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6" r:id="rId4"/>
    <p:sldId id="264" r:id="rId5"/>
    <p:sldId id="287" r:id="rId6"/>
    <p:sldId id="258" r:id="rId7"/>
    <p:sldId id="280" r:id="rId8"/>
    <p:sldId id="282" r:id="rId9"/>
    <p:sldId id="283" r:id="rId10"/>
    <p:sldId id="281" r:id="rId11"/>
    <p:sldId id="285" r:id="rId12"/>
    <p:sldId id="267" r:id="rId13"/>
    <p:sldId id="257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8F93C-2AFF-4E51-A099-E5EFD866CFF2}" v="366" dt="2022-05-26T04:38:5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1E8F93C-2AFF-4E51-A099-E5EFD866CFF2}"/>
    <pc:docChg chg="custSel addSld delSld modSld sldOrd">
      <pc:chgData name="이 호진" userId="e7b51f9e24c37788" providerId="LiveId" clId="{C1E8F93C-2AFF-4E51-A099-E5EFD866CFF2}" dt="2022-05-26T04:39:24.724" v="3057" actId="14100"/>
      <pc:docMkLst>
        <pc:docMk/>
      </pc:docMkLst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2184666338" sldId="256"/>
        </pc:sldMkLst>
      </pc:sldChg>
      <pc:sldChg chg="addSp delSp modSp mod ord">
        <pc:chgData name="이 호진" userId="e7b51f9e24c37788" providerId="LiveId" clId="{C1E8F93C-2AFF-4E51-A099-E5EFD866CFF2}" dt="2022-05-19T10:42:49.937" v="2640"/>
        <pc:sldMkLst>
          <pc:docMk/>
          <pc:sldMk cId="783510813" sldId="257"/>
        </pc:sldMkLst>
        <pc:spChg chg="add mod">
          <ac:chgData name="이 호진" userId="e7b51f9e24c37788" providerId="LiveId" clId="{C1E8F93C-2AFF-4E51-A099-E5EFD866CFF2}" dt="2022-05-13T12:50:51.440" v="2412" actId="20577"/>
          <ac:spMkLst>
            <pc:docMk/>
            <pc:sldMk cId="783510813" sldId="257"/>
            <ac:spMk id="2" creationId="{4B843308-9998-62A6-020F-96BE3799251F}"/>
          </ac:spMkLst>
        </pc:spChg>
        <pc:spChg chg="del">
          <ac:chgData name="이 호진" userId="e7b51f9e24c37788" providerId="LiveId" clId="{C1E8F93C-2AFF-4E51-A099-E5EFD866CFF2}" dt="2022-05-19T10:42:49.489" v="2639" actId="478"/>
          <ac:spMkLst>
            <pc:docMk/>
            <pc:sldMk cId="783510813" sldId="257"/>
            <ac:spMk id="4" creationId="{CA2E5569-5413-4171-8D0F-A04CD8CF3F3A}"/>
          </ac:spMkLst>
        </pc:spChg>
        <pc:spChg chg="add mod">
          <ac:chgData name="이 호진" userId="e7b51f9e24c37788" providerId="LiveId" clId="{C1E8F93C-2AFF-4E51-A099-E5EFD866CFF2}" dt="2022-05-13T10:03:41.748" v="116" actId="6549"/>
          <ac:spMkLst>
            <pc:docMk/>
            <pc:sldMk cId="783510813" sldId="257"/>
            <ac:spMk id="6" creationId="{CE67CE49-5FAD-BC4E-F42C-828033975BFA}"/>
          </ac:spMkLst>
        </pc:spChg>
        <pc:spChg chg="del">
          <ac:chgData name="이 호진" userId="e7b51f9e24c37788" providerId="LiveId" clId="{C1E8F93C-2AFF-4E51-A099-E5EFD866CFF2}" dt="2022-05-19T10:42:49.489" v="2639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2:49.489" v="2639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2:49.489" v="2639" actId="478"/>
          <ac:spMkLst>
            <pc:docMk/>
            <pc:sldMk cId="783510813" sldId="257"/>
            <ac:spMk id="10" creationId="{E2FC3763-46FB-48F6-998B-5B57671C4078}"/>
          </ac:spMkLst>
        </pc:spChg>
        <pc:spChg chg="add mod">
          <ac:chgData name="이 호진" userId="e7b51f9e24c37788" providerId="LiveId" clId="{C1E8F93C-2AFF-4E51-A099-E5EFD866CFF2}" dt="2022-05-13T12:58:11.152" v="2514" actId="1076"/>
          <ac:spMkLst>
            <pc:docMk/>
            <pc:sldMk cId="783510813" sldId="257"/>
            <ac:spMk id="11" creationId="{BA45F8B2-E88D-A1CA-7D64-3617C56E81E5}"/>
          </ac:spMkLst>
        </pc:spChg>
        <pc:spChg chg="add mod">
          <ac:chgData name="이 호진" userId="e7b51f9e24c37788" providerId="LiveId" clId="{C1E8F93C-2AFF-4E51-A099-E5EFD866CFF2}" dt="2022-05-13T12:58:15.743" v="2515" actId="1076"/>
          <ac:spMkLst>
            <pc:docMk/>
            <pc:sldMk cId="783510813" sldId="257"/>
            <ac:spMk id="12" creationId="{A6B53294-E674-E0D7-4BEC-C7597F695C42}"/>
          </ac:spMkLst>
        </pc:spChg>
        <pc:spChg chg="add mod">
          <ac:chgData name="이 호진" userId="e7b51f9e24c37788" providerId="LiveId" clId="{C1E8F93C-2AFF-4E51-A099-E5EFD866CFF2}" dt="2022-05-19T10:42:49.937" v="2640"/>
          <ac:spMkLst>
            <pc:docMk/>
            <pc:sldMk cId="783510813" sldId="257"/>
            <ac:spMk id="13" creationId="{4D22475F-6486-86F4-B84B-427042FBC779}"/>
          </ac:spMkLst>
        </pc:spChg>
        <pc:spChg chg="add mod">
          <ac:chgData name="이 호진" userId="e7b51f9e24c37788" providerId="LiveId" clId="{C1E8F93C-2AFF-4E51-A099-E5EFD866CFF2}" dt="2022-05-13T12:58:11.152" v="2514" actId="1076"/>
          <ac:spMkLst>
            <pc:docMk/>
            <pc:sldMk cId="783510813" sldId="257"/>
            <ac:spMk id="14" creationId="{3BC443B0-4FC1-DF17-AEDA-427C79BD186B}"/>
          </ac:spMkLst>
        </pc:spChg>
        <pc:spChg chg="add mod">
          <ac:chgData name="이 호진" userId="e7b51f9e24c37788" providerId="LiveId" clId="{C1E8F93C-2AFF-4E51-A099-E5EFD866CFF2}" dt="2022-05-19T10:42:49.937" v="2640"/>
          <ac:spMkLst>
            <pc:docMk/>
            <pc:sldMk cId="783510813" sldId="257"/>
            <ac:spMk id="15" creationId="{57331514-D3FF-E7BD-E9B7-4FD5E257FD32}"/>
          </ac:spMkLst>
        </pc:spChg>
        <pc:spChg chg="add mod">
          <ac:chgData name="이 호진" userId="e7b51f9e24c37788" providerId="LiveId" clId="{C1E8F93C-2AFF-4E51-A099-E5EFD866CFF2}" dt="2022-05-13T12:58:18.240" v="2516" actId="1076"/>
          <ac:spMkLst>
            <pc:docMk/>
            <pc:sldMk cId="783510813" sldId="257"/>
            <ac:spMk id="16" creationId="{FD00D3F2-0FA9-7B57-5A51-830C21AC7E62}"/>
          </ac:spMkLst>
        </pc:spChg>
        <pc:spChg chg="add mod">
          <ac:chgData name="이 호진" userId="e7b51f9e24c37788" providerId="LiveId" clId="{C1E8F93C-2AFF-4E51-A099-E5EFD866CFF2}" dt="2022-05-19T10:42:49.937" v="2640"/>
          <ac:spMkLst>
            <pc:docMk/>
            <pc:sldMk cId="783510813" sldId="257"/>
            <ac:spMk id="17" creationId="{C601B5AA-24E1-2D8D-22EC-3C3C250F572D}"/>
          </ac:spMkLst>
        </pc:spChg>
        <pc:spChg chg="add mod">
          <ac:chgData name="이 호진" userId="e7b51f9e24c37788" providerId="LiveId" clId="{C1E8F93C-2AFF-4E51-A099-E5EFD866CFF2}" dt="2022-05-19T10:42:49.937" v="2640"/>
          <ac:spMkLst>
            <pc:docMk/>
            <pc:sldMk cId="783510813" sldId="257"/>
            <ac:spMk id="18" creationId="{FCA9BA88-8C7E-C55F-7A4E-D1884FC0BA03}"/>
          </ac:spMkLst>
        </pc:spChg>
        <pc:picChg chg="add mod">
          <ac:chgData name="이 호진" userId="e7b51f9e24c37788" providerId="LiveId" clId="{C1E8F93C-2AFF-4E51-A099-E5EFD866CFF2}" dt="2022-05-13T12:58:11.152" v="2514" actId="1076"/>
          <ac:picMkLst>
            <pc:docMk/>
            <pc:sldMk cId="783510813" sldId="257"/>
            <ac:picMk id="7170" creationId="{58C97A87-CC31-B1B6-F628-A2701CD56A2A}"/>
          </ac:picMkLst>
        </pc:picChg>
      </pc:sldChg>
      <pc:sldChg chg="addSp delSp modSp mod ord">
        <pc:chgData name="이 호진" userId="e7b51f9e24c37788" providerId="LiveId" clId="{C1E8F93C-2AFF-4E51-A099-E5EFD866CFF2}" dt="2022-05-19T10:43:18.449" v="2652"/>
        <pc:sldMkLst>
          <pc:docMk/>
          <pc:sldMk cId="3835004089" sldId="258"/>
        </pc:sldMkLst>
        <pc:spChg chg="add mod">
          <ac:chgData name="이 호진" userId="e7b51f9e24c37788" providerId="LiveId" clId="{C1E8F93C-2AFF-4E51-A099-E5EFD866CFF2}" dt="2022-05-13T10:00:22.466" v="101" actId="255"/>
          <ac:spMkLst>
            <pc:docMk/>
            <pc:sldMk cId="3835004089" sldId="258"/>
            <ac:spMk id="2" creationId="{24A14CED-674C-48E3-180F-1BED2972B0A3}"/>
          </ac:spMkLst>
        </pc:spChg>
        <pc:spChg chg="del">
          <ac:chgData name="이 호진" userId="e7b51f9e24c37788" providerId="LiveId" clId="{C1E8F93C-2AFF-4E51-A099-E5EFD866CFF2}" dt="2022-05-19T10:43:17.924" v="2651" actId="478"/>
          <ac:spMkLst>
            <pc:docMk/>
            <pc:sldMk cId="3835004089" sldId="258"/>
            <ac:spMk id="4" creationId="{CA2E5569-5413-4171-8D0F-A04CD8CF3F3A}"/>
          </ac:spMkLst>
        </pc:spChg>
        <pc:spChg chg="mod">
          <ac:chgData name="이 호진" userId="e7b51f9e24c37788" providerId="LiveId" clId="{C1E8F93C-2AFF-4E51-A099-E5EFD866CFF2}" dt="2022-05-13T12:37:45.077" v="1179"/>
          <ac:spMkLst>
            <pc:docMk/>
            <pc:sldMk cId="3835004089" sldId="258"/>
            <ac:spMk id="5" creationId="{B178D8FB-812D-4A0B-A7D8-507F62869AAE}"/>
          </ac:spMkLst>
        </pc:spChg>
        <pc:spChg chg="del">
          <ac:chgData name="이 호진" userId="e7b51f9e24c37788" providerId="LiveId" clId="{C1E8F93C-2AFF-4E51-A099-E5EFD866CFF2}" dt="2022-05-19T10:43:17.924" v="2651" actId="478"/>
          <ac:spMkLst>
            <pc:docMk/>
            <pc:sldMk cId="3835004089" sldId="258"/>
            <ac:spMk id="6" creationId="{1C8F22FF-9E64-4457-81E3-54D1795FDFC4}"/>
          </ac:spMkLst>
        </pc:spChg>
        <pc:spChg chg="del">
          <ac:chgData name="이 호진" userId="e7b51f9e24c37788" providerId="LiveId" clId="{C1E8F93C-2AFF-4E51-A099-E5EFD866CFF2}" dt="2022-05-19T10:43:17.924" v="2651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3:17.924" v="2651" actId="478"/>
          <ac:spMkLst>
            <pc:docMk/>
            <pc:sldMk cId="3835004089" sldId="258"/>
            <ac:spMk id="8" creationId="{776324C0-CFD8-4494-B7C8-160479C94901}"/>
          </ac:spMkLst>
        </pc:spChg>
        <pc:spChg chg="add mod">
          <ac:chgData name="이 호진" userId="e7b51f9e24c37788" providerId="LiveId" clId="{C1E8F93C-2AFF-4E51-A099-E5EFD866CFF2}" dt="2022-05-13T12:36:56.156" v="1099" actId="1076"/>
          <ac:spMkLst>
            <pc:docMk/>
            <pc:sldMk cId="3835004089" sldId="258"/>
            <ac:spMk id="9" creationId="{735CFE67-D496-7430-E9CA-303E28069D07}"/>
          </ac:spMkLst>
        </pc:spChg>
        <pc:spChg chg="add mod">
          <ac:chgData name="이 호진" userId="e7b51f9e24c37788" providerId="LiveId" clId="{C1E8F93C-2AFF-4E51-A099-E5EFD866CFF2}" dt="2022-05-19T10:43:18.449" v="2652"/>
          <ac:spMkLst>
            <pc:docMk/>
            <pc:sldMk cId="3835004089" sldId="258"/>
            <ac:spMk id="10" creationId="{E3B2A97D-24E4-D50E-635F-3908E45A7BE8}"/>
          </ac:spMkLst>
        </pc:spChg>
        <pc:spChg chg="add mod">
          <ac:chgData name="이 호진" userId="e7b51f9e24c37788" providerId="LiveId" clId="{C1E8F93C-2AFF-4E51-A099-E5EFD866CFF2}" dt="2022-05-19T10:43:18.449" v="2652"/>
          <ac:spMkLst>
            <pc:docMk/>
            <pc:sldMk cId="3835004089" sldId="258"/>
            <ac:spMk id="11" creationId="{43A8C430-7D5C-F8E5-8DC6-A9F89D7864F4}"/>
          </ac:spMkLst>
        </pc:spChg>
        <pc:spChg chg="add mod">
          <ac:chgData name="이 호진" userId="e7b51f9e24c37788" providerId="LiveId" clId="{C1E8F93C-2AFF-4E51-A099-E5EFD866CFF2}" dt="2022-05-19T10:43:18.449" v="2652"/>
          <ac:spMkLst>
            <pc:docMk/>
            <pc:sldMk cId="3835004089" sldId="258"/>
            <ac:spMk id="12" creationId="{C1FE113A-D0BA-E456-CF91-BD50185ED0D4}"/>
          </ac:spMkLst>
        </pc:spChg>
        <pc:spChg chg="add mod">
          <ac:chgData name="이 호진" userId="e7b51f9e24c37788" providerId="LiveId" clId="{C1E8F93C-2AFF-4E51-A099-E5EFD866CFF2}" dt="2022-05-19T10:43:18.449" v="2652"/>
          <ac:spMkLst>
            <pc:docMk/>
            <pc:sldMk cId="3835004089" sldId="258"/>
            <ac:spMk id="13" creationId="{6677255C-82CB-F274-AA1D-95F7B5A7D727}"/>
          </ac:spMkLst>
        </pc:spChg>
        <pc:picChg chg="del mod">
          <ac:chgData name="이 호진" userId="e7b51f9e24c37788" providerId="LiveId" clId="{C1E8F93C-2AFF-4E51-A099-E5EFD866CFF2}" dt="2022-05-13T12:36:49.999" v="1097" actId="478"/>
          <ac:picMkLst>
            <pc:docMk/>
            <pc:sldMk cId="3835004089" sldId="258"/>
            <ac:picMk id="3" creationId="{F111D401-D5EB-46A4-B7BC-A12EAD1CF5B9}"/>
          </ac:picMkLst>
        </pc:picChg>
        <pc:picChg chg="add mod">
          <ac:chgData name="이 호진" userId="e7b51f9e24c37788" providerId="LiveId" clId="{C1E8F93C-2AFF-4E51-A099-E5EFD866CFF2}" dt="2022-05-13T12:37:04.829" v="1104" actId="1076"/>
          <ac:picMkLst>
            <pc:docMk/>
            <pc:sldMk cId="3835004089" sldId="258"/>
            <ac:picMk id="4098" creationId="{8839BF6B-1226-967C-29E6-8428C579FB1C}"/>
          </ac:picMkLst>
        </pc:picChg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2903567767" sldId="259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3214108175" sldId="260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2459623187" sldId="261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136112036" sldId="262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3214776990" sldId="263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1268676478" sldId="264"/>
        </pc:sldMkLst>
      </pc:sldChg>
      <pc:sldChg chg="addSp delSp modSp add mod ord">
        <pc:chgData name="이 호진" userId="e7b51f9e24c37788" providerId="LiveId" clId="{C1E8F93C-2AFF-4E51-A099-E5EFD866CFF2}" dt="2022-05-19T10:43:27.411" v="2656"/>
        <pc:sldMkLst>
          <pc:docMk/>
          <pc:sldMk cId="2003239321" sldId="264"/>
        </pc:sldMkLst>
        <pc:spChg chg="del">
          <ac:chgData name="이 호진" userId="e7b51f9e24c37788" providerId="LiveId" clId="{C1E8F93C-2AFF-4E51-A099-E5EFD866CFF2}" dt="2022-05-14T09:00:41.062" v="2576" actId="478"/>
          <ac:spMkLst>
            <pc:docMk/>
            <pc:sldMk cId="2003239321" sldId="264"/>
            <ac:spMk id="2" creationId="{38A905D2-0DC4-4622-BACF-41E68DE6D87C}"/>
          </ac:spMkLst>
        </pc:spChg>
        <pc:spChg chg="add del mod">
          <ac:chgData name="이 호진" userId="e7b51f9e24c37788" providerId="LiveId" clId="{C1E8F93C-2AFF-4E51-A099-E5EFD866CFF2}" dt="2022-05-19T10:43:26.813" v="2655" actId="478"/>
          <ac:spMkLst>
            <pc:docMk/>
            <pc:sldMk cId="2003239321" sldId="264"/>
            <ac:spMk id="5" creationId="{B7B21988-A307-FD89-4E3D-545F318A17DE}"/>
          </ac:spMkLst>
        </pc:spChg>
        <pc:spChg chg="add del mod">
          <ac:chgData name="이 호진" userId="e7b51f9e24c37788" providerId="LiveId" clId="{C1E8F93C-2AFF-4E51-A099-E5EFD866CFF2}" dt="2022-05-19T10:43:26.813" v="2655" actId="478"/>
          <ac:spMkLst>
            <pc:docMk/>
            <pc:sldMk cId="2003239321" sldId="264"/>
            <ac:spMk id="6" creationId="{7C757B4A-366A-BB7D-C62A-4A21FB2D7B7C}"/>
          </ac:spMkLst>
        </pc:spChg>
        <pc:spChg chg="add del mod">
          <ac:chgData name="이 호진" userId="e7b51f9e24c37788" providerId="LiveId" clId="{C1E8F93C-2AFF-4E51-A099-E5EFD866CFF2}" dt="2022-05-19T10:43:26.813" v="2655" actId="478"/>
          <ac:spMkLst>
            <pc:docMk/>
            <pc:sldMk cId="2003239321" sldId="264"/>
            <ac:spMk id="7" creationId="{585533C1-DEB9-6C87-98B2-0CA683D7A8BA}"/>
          </ac:spMkLst>
        </pc:spChg>
        <pc:spChg chg="add del mod">
          <ac:chgData name="이 호진" userId="e7b51f9e24c37788" providerId="LiveId" clId="{C1E8F93C-2AFF-4E51-A099-E5EFD866CFF2}" dt="2022-05-19T10:43:26.813" v="2655" actId="478"/>
          <ac:spMkLst>
            <pc:docMk/>
            <pc:sldMk cId="2003239321" sldId="264"/>
            <ac:spMk id="8" creationId="{BB262668-AC77-0F01-2769-2C844C4CD45F}"/>
          </ac:spMkLst>
        </pc:spChg>
        <pc:spChg chg="add mod">
          <ac:chgData name="이 호진" userId="e7b51f9e24c37788" providerId="LiveId" clId="{C1E8F93C-2AFF-4E51-A099-E5EFD866CFF2}" dt="2022-05-14T09:01:07.683" v="2613"/>
          <ac:spMkLst>
            <pc:docMk/>
            <pc:sldMk cId="2003239321" sldId="264"/>
            <ac:spMk id="9" creationId="{AE20CA80-DE3E-74F6-6D51-C11939E72BBD}"/>
          </ac:spMkLst>
        </pc:spChg>
        <pc:spChg chg="add mod">
          <ac:chgData name="이 호진" userId="e7b51f9e24c37788" providerId="LiveId" clId="{C1E8F93C-2AFF-4E51-A099-E5EFD866CFF2}" dt="2022-05-19T10:43:27.411" v="2656"/>
          <ac:spMkLst>
            <pc:docMk/>
            <pc:sldMk cId="2003239321" sldId="264"/>
            <ac:spMk id="10" creationId="{DA782FB4-9241-7D9A-745F-81BE34D48955}"/>
          </ac:spMkLst>
        </pc:spChg>
        <pc:spChg chg="add mod">
          <ac:chgData name="이 호진" userId="e7b51f9e24c37788" providerId="LiveId" clId="{C1E8F93C-2AFF-4E51-A099-E5EFD866CFF2}" dt="2022-05-19T10:43:27.411" v="2656"/>
          <ac:spMkLst>
            <pc:docMk/>
            <pc:sldMk cId="2003239321" sldId="264"/>
            <ac:spMk id="11" creationId="{24A6FE48-39BA-657A-220E-DBB5C7F2953B}"/>
          </ac:spMkLst>
        </pc:spChg>
        <pc:spChg chg="add mod">
          <ac:chgData name="이 호진" userId="e7b51f9e24c37788" providerId="LiveId" clId="{C1E8F93C-2AFF-4E51-A099-E5EFD866CFF2}" dt="2022-05-19T10:43:27.411" v="2656"/>
          <ac:spMkLst>
            <pc:docMk/>
            <pc:sldMk cId="2003239321" sldId="264"/>
            <ac:spMk id="12" creationId="{0792F777-2A4E-3A04-69E4-3E6C0E3633B4}"/>
          </ac:spMkLst>
        </pc:spChg>
        <pc:spChg chg="add mod">
          <ac:chgData name="이 호진" userId="e7b51f9e24c37788" providerId="LiveId" clId="{C1E8F93C-2AFF-4E51-A099-E5EFD866CFF2}" dt="2022-05-19T10:43:27.411" v="2656"/>
          <ac:spMkLst>
            <pc:docMk/>
            <pc:sldMk cId="2003239321" sldId="264"/>
            <ac:spMk id="13" creationId="{4254F691-6808-ABF9-6EA1-720514FC5DD1}"/>
          </ac:spMkLst>
        </pc:spChg>
        <pc:picChg chg="mod">
          <ac:chgData name="이 호진" userId="e7b51f9e24c37788" providerId="LiveId" clId="{C1E8F93C-2AFF-4E51-A099-E5EFD866CFF2}" dt="2022-05-14T09:00:31.462" v="2573" actId="14100"/>
          <ac:picMkLst>
            <pc:docMk/>
            <pc:sldMk cId="2003239321" sldId="264"/>
            <ac:picMk id="7170" creationId="{A088A079-1AD5-49E9-AFAD-E6E49320411F}"/>
          </ac:picMkLst>
        </pc:picChg>
        <pc:picChg chg="mod">
          <ac:chgData name="이 호진" userId="e7b51f9e24c37788" providerId="LiveId" clId="{C1E8F93C-2AFF-4E51-A099-E5EFD866CFF2}" dt="2022-05-14T09:00:54.020" v="2582" actId="1076"/>
          <ac:picMkLst>
            <pc:docMk/>
            <pc:sldMk cId="2003239321" sldId="264"/>
            <ac:picMk id="7172" creationId="{56C419A9-DE18-4E88-838B-FBFE74E36014}"/>
          </ac:picMkLst>
        </pc:picChg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4191590041" sldId="265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3421817095" sldId="266"/>
        </pc:sldMkLst>
      </pc:sldChg>
      <pc:sldChg chg="addSp delSp modSp mod ord">
        <pc:chgData name="이 호진" userId="e7b51f9e24c37788" providerId="LiveId" clId="{C1E8F93C-2AFF-4E51-A099-E5EFD866CFF2}" dt="2022-05-19T10:42:45.425" v="2638"/>
        <pc:sldMkLst>
          <pc:docMk/>
          <pc:sldMk cId="1102136067" sldId="267"/>
        </pc:sldMkLst>
        <pc:spChg chg="mod">
          <ac:chgData name="이 호진" userId="e7b51f9e24c37788" providerId="LiveId" clId="{C1E8F93C-2AFF-4E51-A099-E5EFD866CFF2}" dt="2022-05-13T10:04:38.258" v="123" actId="1076"/>
          <ac:spMkLst>
            <pc:docMk/>
            <pc:sldMk cId="1102136067" sldId="267"/>
            <ac:spMk id="2" creationId="{6AAC2254-34A7-4083-B621-F4E66FF596BD}"/>
          </ac:spMkLst>
        </pc:spChg>
        <pc:spChg chg="mod">
          <ac:chgData name="이 호진" userId="e7b51f9e24c37788" providerId="LiveId" clId="{C1E8F93C-2AFF-4E51-A099-E5EFD866CFF2}" dt="2022-05-13T12:47:59.187" v="2063" actId="1076"/>
          <ac:spMkLst>
            <pc:docMk/>
            <pc:sldMk cId="1102136067" sldId="267"/>
            <ac:spMk id="3" creationId="{557A2EE1-4F4A-4248-930B-FF9B01782CA1}"/>
          </ac:spMkLst>
        </pc:spChg>
        <pc:spChg chg="del">
          <ac:chgData name="이 호진" userId="e7b51f9e24c37788" providerId="LiveId" clId="{C1E8F93C-2AFF-4E51-A099-E5EFD866CFF2}" dt="2022-05-19T10:42:44.931" v="2637" actId="478"/>
          <ac:spMkLst>
            <pc:docMk/>
            <pc:sldMk cId="1102136067" sldId="267"/>
            <ac:spMk id="4" creationId="{CA2E5569-5413-4171-8D0F-A04CD8CF3F3A}"/>
          </ac:spMkLst>
        </pc:spChg>
        <pc:spChg chg="add mod">
          <ac:chgData name="이 호진" userId="e7b51f9e24c37788" providerId="LiveId" clId="{C1E8F93C-2AFF-4E51-A099-E5EFD866CFF2}" dt="2022-05-13T12:47:59.187" v="2063" actId="1076"/>
          <ac:spMkLst>
            <pc:docMk/>
            <pc:sldMk cId="1102136067" sldId="267"/>
            <ac:spMk id="6" creationId="{9229F3DF-53AE-7F8D-6D79-437B0D5C9047}"/>
          </ac:spMkLst>
        </pc:spChg>
        <pc:spChg chg="del">
          <ac:chgData name="이 호진" userId="e7b51f9e24c37788" providerId="LiveId" clId="{C1E8F93C-2AFF-4E51-A099-E5EFD866CFF2}" dt="2022-05-19T10:42:44.931" v="2637" actId="478"/>
          <ac:spMkLst>
            <pc:docMk/>
            <pc:sldMk cId="1102136067" sldId="267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2:44.931" v="2637" actId="478"/>
          <ac:spMkLst>
            <pc:docMk/>
            <pc:sldMk cId="1102136067" sldId="267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2:44.931" v="2637" actId="478"/>
          <ac:spMkLst>
            <pc:docMk/>
            <pc:sldMk cId="1102136067" sldId="267"/>
            <ac:spMk id="9" creationId="{83A45F92-B082-4872-955B-C43A62ACE520}"/>
          </ac:spMkLst>
        </pc:spChg>
        <pc:spChg chg="add mod">
          <ac:chgData name="이 호진" userId="e7b51f9e24c37788" providerId="LiveId" clId="{C1E8F93C-2AFF-4E51-A099-E5EFD866CFF2}" dt="2022-05-13T12:44:09.099" v="1773" actId="14100"/>
          <ac:spMkLst>
            <pc:docMk/>
            <pc:sldMk cId="1102136067" sldId="267"/>
            <ac:spMk id="10" creationId="{F8920669-D7EF-D955-6B3B-8F2805D8369A}"/>
          </ac:spMkLst>
        </pc:spChg>
        <pc:spChg chg="add mod">
          <ac:chgData name="이 호진" userId="e7b51f9e24c37788" providerId="LiveId" clId="{C1E8F93C-2AFF-4E51-A099-E5EFD866CFF2}" dt="2022-05-13T12:47:59.187" v="2063" actId="1076"/>
          <ac:spMkLst>
            <pc:docMk/>
            <pc:sldMk cId="1102136067" sldId="267"/>
            <ac:spMk id="11" creationId="{73E33E32-35A2-9780-E2EF-A15B98382E40}"/>
          </ac:spMkLst>
        </pc:spChg>
        <pc:spChg chg="add mod">
          <ac:chgData name="이 호진" userId="e7b51f9e24c37788" providerId="LiveId" clId="{C1E8F93C-2AFF-4E51-A099-E5EFD866CFF2}" dt="2022-05-13T12:47:59.187" v="2063" actId="1076"/>
          <ac:spMkLst>
            <pc:docMk/>
            <pc:sldMk cId="1102136067" sldId="267"/>
            <ac:spMk id="13" creationId="{1840A286-8BF1-E5D2-24CC-AA53586D87EF}"/>
          </ac:spMkLst>
        </pc:spChg>
        <pc:spChg chg="add mod">
          <ac:chgData name="이 호진" userId="e7b51f9e24c37788" providerId="LiveId" clId="{C1E8F93C-2AFF-4E51-A099-E5EFD866CFF2}" dt="2022-05-19T10:42:45.425" v="2638"/>
          <ac:spMkLst>
            <pc:docMk/>
            <pc:sldMk cId="1102136067" sldId="267"/>
            <ac:spMk id="14" creationId="{AFE1BF44-27E5-8FB9-17FF-4D14BE4DE22C}"/>
          </ac:spMkLst>
        </pc:spChg>
        <pc:spChg chg="add mod">
          <ac:chgData name="이 호진" userId="e7b51f9e24c37788" providerId="LiveId" clId="{C1E8F93C-2AFF-4E51-A099-E5EFD866CFF2}" dt="2022-05-19T10:42:45.425" v="2638"/>
          <ac:spMkLst>
            <pc:docMk/>
            <pc:sldMk cId="1102136067" sldId="267"/>
            <ac:spMk id="15" creationId="{68B5A37F-7A7B-E5B1-B346-29B969E45D53}"/>
          </ac:spMkLst>
        </pc:spChg>
        <pc:spChg chg="add mod">
          <ac:chgData name="이 호진" userId="e7b51f9e24c37788" providerId="LiveId" clId="{C1E8F93C-2AFF-4E51-A099-E5EFD866CFF2}" dt="2022-05-19T10:42:45.425" v="2638"/>
          <ac:spMkLst>
            <pc:docMk/>
            <pc:sldMk cId="1102136067" sldId="267"/>
            <ac:spMk id="16" creationId="{E2FE750D-0F00-1BB2-29CF-C223901DE5CF}"/>
          </ac:spMkLst>
        </pc:spChg>
        <pc:spChg chg="add mod">
          <ac:chgData name="이 호진" userId="e7b51f9e24c37788" providerId="LiveId" clId="{C1E8F93C-2AFF-4E51-A099-E5EFD866CFF2}" dt="2022-05-19T10:42:45.425" v="2638"/>
          <ac:spMkLst>
            <pc:docMk/>
            <pc:sldMk cId="1102136067" sldId="267"/>
            <ac:spMk id="17" creationId="{96859AE1-4DF8-9499-D5F3-330D4DD622E9}"/>
          </ac:spMkLst>
        </pc:spChg>
        <pc:picChg chg="add mod">
          <ac:chgData name="이 호진" userId="e7b51f9e24c37788" providerId="LiveId" clId="{C1E8F93C-2AFF-4E51-A099-E5EFD866CFF2}" dt="2022-05-13T12:45:44.543" v="1780" actId="1076"/>
          <ac:picMkLst>
            <pc:docMk/>
            <pc:sldMk cId="1102136067" sldId="267"/>
            <ac:picMk id="6146" creationId="{0F55EDBB-CEAB-F700-7C19-C9DDF75D5A6A}"/>
          </ac:picMkLst>
        </pc:picChg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3994223010" sldId="268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3183355899" sldId="269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4279756614" sldId="270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2095076516" sldId="271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765015436" sldId="272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4087298301" sldId="273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810215711" sldId="274"/>
        </pc:sldMkLst>
      </pc:sldChg>
      <pc:sldChg chg="del">
        <pc:chgData name="이 호진" userId="e7b51f9e24c37788" providerId="LiveId" clId="{C1E8F93C-2AFF-4E51-A099-E5EFD866CFF2}" dt="2022-05-13T10:04:01.224" v="117" actId="2696"/>
        <pc:sldMkLst>
          <pc:docMk/>
          <pc:sldMk cId="1250374027" sldId="275"/>
        </pc:sldMkLst>
      </pc:sldChg>
      <pc:sldChg chg="addSp delSp modSp mod ord">
        <pc:chgData name="이 호진" userId="e7b51f9e24c37788" providerId="LiveId" clId="{C1E8F93C-2AFF-4E51-A099-E5EFD866CFF2}" dt="2022-05-19T10:43:32.358" v="2658"/>
        <pc:sldMkLst>
          <pc:docMk/>
          <pc:sldMk cId="3416859868" sldId="276"/>
        </pc:sldMkLst>
        <pc:spChg chg="del">
          <ac:chgData name="이 호진" userId="e7b51f9e24c37788" providerId="LiveId" clId="{C1E8F93C-2AFF-4E51-A099-E5EFD866CFF2}" dt="2022-05-19T10:43:31.796" v="2657" actId="478"/>
          <ac:spMkLst>
            <pc:docMk/>
            <pc:sldMk cId="3416859868" sldId="276"/>
            <ac:spMk id="4" creationId="{CA2E5569-5413-4171-8D0F-A04CD8CF3F3A}"/>
          </ac:spMkLst>
        </pc:spChg>
        <pc:spChg chg="add mod">
          <ac:chgData name="이 호진" userId="e7b51f9e24c37788" providerId="LiveId" clId="{C1E8F93C-2AFF-4E51-A099-E5EFD866CFF2}" dt="2022-05-13T12:22:30.446" v="155" actId="14100"/>
          <ac:spMkLst>
            <pc:docMk/>
            <pc:sldMk cId="3416859868" sldId="276"/>
            <ac:spMk id="6" creationId="{714035D9-9EF0-723E-82E0-A3A8A1872A9E}"/>
          </ac:spMkLst>
        </pc:spChg>
        <pc:spChg chg="del">
          <ac:chgData name="이 호진" userId="e7b51f9e24c37788" providerId="LiveId" clId="{C1E8F93C-2AFF-4E51-A099-E5EFD866CFF2}" dt="2022-05-19T10:43:31.796" v="2657" actId="478"/>
          <ac:spMkLst>
            <pc:docMk/>
            <pc:sldMk cId="3416859868" sldId="276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3:31.796" v="2657" actId="478"/>
          <ac:spMkLst>
            <pc:docMk/>
            <pc:sldMk cId="3416859868" sldId="276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3:31.796" v="2657" actId="478"/>
          <ac:spMkLst>
            <pc:docMk/>
            <pc:sldMk cId="3416859868" sldId="276"/>
            <ac:spMk id="9" creationId="{83A45F92-B082-4872-955B-C43A62ACE520}"/>
          </ac:spMkLst>
        </pc:spChg>
        <pc:spChg chg="add mod">
          <ac:chgData name="이 호진" userId="e7b51f9e24c37788" providerId="LiveId" clId="{C1E8F93C-2AFF-4E51-A099-E5EFD866CFF2}" dt="2022-05-13T12:33:03.964" v="716" actId="1076"/>
          <ac:spMkLst>
            <pc:docMk/>
            <pc:sldMk cId="3416859868" sldId="276"/>
            <ac:spMk id="10" creationId="{F140E2C7-8004-566A-79F2-43368A2D1988}"/>
          </ac:spMkLst>
        </pc:spChg>
        <pc:spChg chg="add mod">
          <ac:chgData name="이 호진" userId="e7b51f9e24c37788" providerId="LiveId" clId="{C1E8F93C-2AFF-4E51-A099-E5EFD866CFF2}" dt="2022-05-19T10:43:32.358" v="2658"/>
          <ac:spMkLst>
            <pc:docMk/>
            <pc:sldMk cId="3416859868" sldId="276"/>
            <ac:spMk id="11" creationId="{A0DF608C-5AB7-BB0F-F7F2-D890CA19DC0D}"/>
          </ac:spMkLst>
        </pc:spChg>
        <pc:spChg chg="add mod">
          <ac:chgData name="이 호진" userId="e7b51f9e24c37788" providerId="LiveId" clId="{C1E8F93C-2AFF-4E51-A099-E5EFD866CFF2}" dt="2022-05-13T12:33:31.874" v="747" actId="1076"/>
          <ac:spMkLst>
            <pc:docMk/>
            <pc:sldMk cId="3416859868" sldId="276"/>
            <ac:spMk id="12" creationId="{9407875A-6658-551F-293F-FF69DEEB08FF}"/>
          </ac:spMkLst>
        </pc:spChg>
        <pc:spChg chg="add mod">
          <ac:chgData name="이 호진" userId="e7b51f9e24c37788" providerId="LiveId" clId="{C1E8F93C-2AFF-4E51-A099-E5EFD866CFF2}" dt="2022-05-19T10:43:32.358" v="2658"/>
          <ac:spMkLst>
            <pc:docMk/>
            <pc:sldMk cId="3416859868" sldId="276"/>
            <ac:spMk id="13" creationId="{8B1EC6BC-1C84-A4DA-4FD1-84AE08EAC9A1}"/>
          </ac:spMkLst>
        </pc:spChg>
        <pc:spChg chg="add mod">
          <ac:chgData name="이 호진" userId="e7b51f9e24c37788" providerId="LiveId" clId="{C1E8F93C-2AFF-4E51-A099-E5EFD866CFF2}" dt="2022-05-19T10:43:32.358" v="2658"/>
          <ac:spMkLst>
            <pc:docMk/>
            <pc:sldMk cId="3416859868" sldId="276"/>
            <ac:spMk id="14" creationId="{2ED6752F-B28D-66BB-45B1-88D8646B66EE}"/>
          </ac:spMkLst>
        </pc:spChg>
        <pc:spChg chg="add mod">
          <ac:chgData name="이 호진" userId="e7b51f9e24c37788" providerId="LiveId" clId="{C1E8F93C-2AFF-4E51-A099-E5EFD866CFF2}" dt="2022-05-19T10:43:32.358" v="2658"/>
          <ac:spMkLst>
            <pc:docMk/>
            <pc:sldMk cId="3416859868" sldId="276"/>
            <ac:spMk id="15" creationId="{A695ED14-BCD3-4830-BFDE-A00830CACF18}"/>
          </ac:spMkLst>
        </pc:spChg>
        <pc:picChg chg="add mod">
          <ac:chgData name="이 호진" userId="e7b51f9e24c37788" providerId="LiveId" clId="{C1E8F93C-2AFF-4E51-A099-E5EFD866CFF2}" dt="2022-05-13T12:33:08.552" v="719" actId="1076"/>
          <ac:picMkLst>
            <pc:docMk/>
            <pc:sldMk cId="3416859868" sldId="276"/>
            <ac:picMk id="5" creationId="{39583883-52B3-EE4C-0265-7090B0BB2B5B}"/>
          </ac:picMkLst>
        </pc:picChg>
        <pc:picChg chg="add mod">
          <ac:chgData name="이 호진" userId="e7b51f9e24c37788" providerId="LiveId" clId="{C1E8F93C-2AFF-4E51-A099-E5EFD866CFF2}" dt="2022-05-13T12:33:10.612" v="720" actId="1076"/>
          <ac:picMkLst>
            <pc:docMk/>
            <pc:sldMk cId="3416859868" sldId="276"/>
            <ac:picMk id="3074" creationId="{A192F0E4-FC8E-30BD-4163-9114D4B7FE30}"/>
          </ac:picMkLst>
        </pc:picChg>
      </pc:sldChg>
      <pc:sldChg chg="addSp delSp modSp add mod">
        <pc:chgData name="이 호진" userId="e7b51f9e24c37788" providerId="LiveId" clId="{C1E8F93C-2AFF-4E51-A099-E5EFD866CFF2}" dt="2022-05-19T10:43:41.280" v="2662"/>
        <pc:sldMkLst>
          <pc:docMk/>
          <pc:sldMk cId="665705066" sldId="277"/>
        </pc:sldMkLst>
        <pc:spChg chg="del">
          <ac:chgData name="이 호진" userId="e7b51f9e24c37788" providerId="LiveId" clId="{C1E8F93C-2AFF-4E51-A099-E5EFD866CFF2}" dt="2022-05-19T10:43:40.747" v="2661" actId="478"/>
          <ac:spMkLst>
            <pc:docMk/>
            <pc:sldMk cId="665705066" sldId="277"/>
            <ac:spMk id="2" creationId="{0B533503-591B-CE08-2CF8-93764F16A9F7}"/>
          </ac:spMkLst>
        </pc:spChg>
        <pc:spChg chg="del">
          <ac:chgData name="이 호진" userId="e7b51f9e24c37788" providerId="LiveId" clId="{C1E8F93C-2AFF-4E51-A099-E5EFD866CFF2}" dt="2022-05-19T10:43:40.747" v="2661" actId="478"/>
          <ac:spMkLst>
            <pc:docMk/>
            <pc:sldMk cId="665705066" sldId="277"/>
            <ac:spMk id="3" creationId="{FE882596-B4CC-6555-680D-A712BC42322B}"/>
          </ac:spMkLst>
        </pc:spChg>
        <pc:spChg chg="del">
          <ac:chgData name="이 호진" userId="e7b51f9e24c37788" providerId="LiveId" clId="{C1E8F93C-2AFF-4E51-A099-E5EFD866CFF2}" dt="2022-05-19T10:43:40.747" v="2661" actId="478"/>
          <ac:spMkLst>
            <pc:docMk/>
            <pc:sldMk cId="665705066" sldId="277"/>
            <ac:spMk id="4" creationId="{D2CC6BDF-AAA2-19E3-670F-80797817C1DE}"/>
          </ac:spMkLst>
        </pc:spChg>
        <pc:spChg chg="del mod">
          <ac:chgData name="이 호진" userId="e7b51f9e24c37788" providerId="LiveId" clId="{C1E8F93C-2AFF-4E51-A099-E5EFD866CFF2}" dt="2022-05-19T10:43:40.747" v="2661" actId="478"/>
          <ac:spMkLst>
            <pc:docMk/>
            <pc:sldMk cId="665705066" sldId="277"/>
            <ac:spMk id="5" creationId="{0281D26A-912F-DA87-0C31-047DBADFDD89}"/>
          </ac:spMkLst>
        </pc:spChg>
        <pc:spChg chg="mod">
          <ac:chgData name="이 호진" userId="e7b51f9e24c37788" providerId="LiveId" clId="{C1E8F93C-2AFF-4E51-A099-E5EFD866CFF2}" dt="2022-05-13T09:59:31.123" v="30" actId="6549"/>
          <ac:spMkLst>
            <pc:docMk/>
            <pc:sldMk cId="665705066" sldId="277"/>
            <ac:spMk id="7" creationId="{7CA2BC6A-8622-378D-781B-17A25B5A9C7C}"/>
          </ac:spMkLst>
        </pc:spChg>
        <pc:spChg chg="mod">
          <ac:chgData name="이 호진" userId="e7b51f9e24c37788" providerId="LiveId" clId="{C1E8F93C-2AFF-4E51-A099-E5EFD866CFF2}" dt="2022-05-13T09:59:44.270" v="82" actId="20577"/>
          <ac:spMkLst>
            <pc:docMk/>
            <pc:sldMk cId="665705066" sldId="277"/>
            <ac:spMk id="8" creationId="{A6B608FD-058E-F0A1-B35A-F530BA00B8A2}"/>
          </ac:spMkLst>
        </pc:spChg>
        <pc:spChg chg="add mod">
          <ac:chgData name="이 호진" userId="e7b51f9e24c37788" providerId="LiveId" clId="{C1E8F93C-2AFF-4E51-A099-E5EFD866CFF2}" dt="2022-05-19T10:43:41.280" v="2662"/>
          <ac:spMkLst>
            <pc:docMk/>
            <pc:sldMk cId="665705066" sldId="277"/>
            <ac:spMk id="9" creationId="{13EF27FD-4A68-A341-25A8-15F290838728}"/>
          </ac:spMkLst>
        </pc:spChg>
        <pc:spChg chg="add mod">
          <ac:chgData name="이 호진" userId="e7b51f9e24c37788" providerId="LiveId" clId="{C1E8F93C-2AFF-4E51-A099-E5EFD866CFF2}" dt="2022-05-19T10:43:41.280" v="2662"/>
          <ac:spMkLst>
            <pc:docMk/>
            <pc:sldMk cId="665705066" sldId="277"/>
            <ac:spMk id="10" creationId="{9F6C8733-27D8-97CA-AE75-C65FA7F73D1C}"/>
          </ac:spMkLst>
        </pc:spChg>
        <pc:spChg chg="add mod">
          <ac:chgData name="이 호진" userId="e7b51f9e24c37788" providerId="LiveId" clId="{C1E8F93C-2AFF-4E51-A099-E5EFD866CFF2}" dt="2022-05-19T10:43:41.280" v="2662"/>
          <ac:spMkLst>
            <pc:docMk/>
            <pc:sldMk cId="665705066" sldId="277"/>
            <ac:spMk id="11" creationId="{BE9D30B2-90A2-83F4-223B-5ACC7D2717F4}"/>
          </ac:spMkLst>
        </pc:spChg>
        <pc:spChg chg="add mod">
          <ac:chgData name="이 호진" userId="e7b51f9e24c37788" providerId="LiveId" clId="{C1E8F93C-2AFF-4E51-A099-E5EFD866CFF2}" dt="2022-05-19T10:43:41.280" v="2662"/>
          <ac:spMkLst>
            <pc:docMk/>
            <pc:sldMk cId="665705066" sldId="277"/>
            <ac:spMk id="12" creationId="{B66F90B9-E775-2EA6-58C4-88BEC5B88507}"/>
          </ac:spMkLst>
        </pc:spChg>
      </pc:sldChg>
      <pc:sldChg chg="addSp delSp modSp add mod ord">
        <pc:chgData name="이 호진" userId="e7b51f9e24c37788" providerId="LiveId" clId="{C1E8F93C-2AFF-4E51-A099-E5EFD866CFF2}" dt="2022-05-19T10:43:36.640" v="2660"/>
        <pc:sldMkLst>
          <pc:docMk/>
          <pc:sldMk cId="744675901" sldId="278"/>
        </pc:sldMkLst>
        <pc:spChg chg="add mod">
          <ac:chgData name="이 호진" userId="e7b51f9e24c37788" providerId="LiveId" clId="{C1E8F93C-2AFF-4E51-A099-E5EFD866CFF2}" dt="2022-05-13T12:26:31.986" v="464" actId="1076"/>
          <ac:spMkLst>
            <pc:docMk/>
            <pc:sldMk cId="744675901" sldId="278"/>
            <ac:spMk id="2" creationId="{19B9F408-1440-7D34-04E9-27F09402D000}"/>
          </ac:spMkLst>
        </pc:spChg>
        <pc:spChg chg="del">
          <ac:chgData name="이 호진" userId="e7b51f9e24c37788" providerId="LiveId" clId="{C1E8F93C-2AFF-4E51-A099-E5EFD866CFF2}" dt="2022-05-19T10:43:36.004" v="2659" actId="478"/>
          <ac:spMkLst>
            <pc:docMk/>
            <pc:sldMk cId="744675901" sldId="278"/>
            <ac:spMk id="4" creationId="{CA2E5569-5413-4171-8D0F-A04CD8CF3F3A}"/>
          </ac:spMkLst>
        </pc:spChg>
        <pc:spChg chg="add mod">
          <ac:chgData name="이 호진" userId="e7b51f9e24c37788" providerId="LiveId" clId="{C1E8F93C-2AFF-4E51-A099-E5EFD866CFF2}" dt="2022-05-13T12:24:51.195" v="255" actId="20577"/>
          <ac:spMkLst>
            <pc:docMk/>
            <pc:sldMk cId="744675901" sldId="278"/>
            <ac:spMk id="6" creationId="{6BC3A1EF-614C-D451-CC3B-ECAE5361BA60}"/>
          </ac:spMkLst>
        </pc:spChg>
        <pc:spChg chg="del">
          <ac:chgData name="이 호진" userId="e7b51f9e24c37788" providerId="LiveId" clId="{C1E8F93C-2AFF-4E51-A099-E5EFD866CFF2}" dt="2022-05-19T10:43:36.004" v="2659" actId="478"/>
          <ac:spMkLst>
            <pc:docMk/>
            <pc:sldMk cId="744675901" sldId="278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3:36.004" v="2659" actId="478"/>
          <ac:spMkLst>
            <pc:docMk/>
            <pc:sldMk cId="744675901" sldId="278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3:36.004" v="2659" actId="478"/>
          <ac:spMkLst>
            <pc:docMk/>
            <pc:sldMk cId="744675901" sldId="278"/>
            <ac:spMk id="9" creationId="{83A45F92-B082-4872-955B-C43A62ACE520}"/>
          </ac:spMkLst>
        </pc:spChg>
        <pc:spChg chg="add mod">
          <ac:chgData name="이 호진" userId="e7b51f9e24c37788" providerId="LiveId" clId="{C1E8F93C-2AFF-4E51-A099-E5EFD866CFF2}" dt="2022-05-13T12:31:39.970" v="704" actId="1076"/>
          <ac:spMkLst>
            <pc:docMk/>
            <pc:sldMk cId="744675901" sldId="278"/>
            <ac:spMk id="15" creationId="{FBAD9364-97F8-9A42-875A-2A81E1BAE402}"/>
          </ac:spMkLst>
        </pc:spChg>
        <pc:spChg chg="add mod">
          <ac:chgData name="이 호진" userId="e7b51f9e24c37788" providerId="LiveId" clId="{C1E8F93C-2AFF-4E51-A099-E5EFD866CFF2}" dt="2022-05-19T10:43:36.640" v="2660"/>
          <ac:spMkLst>
            <pc:docMk/>
            <pc:sldMk cId="744675901" sldId="278"/>
            <ac:spMk id="16" creationId="{DA08D9A5-720B-AA51-F93D-5219750343D8}"/>
          </ac:spMkLst>
        </pc:spChg>
        <pc:spChg chg="add mod">
          <ac:chgData name="이 호진" userId="e7b51f9e24c37788" providerId="LiveId" clId="{C1E8F93C-2AFF-4E51-A099-E5EFD866CFF2}" dt="2022-05-19T10:43:36.640" v="2660"/>
          <ac:spMkLst>
            <pc:docMk/>
            <pc:sldMk cId="744675901" sldId="278"/>
            <ac:spMk id="17" creationId="{CD5C36CF-6E17-E3CF-CB04-1CA343CB5B57}"/>
          </ac:spMkLst>
        </pc:spChg>
        <pc:spChg chg="add mod">
          <ac:chgData name="이 호진" userId="e7b51f9e24c37788" providerId="LiveId" clId="{C1E8F93C-2AFF-4E51-A099-E5EFD866CFF2}" dt="2022-05-13T12:31:31.656" v="700" actId="1076"/>
          <ac:spMkLst>
            <pc:docMk/>
            <pc:sldMk cId="744675901" sldId="278"/>
            <ac:spMk id="18" creationId="{A5A1BAB3-DD71-08DE-01F5-0E8F44791949}"/>
          </ac:spMkLst>
        </pc:spChg>
        <pc:spChg chg="add mod">
          <ac:chgData name="이 호진" userId="e7b51f9e24c37788" providerId="LiveId" clId="{C1E8F93C-2AFF-4E51-A099-E5EFD866CFF2}" dt="2022-05-19T10:43:36.640" v="2660"/>
          <ac:spMkLst>
            <pc:docMk/>
            <pc:sldMk cId="744675901" sldId="278"/>
            <ac:spMk id="19" creationId="{FE295C5C-14B4-3A5B-8E05-4199EF10EC2D}"/>
          </ac:spMkLst>
        </pc:spChg>
        <pc:spChg chg="add mod">
          <ac:chgData name="이 호진" userId="e7b51f9e24c37788" providerId="LiveId" clId="{C1E8F93C-2AFF-4E51-A099-E5EFD866CFF2}" dt="2022-05-19T10:43:36.640" v="2660"/>
          <ac:spMkLst>
            <pc:docMk/>
            <pc:sldMk cId="744675901" sldId="278"/>
            <ac:spMk id="20" creationId="{3A1C384A-6211-A281-FE67-C9AF71AEBEB0}"/>
          </ac:spMkLst>
        </pc:spChg>
        <pc:spChg chg="add mod">
          <ac:chgData name="이 호진" userId="e7b51f9e24c37788" providerId="LiveId" clId="{C1E8F93C-2AFF-4E51-A099-E5EFD866CFF2}" dt="2022-05-13T12:32:15.519" v="708" actId="1076"/>
          <ac:spMkLst>
            <pc:docMk/>
            <pc:sldMk cId="744675901" sldId="278"/>
            <ac:spMk id="23" creationId="{B7D33175-629A-8FAD-5AAF-A215EE56DD90}"/>
          </ac:spMkLst>
        </pc:spChg>
        <pc:picChg chg="add mod">
          <ac:chgData name="이 호진" userId="e7b51f9e24c37788" providerId="LiveId" clId="{C1E8F93C-2AFF-4E51-A099-E5EFD866CFF2}" dt="2022-05-13T12:31:39.970" v="704" actId="1076"/>
          <ac:picMkLst>
            <pc:docMk/>
            <pc:sldMk cId="744675901" sldId="278"/>
            <ac:picMk id="5" creationId="{B0DAC1BA-7078-8639-C5BB-CA665D41987A}"/>
          </ac:picMkLst>
        </pc:picChg>
        <pc:picChg chg="add del mod">
          <ac:chgData name="이 호진" userId="e7b51f9e24c37788" providerId="LiveId" clId="{C1E8F93C-2AFF-4E51-A099-E5EFD866CFF2}" dt="2022-05-13T12:28:30.939" v="490"/>
          <ac:picMkLst>
            <pc:docMk/>
            <pc:sldMk cId="744675901" sldId="278"/>
            <ac:picMk id="10" creationId="{6797FF35-8094-7445-A738-B3548D8529EC}"/>
          </ac:picMkLst>
        </pc:picChg>
        <pc:picChg chg="add del mod">
          <ac:chgData name="이 호진" userId="e7b51f9e24c37788" providerId="LiveId" clId="{C1E8F93C-2AFF-4E51-A099-E5EFD866CFF2}" dt="2022-05-13T12:28:30.939" v="490"/>
          <ac:picMkLst>
            <pc:docMk/>
            <pc:sldMk cId="744675901" sldId="278"/>
            <ac:picMk id="11" creationId="{C5668057-AAD1-350B-EBC1-6549EBEB1AC4}"/>
          </ac:picMkLst>
        </pc:picChg>
        <pc:picChg chg="add del mod">
          <ac:chgData name="이 호진" userId="e7b51f9e24c37788" providerId="LiveId" clId="{C1E8F93C-2AFF-4E51-A099-E5EFD866CFF2}" dt="2022-05-13T12:29:54.427" v="536" actId="478"/>
          <ac:picMkLst>
            <pc:docMk/>
            <pc:sldMk cId="744675901" sldId="278"/>
            <ac:picMk id="12" creationId="{AD0003A4-4437-0C63-0421-A83973435E03}"/>
          </ac:picMkLst>
        </pc:picChg>
        <pc:picChg chg="add mod">
          <ac:chgData name="이 호진" userId="e7b51f9e24c37788" providerId="LiveId" clId="{C1E8F93C-2AFF-4E51-A099-E5EFD866CFF2}" dt="2022-05-13T12:31:36.673" v="703" actId="1076"/>
          <ac:picMkLst>
            <pc:docMk/>
            <pc:sldMk cId="744675901" sldId="278"/>
            <ac:picMk id="21" creationId="{42951716-023F-0D5C-D769-4F6977AAD10A}"/>
          </ac:picMkLst>
        </pc:picChg>
        <pc:picChg chg="add del mod">
          <ac:chgData name="이 호진" userId="e7b51f9e24c37788" providerId="LiveId" clId="{C1E8F93C-2AFF-4E51-A099-E5EFD866CFF2}" dt="2022-05-13T12:27:12.213" v="468" actId="478"/>
          <ac:picMkLst>
            <pc:docMk/>
            <pc:sldMk cId="744675901" sldId="278"/>
            <ac:picMk id="1026" creationId="{B89BE454-AD73-0B17-4844-5DB69F8AD234}"/>
          </ac:picMkLst>
        </pc:picChg>
        <pc:picChg chg="add del mod">
          <ac:chgData name="이 호진" userId="e7b51f9e24c37788" providerId="LiveId" clId="{C1E8F93C-2AFF-4E51-A099-E5EFD866CFF2}" dt="2022-05-13T12:28:14.865" v="485" actId="21"/>
          <ac:picMkLst>
            <pc:docMk/>
            <pc:sldMk cId="744675901" sldId="278"/>
            <ac:picMk id="1028" creationId="{925DD309-5A5B-9D55-9650-AC63439ACDD6}"/>
          </ac:picMkLst>
        </pc:picChg>
        <pc:cxnChg chg="add mod">
          <ac:chgData name="이 호진" userId="e7b51f9e24c37788" providerId="LiveId" clId="{C1E8F93C-2AFF-4E51-A099-E5EFD866CFF2}" dt="2022-05-13T12:31:39.970" v="704" actId="1076"/>
          <ac:cxnSpMkLst>
            <pc:docMk/>
            <pc:sldMk cId="744675901" sldId="278"/>
            <ac:cxnSpMk id="14" creationId="{E63D6E37-2710-470A-F8B2-9035D50C3846}"/>
          </ac:cxnSpMkLst>
        </pc:cxnChg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3195668552" sldId="279"/>
        </pc:sldMkLst>
      </pc:sldChg>
      <pc:sldChg chg="addSp delSp modSp add mod">
        <pc:chgData name="이 호진" userId="e7b51f9e24c37788" providerId="LiveId" clId="{C1E8F93C-2AFF-4E51-A099-E5EFD866CFF2}" dt="2022-05-19T10:43:14.059" v="2650"/>
        <pc:sldMkLst>
          <pc:docMk/>
          <pc:sldMk cId="670291226" sldId="280"/>
        </pc:sldMkLst>
        <pc:spChg chg="del">
          <ac:chgData name="이 호진" userId="e7b51f9e24c37788" providerId="LiveId" clId="{C1E8F93C-2AFF-4E51-A099-E5EFD866CFF2}" dt="2022-05-19T10:43:13.629" v="2649" actId="478"/>
          <ac:spMkLst>
            <pc:docMk/>
            <pc:sldMk cId="670291226" sldId="280"/>
            <ac:spMk id="2" creationId="{C370BD06-6B46-4798-9D43-B1856BCF0B76}"/>
          </ac:spMkLst>
        </pc:spChg>
        <pc:spChg chg="del">
          <ac:chgData name="이 호진" userId="e7b51f9e24c37788" providerId="LiveId" clId="{C1E8F93C-2AFF-4E51-A099-E5EFD866CFF2}" dt="2022-05-19T10:43:13.629" v="2649" actId="478"/>
          <ac:spMkLst>
            <pc:docMk/>
            <pc:sldMk cId="670291226" sldId="280"/>
            <ac:spMk id="3" creationId="{B216052D-6083-4B19-A759-5DD38B584A75}"/>
          </ac:spMkLst>
        </pc:spChg>
        <pc:spChg chg="del">
          <ac:chgData name="이 호진" userId="e7b51f9e24c37788" providerId="LiveId" clId="{C1E8F93C-2AFF-4E51-A099-E5EFD866CFF2}" dt="2022-05-19T10:43:13.629" v="2649" actId="478"/>
          <ac:spMkLst>
            <pc:docMk/>
            <pc:sldMk cId="670291226" sldId="280"/>
            <ac:spMk id="4" creationId="{36B14B02-A7E4-40D2-A5D7-ECC47B4FEF7C}"/>
          </ac:spMkLst>
        </pc:spChg>
        <pc:spChg chg="del">
          <ac:chgData name="이 호진" userId="e7b51f9e24c37788" providerId="LiveId" clId="{C1E8F93C-2AFF-4E51-A099-E5EFD866CFF2}" dt="2022-05-19T10:43:13.629" v="2649" actId="478"/>
          <ac:spMkLst>
            <pc:docMk/>
            <pc:sldMk cId="670291226" sldId="280"/>
            <ac:spMk id="5" creationId="{F9E278BB-0CC7-4484-8B9A-29AC1853A93D}"/>
          </ac:spMkLst>
        </pc:spChg>
        <pc:spChg chg="add mod">
          <ac:chgData name="이 호진" userId="e7b51f9e24c37788" providerId="LiveId" clId="{C1E8F93C-2AFF-4E51-A099-E5EFD866CFF2}" dt="2022-05-19T10:43:14.059" v="2650"/>
          <ac:spMkLst>
            <pc:docMk/>
            <pc:sldMk cId="670291226" sldId="280"/>
            <ac:spMk id="9" creationId="{4200A3A9-ACA7-32F3-B674-2BE521CB46CD}"/>
          </ac:spMkLst>
        </pc:spChg>
        <pc:spChg chg="add mod">
          <ac:chgData name="이 호진" userId="e7b51f9e24c37788" providerId="LiveId" clId="{C1E8F93C-2AFF-4E51-A099-E5EFD866CFF2}" dt="2022-05-19T10:43:14.059" v="2650"/>
          <ac:spMkLst>
            <pc:docMk/>
            <pc:sldMk cId="670291226" sldId="280"/>
            <ac:spMk id="10" creationId="{B880BF85-9CCC-2E29-F5B2-3A1D5CA9809D}"/>
          </ac:spMkLst>
        </pc:spChg>
        <pc:spChg chg="add mod">
          <ac:chgData name="이 호진" userId="e7b51f9e24c37788" providerId="LiveId" clId="{C1E8F93C-2AFF-4E51-A099-E5EFD866CFF2}" dt="2022-05-19T10:43:14.059" v="2650"/>
          <ac:spMkLst>
            <pc:docMk/>
            <pc:sldMk cId="670291226" sldId="280"/>
            <ac:spMk id="11" creationId="{1CCBA503-0BCD-8B4B-E1E9-5CD1E1A923F9}"/>
          </ac:spMkLst>
        </pc:spChg>
        <pc:spChg chg="add mod">
          <ac:chgData name="이 호진" userId="e7b51f9e24c37788" providerId="LiveId" clId="{C1E8F93C-2AFF-4E51-A099-E5EFD866CFF2}" dt="2022-05-19T10:43:14.059" v="2650"/>
          <ac:spMkLst>
            <pc:docMk/>
            <pc:sldMk cId="670291226" sldId="280"/>
            <ac:spMk id="12" creationId="{3C992C6C-86D5-6326-C9E4-5CB455F9A6E4}"/>
          </ac:spMkLst>
        </pc:spChg>
        <pc:picChg chg="mod">
          <ac:chgData name="이 호진" userId="e7b51f9e24c37788" providerId="LiveId" clId="{C1E8F93C-2AFF-4E51-A099-E5EFD866CFF2}" dt="2022-05-14T08:48:57.095" v="2569" actId="1076"/>
          <ac:picMkLst>
            <pc:docMk/>
            <pc:sldMk cId="670291226" sldId="280"/>
            <ac:picMk id="7" creationId="{9E0266DA-0694-4081-A552-7EEF7F95D828}"/>
          </ac:picMkLst>
        </pc:picChg>
        <pc:picChg chg="add mod">
          <ac:chgData name="이 호진" userId="e7b51f9e24c37788" providerId="LiveId" clId="{C1E8F93C-2AFF-4E51-A099-E5EFD866CFF2}" dt="2022-05-14T08:48:51.886" v="2566" actId="1076"/>
          <ac:picMkLst>
            <pc:docMk/>
            <pc:sldMk cId="670291226" sldId="280"/>
            <ac:picMk id="8" creationId="{EF8A451A-0A77-B161-D82F-2EE00BF3CD8E}"/>
          </ac:picMkLst>
        </pc:picChg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2305127697" sldId="280"/>
        </pc:sldMkLst>
      </pc:sldChg>
      <pc:sldChg chg="addSp delSp modSp add mod ord">
        <pc:chgData name="이 호진" userId="e7b51f9e24c37788" providerId="LiveId" clId="{C1E8F93C-2AFF-4E51-A099-E5EFD866CFF2}" dt="2022-05-26T04:39:24.724" v="3057" actId="14100"/>
        <pc:sldMkLst>
          <pc:docMk/>
          <pc:sldMk cId="10124481" sldId="281"/>
        </pc:sldMkLst>
        <pc:spChg chg="add mod">
          <ac:chgData name="이 호진" userId="e7b51f9e24c37788" providerId="LiveId" clId="{C1E8F93C-2AFF-4E51-A099-E5EFD866CFF2}" dt="2022-05-26T04:39:24.724" v="3057" actId="14100"/>
          <ac:spMkLst>
            <pc:docMk/>
            <pc:sldMk cId="10124481" sldId="281"/>
            <ac:spMk id="2" creationId="{EED0A4A6-D5B7-F90B-D92A-0370B2BFC40B}"/>
          </ac:spMkLst>
        </pc:spChg>
        <pc:spChg chg="del">
          <ac:chgData name="이 호진" userId="e7b51f9e24c37788" providerId="LiveId" clId="{C1E8F93C-2AFF-4E51-A099-E5EFD866CFF2}" dt="2022-05-19T10:42:58.993" v="2643" actId="478"/>
          <ac:spMkLst>
            <pc:docMk/>
            <pc:sldMk cId="10124481" sldId="281"/>
            <ac:spMk id="4" creationId="{CA2E5569-5413-4171-8D0F-A04CD8CF3F3A}"/>
          </ac:spMkLst>
        </pc:spChg>
        <pc:spChg chg="del">
          <ac:chgData name="이 호진" userId="e7b51f9e24c37788" providerId="LiveId" clId="{C1E8F93C-2AFF-4E51-A099-E5EFD866CFF2}" dt="2022-05-19T10:42:58.993" v="2643" actId="478"/>
          <ac:spMkLst>
            <pc:docMk/>
            <pc:sldMk cId="10124481" sldId="281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2:58.993" v="2643" actId="478"/>
          <ac:spMkLst>
            <pc:docMk/>
            <pc:sldMk cId="10124481" sldId="281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2:58.993" v="2643" actId="478"/>
          <ac:spMkLst>
            <pc:docMk/>
            <pc:sldMk cId="10124481" sldId="281"/>
            <ac:spMk id="9" creationId="{83A45F92-B082-4872-955B-C43A62ACE520}"/>
          </ac:spMkLst>
        </pc:spChg>
        <pc:spChg chg="add mod">
          <ac:chgData name="이 호진" userId="e7b51f9e24c37788" providerId="LiveId" clId="{C1E8F93C-2AFF-4E51-A099-E5EFD866CFF2}" dt="2022-05-19T10:42:59.455" v="2644"/>
          <ac:spMkLst>
            <pc:docMk/>
            <pc:sldMk cId="10124481" sldId="281"/>
            <ac:spMk id="10" creationId="{C34E91FF-A45B-F2A5-12C9-B52BDCFED507}"/>
          </ac:spMkLst>
        </pc:spChg>
        <pc:spChg chg="add mod">
          <ac:chgData name="이 호진" userId="e7b51f9e24c37788" providerId="LiveId" clId="{C1E8F93C-2AFF-4E51-A099-E5EFD866CFF2}" dt="2022-05-19T10:42:59.455" v="2644"/>
          <ac:spMkLst>
            <pc:docMk/>
            <pc:sldMk cId="10124481" sldId="281"/>
            <ac:spMk id="11" creationId="{BD8F9430-CB4E-FE3D-B099-89759CF4867A}"/>
          </ac:spMkLst>
        </pc:spChg>
        <pc:spChg chg="add mod">
          <ac:chgData name="이 호진" userId="e7b51f9e24c37788" providerId="LiveId" clId="{C1E8F93C-2AFF-4E51-A099-E5EFD866CFF2}" dt="2022-05-13T12:38:03.009" v="1190" actId="6549"/>
          <ac:spMkLst>
            <pc:docMk/>
            <pc:sldMk cId="10124481" sldId="281"/>
            <ac:spMk id="12" creationId="{6A14D8C4-A9ED-DB85-A4AC-37769F910ED4}"/>
          </ac:spMkLst>
        </pc:spChg>
        <pc:spChg chg="add mod">
          <ac:chgData name="이 호진" userId="e7b51f9e24c37788" providerId="LiveId" clId="{C1E8F93C-2AFF-4E51-A099-E5EFD866CFF2}" dt="2022-05-19T10:42:59.455" v="2644"/>
          <ac:spMkLst>
            <pc:docMk/>
            <pc:sldMk cId="10124481" sldId="281"/>
            <ac:spMk id="13" creationId="{836FF115-F9C3-13E7-B4D8-5B9E4BDE0E40}"/>
          </ac:spMkLst>
        </pc:spChg>
        <pc:spChg chg="add mod">
          <ac:chgData name="이 호진" userId="e7b51f9e24c37788" providerId="LiveId" clId="{C1E8F93C-2AFF-4E51-A099-E5EFD866CFF2}" dt="2022-05-19T10:42:59.455" v="2644"/>
          <ac:spMkLst>
            <pc:docMk/>
            <pc:sldMk cId="10124481" sldId="281"/>
            <ac:spMk id="14" creationId="{78A27625-E269-B2FF-1B51-C93EC12E1548}"/>
          </ac:spMkLst>
        </pc:spChg>
        <pc:picChg chg="add del mod">
          <ac:chgData name="이 호진" userId="e7b51f9e24c37788" providerId="LiveId" clId="{C1E8F93C-2AFF-4E51-A099-E5EFD866CFF2}" dt="2022-05-13T12:28:25.524" v="488" actId="21"/>
          <ac:picMkLst>
            <pc:docMk/>
            <pc:sldMk cId="10124481" sldId="281"/>
            <ac:picMk id="6" creationId="{5695EC5E-978D-E867-43BF-34112AB774E9}"/>
          </ac:picMkLst>
        </pc:picChg>
        <pc:picChg chg="add del mod">
          <ac:chgData name="이 호진" userId="e7b51f9e24c37788" providerId="LiveId" clId="{C1E8F93C-2AFF-4E51-A099-E5EFD866CFF2}" dt="2022-05-13T12:31:21.546" v="696" actId="21"/>
          <ac:picMkLst>
            <pc:docMk/>
            <pc:sldMk cId="10124481" sldId="281"/>
            <ac:picMk id="10" creationId="{024E6740-6EFE-CD5E-2350-A2D20E51D6B0}"/>
          </ac:picMkLst>
        </pc:picChg>
        <pc:picChg chg="add del mod">
          <ac:chgData name="이 호진" userId="e7b51f9e24c37788" providerId="LiveId" clId="{C1E8F93C-2AFF-4E51-A099-E5EFD866CFF2}" dt="2022-05-13T12:28:36.601" v="493" actId="21"/>
          <ac:picMkLst>
            <pc:docMk/>
            <pc:sldMk cId="10124481" sldId="281"/>
            <ac:picMk id="11" creationId="{5FC7E818-ECE1-5046-471A-BD9BEFB0C7C2}"/>
          </ac:picMkLst>
        </pc:picChg>
        <pc:picChg chg="add del mod">
          <ac:chgData name="이 호진" userId="e7b51f9e24c37788" providerId="LiveId" clId="{C1E8F93C-2AFF-4E51-A099-E5EFD866CFF2}" dt="2022-05-13T12:28:25.524" v="488" actId="21"/>
          <ac:picMkLst>
            <pc:docMk/>
            <pc:sldMk cId="10124481" sldId="281"/>
            <ac:picMk id="2050" creationId="{05B7E0BA-B5ED-9AB5-748C-8C17124F7D6F}"/>
          </ac:picMkLst>
        </pc:picChg>
        <pc:picChg chg="add del mod">
          <ac:chgData name="이 호진" userId="e7b51f9e24c37788" providerId="LiveId" clId="{C1E8F93C-2AFF-4E51-A099-E5EFD866CFF2}" dt="2022-05-13T12:39:52.408" v="1397" actId="478"/>
          <ac:picMkLst>
            <pc:docMk/>
            <pc:sldMk cId="10124481" sldId="281"/>
            <ac:picMk id="2052" creationId="{FCC1DD68-829B-EB1D-25FE-09C9B2E1EB9A}"/>
          </ac:picMkLst>
        </pc:picChg>
        <pc:picChg chg="add mod">
          <ac:chgData name="이 호진" userId="e7b51f9e24c37788" providerId="LiveId" clId="{C1E8F93C-2AFF-4E51-A099-E5EFD866CFF2}" dt="2022-05-13T12:40:05.766" v="1402" actId="1076"/>
          <ac:picMkLst>
            <pc:docMk/>
            <pc:sldMk cId="10124481" sldId="281"/>
            <ac:picMk id="2054" creationId="{60ABE012-ED2E-F5B1-8910-141495155DA8}"/>
          </ac:picMkLst>
        </pc:picChg>
      </pc:sldChg>
      <pc:sldChg chg="addSp delSp modSp add mod">
        <pc:chgData name="이 호진" userId="e7b51f9e24c37788" providerId="LiveId" clId="{C1E8F93C-2AFF-4E51-A099-E5EFD866CFF2}" dt="2022-05-19T10:43:09.475" v="2648"/>
        <pc:sldMkLst>
          <pc:docMk/>
          <pc:sldMk cId="3238615426" sldId="282"/>
        </pc:sldMkLst>
        <pc:spChg chg="del">
          <ac:chgData name="이 호진" userId="e7b51f9e24c37788" providerId="LiveId" clId="{C1E8F93C-2AFF-4E51-A099-E5EFD866CFF2}" dt="2022-05-19T10:43:09.072" v="2647" actId="478"/>
          <ac:spMkLst>
            <pc:docMk/>
            <pc:sldMk cId="3238615426" sldId="282"/>
            <ac:spMk id="2" creationId="{A2566BE0-B071-4CCA-AF32-B2A2E1F7089D}"/>
          </ac:spMkLst>
        </pc:spChg>
        <pc:spChg chg="del">
          <ac:chgData name="이 호진" userId="e7b51f9e24c37788" providerId="LiveId" clId="{C1E8F93C-2AFF-4E51-A099-E5EFD866CFF2}" dt="2022-05-19T10:43:09.072" v="2647" actId="478"/>
          <ac:spMkLst>
            <pc:docMk/>
            <pc:sldMk cId="3238615426" sldId="282"/>
            <ac:spMk id="3" creationId="{774B99B2-56C1-4BD8-9682-DD944503F12D}"/>
          </ac:spMkLst>
        </pc:spChg>
        <pc:spChg chg="del">
          <ac:chgData name="이 호진" userId="e7b51f9e24c37788" providerId="LiveId" clId="{C1E8F93C-2AFF-4E51-A099-E5EFD866CFF2}" dt="2022-05-19T10:43:09.072" v="2647" actId="478"/>
          <ac:spMkLst>
            <pc:docMk/>
            <pc:sldMk cId="3238615426" sldId="282"/>
            <ac:spMk id="4" creationId="{1ADEBE4B-AA42-485A-A957-F9EDC33BA698}"/>
          </ac:spMkLst>
        </pc:spChg>
        <pc:spChg chg="del">
          <ac:chgData name="이 호진" userId="e7b51f9e24c37788" providerId="LiveId" clId="{C1E8F93C-2AFF-4E51-A099-E5EFD866CFF2}" dt="2022-05-19T10:43:09.072" v="2647" actId="478"/>
          <ac:spMkLst>
            <pc:docMk/>
            <pc:sldMk cId="3238615426" sldId="282"/>
            <ac:spMk id="5" creationId="{1ACEEA97-91BC-4689-AA19-F0C29BD403DA}"/>
          </ac:spMkLst>
        </pc:spChg>
        <pc:spChg chg="add mod">
          <ac:chgData name="이 호진" userId="e7b51f9e24c37788" providerId="LiveId" clId="{C1E8F93C-2AFF-4E51-A099-E5EFD866CFF2}" dt="2022-05-19T10:43:09.475" v="2648"/>
          <ac:spMkLst>
            <pc:docMk/>
            <pc:sldMk cId="3238615426" sldId="282"/>
            <ac:spMk id="8" creationId="{9D3C417B-9409-8D05-C0ED-B64676A664F6}"/>
          </ac:spMkLst>
        </pc:spChg>
        <pc:spChg chg="add mod">
          <ac:chgData name="이 호진" userId="e7b51f9e24c37788" providerId="LiveId" clId="{C1E8F93C-2AFF-4E51-A099-E5EFD866CFF2}" dt="2022-05-19T10:43:09.475" v="2648"/>
          <ac:spMkLst>
            <pc:docMk/>
            <pc:sldMk cId="3238615426" sldId="282"/>
            <ac:spMk id="9" creationId="{7FEE6612-DF68-FC1F-294D-2FB65563D1A2}"/>
          </ac:spMkLst>
        </pc:spChg>
        <pc:spChg chg="add mod">
          <ac:chgData name="이 호진" userId="e7b51f9e24c37788" providerId="LiveId" clId="{C1E8F93C-2AFF-4E51-A099-E5EFD866CFF2}" dt="2022-05-19T10:43:09.475" v="2648"/>
          <ac:spMkLst>
            <pc:docMk/>
            <pc:sldMk cId="3238615426" sldId="282"/>
            <ac:spMk id="10" creationId="{4A478E96-F52E-05B6-0A14-11BA3EE2DB0D}"/>
          </ac:spMkLst>
        </pc:spChg>
        <pc:spChg chg="add mod">
          <ac:chgData name="이 호진" userId="e7b51f9e24c37788" providerId="LiveId" clId="{C1E8F93C-2AFF-4E51-A099-E5EFD866CFF2}" dt="2022-05-19T10:43:09.475" v="2648"/>
          <ac:spMkLst>
            <pc:docMk/>
            <pc:sldMk cId="3238615426" sldId="282"/>
            <ac:spMk id="11" creationId="{D9F923D8-F1CA-D534-C23D-ED92812D0595}"/>
          </ac:spMkLst>
        </pc:spChg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3336318466" sldId="282"/>
        </pc:sldMkLst>
      </pc:sldChg>
      <pc:sldChg chg="addSp delSp modSp add mod">
        <pc:chgData name="이 호진" userId="e7b51f9e24c37788" providerId="LiveId" clId="{C1E8F93C-2AFF-4E51-A099-E5EFD866CFF2}" dt="2022-05-26T04:39:15.634" v="3055" actId="14100"/>
        <pc:sldMkLst>
          <pc:docMk/>
          <pc:sldMk cId="1348762313" sldId="283"/>
        </pc:sldMkLst>
        <pc:spChg chg="del">
          <ac:chgData name="이 호진" userId="e7b51f9e24c37788" providerId="LiveId" clId="{C1E8F93C-2AFF-4E51-A099-E5EFD866CFF2}" dt="2022-05-19T10:43:04.305" v="2645" actId="478"/>
          <ac:spMkLst>
            <pc:docMk/>
            <pc:sldMk cId="1348762313" sldId="283"/>
            <ac:spMk id="2" creationId="{D3C3F46A-5751-44E6-B1E2-C5E7C8E64305}"/>
          </ac:spMkLst>
        </pc:spChg>
        <pc:spChg chg="add mod">
          <ac:chgData name="이 호진" userId="e7b51f9e24c37788" providerId="LiveId" clId="{C1E8F93C-2AFF-4E51-A099-E5EFD866CFF2}" dt="2022-05-26T04:37:37.980" v="2793" actId="1076"/>
          <ac:spMkLst>
            <pc:docMk/>
            <pc:sldMk cId="1348762313" sldId="283"/>
            <ac:spMk id="2" creationId="{D8399EC6-3F70-3207-F250-BC0AE2434CBA}"/>
          </ac:spMkLst>
        </pc:spChg>
        <pc:spChg chg="add mod">
          <ac:chgData name="이 호진" userId="e7b51f9e24c37788" providerId="LiveId" clId="{C1E8F93C-2AFF-4E51-A099-E5EFD866CFF2}" dt="2022-05-26T04:37:47.341" v="2797" actId="1076"/>
          <ac:spMkLst>
            <pc:docMk/>
            <pc:sldMk cId="1348762313" sldId="283"/>
            <ac:spMk id="3" creationId="{99FA72E5-AA8F-28C8-FA81-3AA1EEBB0E7F}"/>
          </ac:spMkLst>
        </pc:spChg>
        <pc:spChg chg="del">
          <ac:chgData name="이 호진" userId="e7b51f9e24c37788" providerId="LiveId" clId="{C1E8F93C-2AFF-4E51-A099-E5EFD866CFF2}" dt="2022-05-19T10:43:04.305" v="2645" actId="478"/>
          <ac:spMkLst>
            <pc:docMk/>
            <pc:sldMk cId="1348762313" sldId="283"/>
            <ac:spMk id="3" creationId="{DCF253EC-D3B7-49B3-A444-3479CD9D8925}"/>
          </ac:spMkLst>
        </pc:spChg>
        <pc:spChg chg="add mod">
          <ac:chgData name="이 호진" userId="e7b51f9e24c37788" providerId="LiveId" clId="{C1E8F93C-2AFF-4E51-A099-E5EFD866CFF2}" dt="2022-05-26T04:39:15.634" v="3055" actId="14100"/>
          <ac:spMkLst>
            <pc:docMk/>
            <pc:sldMk cId="1348762313" sldId="283"/>
            <ac:spMk id="4" creationId="{0AB111EE-B0E5-F4AE-6618-D990AE8FFEE1}"/>
          </ac:spMkLst>
        </pc:spChg>
        <pc:spChg chg="del">
          <ac:chgData name="이 호진" userId="e7b51f9e24c37788" providerId="LiveId" clId="{C1E8F93C-2AFF-4E51-A099-E5EFD866CFF2}" dt="2022-05-19T10:43:04.305" v="2645" actId="478"/>
          <ac:spMkLst>
            <pc:docMk/>
            <pc:sldMk cId="1348762313" sldId="283"/>
            <ac:spMk id="4" creationId="{F65CCD8D-59F7-4690-AB9F-67518D74D96E}"/>
          </ac:spMkLst>
        </pc:spChg>
        <pc:spChg chg="del">
          <ac:chgData name="이 호진" userId="e7b51f9e24c37788" providerId="LiveId" clId="{C1E8F93C-2AFF-4E51-A099-E5EFD866CFF2}" dt="2022-05-19T10:43:04.305" v="2645" actId="478"/>
          <ac:spMkLst>
            <pc:docMk/>
            <pc:sldMk cId="1348762313" sldId="283"/>
            <ac:spMk id="5" creationId="{16320E05-B26A-48F5-A5D5-2E36814EBF08}"/>
          </ac:spMkLst>
        </pc:spChg>
        <pc:spChg chg="add mod">
          <ac:chgData name="이 호진" userId="e7b51f9e24c37788" providerId="LiveId" clId="{C1E8F93C-2AFF-4E51-A099-E5EFD866CFF2}" dt="2022-05-19T10:43:04.861" v="2646"/>
          <ac:spMkLst>
            <pc:docMk/>
            <pc:sldMk cId="1348762313" sldId="283"/>
            <ac:spMk id="8" creationId="{516B71A2-F87D-A2B2-ACAC-2801500C0876}"/>
          </ac:spMkLst>
        </pc:spChg>
        <pc:spChg chg="add mod">
          <ac:chgData name="이 호진" userId="e7b51f9e24c37788" providerId="LiveId" clId="{C1E8F93C-2AFF-4E51-A099-E5EFD866CFF2}" dt="2022-05-19T10:43:04.861" v="2646"/>
          <ac:spMkLst>
            <pc:docMk/>
            <pc:sldMk cId="1348762313" sldId="283"/>
            <ac:spMk id="9" creationId="{E3D09334-4658-587A-F004-700C0E2CC530}"/>
          </ac:spMkLst>
        </pc:spChg>
        <pc:spChg chg="add mod">
          <ac:chgData name="이 호진" userId="e7b51f9e24c37788" providerId="LiveId" clId="{C1E8F93C-2AFF-4E51-A099-E5EFD866CFF2}" dt="2022-05-19T10:43:04.861" v="2646"/>
          <ac:spMkLst>
            <pc:docMk/>
            <pc:sldMk cId="1348762313" sldId="283"/>
            <ac:spMk id="10" creationId="{EA00E1A3-E1DA-4107-A29A-20CD36EBFB36}"/>
          </ac:spMkLst>
        </pc:spChg>
        <pc:spChg chg="add mod">
          <ac:chgData name="이 호진" userId="e7b51f9e24c37788" providerId="LiveId" clId="{C1E8F93C-2AFF-4E51-A099-E5EFD866CFF2}" dt="2022-05-19T10:43:04.861" v="2646"/>
          <ac:spMkLst>
            <pc:docMk/>
            <pc:sldMk cId="1348762313" sldId="283"/>
            <ac:spMk id="11" creationId="{E29C1513-884B-DECD-FF33-3A6C5162FD99}"/>
          </ac:spMkLst>
        </pc:spChg>
        <pc:picChg chg="del mod">
          <ac:chgData name="이 호진" userId="e7b51f9e24c37788" providerId="LiveId" clId="{C1E8F93C-2AFF-4E51-A099-E5EFD866CFF2}" dt="2022-05-26T04:39:02.439" v="3049" actId="478"/>
          <ac:picMkLst>
            <pc:docMk/>
            <pc:sldMk cId="1348762313" sldId="283"/>
            <ac:picMk id="7" creationId="{28A9B31D-12C9-4EA4-81E6-50DC40E75E67}"/>
          </ac:picMkLst>
        </pc:picChg>
        <pc:picChg chg="add mod">
          <ac:chgData name="이 호진" userId="e7b51f9e24c37788" providerId="LiveId" clId="{C1E8F93C-2AFF-4E51-A099-E5EFD866CFF2}" dt="2022-05-26T04:36:46.073" v="2672" actId="167"/>
          <ac:picMkLst>
            <pc:docMk/>
            <pc:sldMk cId="1348762313" sldId="283"/>
            <ac:picMk id="1026" creationId="{9AD01BCF-4E40-3D54-6056-AC76E38B2E5A}"/>
          </ac:picMkLst>
        </pc:picChg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1693350317" sldId="283"/>
        </pc:sldMkLst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108054232" sldId="284"/>
        </pc:sldMkLst>
      </pc:sldChg>
      <pc:sldChg chg="addSp delSp modSp add mod">
        <pc:chgData name="이 호진" userId="e7b51f9e24c37788" providerId="LiveId" clId="{C1E8F93C-2AFF-4E51-A099-E5EFD866CFF2}" dt="2022-05-19T10:42:35.825" v="2636" actId="6549"/>
        <pc:sldMkLst>
          <pc:docMk/>
          <pc:sldMk cId="1899330564" sldId="285"/>
        </pc:sldMkLst>
        <pc:spChg chg="add mod">
          <ac:chgData name="이 호진" userId="e7b51f9e24c37788" providerId="LiveId" clId="{C1E8F93C-2AFF-4E51-A099-E5EFD866CFF2}" dt="2022-05-13T12:42:52.796" v="1614" actId="1076"/>
          <ac:spMkLst>
            <pc:docMk/>
            <pc:sldMk cId="1899330564" sldId="285"/>
            <ac:spMk id="2" creationId="{05C8C9F5-1218-07C1-D885-31D6FCF7F246}"/>
          </ac:spMkLst>
        </pc:spChg>
        <pc:spChg chg="add mod">
          <ac:chgData name="이 호진" userId="e7b51f9e24c37788" providerId="LiveId" clId="{C1E8F93C-2AFF-4E51-A099-E5EFD866CFF2}" dt="2022-05-13T12:42:48.814" v="1612" actId="1076"/>
          <ac:spMkLst>
            <pc:docMk/>
            <pc:sldMk cId="1899330564" sldId="285"/>
            <ac:spMk id="6" creationId="{D5DD427A-0A07-6352-0195-C6839CC04E8F}"/>
          </ac:spMkLst>
        </pc:spChg>
        <pc:spChg chg="mod">
          <ac:chgData name="이 호진" userId="e7b51f9e24c37788" providerId="LiveId" clId="{C1E8F93C-2AFF-4E51-A099-E5EFD866CFF2}" dt="2022-05-19T10:42:29.675" v="2620" actId="14100"/>
          <ac:spMkLst>
            <pc:docMk/>
            <pc:sldMk cId="1899330564" sldId="285"/>
            <ac:spMk id="8" creationId="{776324C0-CFD8-4494-B7C8-160479C94901}"/>
          </ac:spMkLst>
        </pc:spChg>
        <pc:spChg chg="mod">
          <ac:chgData name="이 호진" userId="e7b51f9e24c37788" providerId="LiveId" clId="{C1E8F93C-2AFF-4E51-A099-E5EFD866CFF2}" dt="2022-05-19T10:42:35.825" v="2636" actId="6549"/>
          <ac:spMkLst>
            <pc:docMk/>
            <pc:sldMk cId="1899330564" sldId="285"/>
            <ac:spMk id="9" creationId="{83A45F92-B082-4872-955B-C43A62ACE520}"/>
          </ac:spMkLst>
        </pc:spChg>
        <pc:picChg chg="add del mod">
          <ac:chgData name="이 호진" userId="e7b51f9e24c37788" providerId="LiveId" clId="{C1E8F93C-2AFF-4E51-A099-E5EFD866CFF2}" dt="2022-05-13T12:42:42.866" v="1610" actId="478"/>
          <ac:picMkLst>
            <pc:docMk/>
            <pc:sldMk cId="1899330564" sldId="285"/>
            <ac:picMk id="5122" creationId="{9F7AB2E3-16C8-74AA-4315-9E07552DBEFE}"/>
          </ac:picMkLst>
        </pc:picChg>
        <pc:picChg chg="add mod">
          <ac:chgData name="이 호진" userId="e7b51f9e24c37788" providerId="LiveId" clId="{C1E8F93C-2AFF-4E51-A099-E5EFD866CFF2}" dt="2022-05-13T12:43:03.586" v="1621" actId="1076"/>
          <ac:picMkLst>
            <pc:docMk/>
            <pc:sldMk cId="1899330564" sldId="285"/>
            <ac:picMk id="5124" creationId="{53CB22CE-4C04-F3CF-3CA1-134860779858}"/>
          </ac:picMkLst>
        </pc:picChg>
        <pc:picChg chg="add mod">
          <ac:chgData name="이 호진" userId="e7b51f9e24c37788" providerId="LiveId" clId="{C1E8F93C-2AFF-4E51-A099-E5EFD866CFF2}" dt="2022-05-13T12:43:02.270" v="1620" actId="1076"/>
          <ac:picMkLst>
            <pc:docMk/>
            <pc:sldMk cId="1899330564" sldId="285"/>
            <ac:picMk id="5126" creationId="{72E6C87F-A5D7-FD14-24EE-4F79D9BB664D}"/>
          </ac:picMkLst>
        </pc:picChg>
      </pc:sldChg>
      <pc:sldChg chg="addSp delSp modSp add mod">
        <pc:chgData name="이 호진" userId="e7b51f9e24c37788" providerId="LiveId" clId="{C1E8F93C-2AFF-4E51-A099-E5EFD866CFF2}" dt="2022-05-19T10:42:54" v="2642"/>
        <pc:sldMkLst>
          <pc:docMk/>
          <pc:sldMk cId="2691747188" sldId="286"/>
        </pc:sldMkLst>
        <pc:spChg chg="del">
          <ac:chgData name="이 호진" userId="e7b51f9e24c37788" providerId="LiveId" clId="{C1E8F93C-2AFF-4E51-A099-E5EFD866CFF2}" dt="2022-05-19T10:42:53.594" v="2641" actId="478"/>
          <ac:spMkLst>
            <pc:docMk/>
            <pc:sldMk cId="2691747188" sldId="286"/>
            <ac:spMk id="4" creationId="{CA2E5569-5413-4171-8D0F-A04CD8CF3F3A}"/>
          </ac:spMkLst>
        </pc:spChg>
        <pc:spChg chg="add mod">
          <ac:chgData name="이 호진" userId="e7b51f9e24c37788" providerId="LiveId" clId="{C1E8F93C-2AFF-4E51-A099-E5EFD866CFF2}" dt="2022-05-19T10:42:54" v="2642"/>
          <ac:spMkLst>
            <pc:docMk/>
            <pc:sldMk cId="2691747188" sldId="286"/>
            <ac:spMk id="6" creationId="{4DE72B99-6FE3-D49B-20B3-A8CB667AEA68}"/>
          </ac:spMkLst>
        </pc:spChg>
        <pc:spChg chg="del">
          <ac:chgData name="이 호진" userId="e7b51f9e24c37788" providerId="LiveId" clId="{C1E8F93C-2AFF-4E51-A099-E5EFD866CFF2}" dt="2022-05-19T10:42:53.594" v="2641" actId="478"/>
          <ac:spMkLst>
            <pc:docMk/>
            <pc:sldMk cId="2691747188" sldId="286"/>
            <ac:spMk id="7" creationId="{C7CD30AC-AD0D-4B8A-AEFE-E34EFF8623DB}"/>
          </ac:spMkLst>
        </pc:spChg>
        <pc:spChg chg="del">
          <ac:chgData name="이 호진" userId="e7b51f9e24c37788" providerId="LiveId" clId="{C1E8F93C-2AFF-4E51-A099-E5EFD866CFF2}" dt="2022-05-19T10:42:53.594" v="2641" actId="478"/>
          <ac:spMkLst>
            <pc:docMk/>
            <pc:sldMk cId="2691747188" sldId="286"/>
            <ac:spMk id="8" creationId="{776324C0-CFD8-4494-B7C8-160479C94901}"/>
          </ac:spMkLst>
        </pc:spChg>
        <pc:spChg chg="del">
          <ac:chgData name="이 호진" userId="e7b51f9e24c37788" providerId="LiveId" clId="{C1E8F93C-2AFF-4E51-A099-E5EFD866CFF2}" dt="2022-05-19T10:42:53.594" v="2641" actId="478"/>
          <ac:spMkLst>
            <pc:docMk/>
            <pc:sldMk cId="2691747188" sldId="286"/>
            <ac:spMk id="9" creationId="{83A45F92-B082-4872-955B-C43A62ACE520}"/>
          </ac:spMkLst>
        </pc:spChg>
        <pc:spChg chg="add mod">
          <ac:chgData name="이 호진" userId="e7b51f9e24c37788" providerId="LiveId" clId="{C1E8F93C-2AFF-4E51-A099-E5EFD866CFF2}" dt="2022-05-19T10:42:54" v="2642"/>
          <ac:spMkLst>
            <pc:docMk/>
            <pc:sldMk cId="2691747188" sldId="286"/>
            <ac:spMk id="10" creationId="{CDFB44F6-CAC0-78D8-D7CE-0B8A009E4692}"/>
          </ac:spMkLst>
        </pc:spChg>
        <pc:spChg chg="add mod">
          <ac:chgData name="이 호진" userId="e7b51f9e24c37788" providerId="LiveId" clId="{C1E8F93C-2AFF-4E51-A099-E5EFD866CFF2}" dt="2022-05-19T10:42:54" v="2642"/>
          <ac:spMkLst>
            <pc:docMk/>
            <pc:sldMk cId="2691747188" sldId="286"/>
            <ac:spMk id="11" creationId="{5B9D9295-A11B-31E2-1817-E5325069A00A}"/>
          </ac:spMkLst>
        </pc:spChg>
        <pc:spChg chg="add mod">
          <ac:chgData name="이 호진" userId="e7b51f9e24c37788" providerId="LiveId" clId="{C1E8F93C-2AFF-4E51-A099-E5EFD866CFF2}" dt="2022-05-19T10:42:54" v="2642"/>
          <ac:spMkLst>
            <pc:docMk/>
            <pc:sldMk cId="2691747188" sldId="286"/>
            <ac:spMk id="12" creationId="{7CAF5637-5A1B-8180-4FF9-94086DA4E2E7}"/>
          </ac:spMkLst>
        </pc:spChg>
      </pc:sldChg>
      <pc:sldChg chg="addSp delSp modSp add mod">
        <pc:chgData name="이 호진" userId="e7b51f9e24c37788" providerId="LiveId" clId="{C1E8F93C-2AFF-4E51-A099-E5EFD866CFF2}" dt="2022-05-19T10:43:23.201" v="2654"/>
        <pc:sldMkLst>
          <pc:docMk/>
          <pc:sldMk cId="967248758" sldId="287"/>
        </pc:sldMkLst>
        <pc:spChg chg="del">
          <ac:chgData name="이 호진" userId="e7b51f9e24c37788" providerId="LiveId" clId="{C1E8F93C-2AFF-4E51-A099-E5EFD866CFF2}" dt="2022-05-19T10:43:22.555" v="2653" actId="478"/>
          <ac:spMkLst>
            <pc:docMk/>
            <pc:sldMk cId="967248758" sldId="287"/>
            <ac:spMk id="2" creationId="{E0263975-EE12-402D-A509-167DEE5E643B}"/>
          </ac:spMkLst>
        </pc:spChg>
        <pc:spChg chg="del">
          <ac:chgData name="이 호진" userId="e7b51f9e24c37788" providerId="LiveId" clId="{C1E8F93C-2AFF-4E51-A099-E5EFD866CFF2}" dt="2022-05-19T10:43:22.555" v="2653" actId="478"/>
          <ac:spMkLst>
            <pc:docMk/>
            <pc:sldMk cId="967248758" sldId="287"/>
            <ac:spMk id="3" creationId="{5054AC58-9628-48FA-8B87-8A822644182D}"/>
          </ac:spMkLst>
        </pc:spChg>
        <pc:spChg chg="del">
          <ac:chgData name="이 호진" userId="e7b51f9e24c37788" providerId="LiveId" clId="{C1E8F93C-2AFF-4E51-A099-E5EFD866CFF2}" dt="2022-05-19T10:43:22.555" v="2653" actId="478"/>
          <ac:spMkLst>
            <pc:docMk/>
            <pc:sldMk cId="967248758" sldId="287"/>
            <ac:spMk id="4" creationId="{D212D8B6-C254-4992-AE2B-C6D71D05004A}"/>
          </ac:spMkLst>
        </pc:spChg>
        <pc:spChg chg="del">
          <ac:chgData name="이 호진" userId="e7b51f9e24c37788" providerId="LiveId" clId="{C1E8F93C-2AFF-4E51-A099-E5EFD866CFF2}" dt="2022-05-19T10:43:22.555" v="2653" actId="478"/>
          <ac:spMkLst>
            <pc:docMk/>
            <pc:sldMk cId="967248758" sldId="287"/>
            <ac:spMk id="5" creationId="{87238B6B-7CB5-41D9-B575-68A9EFE274BD}"/>
          </ac:spMkLst>
        </pc:spChg>
        <pc:spChg chg="mod">
          <ac:chgData name="이 호진" userId="e7b51f9e24c37788" providerId="LiveId" clId="{C1E8F93C-2AFF-4E51-A099-E5EFD866CFF2}" dt="2022-05-14T08:47:52.084" v="2559" actId="20577"/>
          <ac:spMkLst>
            <pc:docMk/>
            <pc:sldMk cId="967248758" sldId="287"/>
            <ac:spMk id="8" creationId="{36E9E018-0018-409E-BF67-472CE9CFDB20}"/>
          </ac:spMkLst>
        </pc:spChg>
        <pc:spChg chg="add mod">
          <ac:chgData name="이 호진" userId="e7b51f9e24c37788" providerId="LiveId" clId="{C1E8F93C-2AFF-4E51-A099-E5EFD866CFF2}" dt="2022-05-14T08:46:55.900" v="2543" actId="14100"/>
          <ac:spMkLst>
            <pc:docMk/>
            <pc:sldMk cId="967248758" sldId="287"/>
            <ac:spMk id="9" creationId="{69320BC7-2BC4-E59F-6E0A-157D3CAB2FF8}"/>
          </ac:spMkLst>
        </pc:spChg>
        <pc:spChg chg="add mod">
          <ac:chgData name="이 호진" userId="e7b51f9e24c37788" providerId="LiveId" clId="{C1E8F93C-2AFF-4E51-A099-E5EFD866CFF2}" dt="2022-05-19T10:43:23.201" v="2654"/>
          <ac:spMkLst>
            <pc:docMk/>
            <pc:sldMk cId="967248758" sldId="287"/>
            <ac:spMk id="11" creationId="{2C28EEB1-A340-4980-6812-82C6D676917A}"/>
          </ac:spMkLst>
        </pc:spChg>
        <pc:spChg chg="add mod">
          <ac:chgData name="이 호진" userId="e7b51f9e24c37788" providerId="LiveId" clId="{C1E8F93C-2AFF-4E51-A099-E5EFD866CFF2}" dt="2022-05-19T10:43:23.201" v="2654"/>
          <ac:spMkLst>
            <pc:docMk/>
            <pc:sldMk cId="967248758" sldId="287"/>
            <ac:spMk id="12" creationId="{5B6DA095-5B1D-E4B7-A384-FE0BDF7DE824}"/>
          </ac:spMkLst>
        </pc:spChg>
        <pc:spChg chg="add mod">
          <ac:chgData name="이 호진" userId="e7b51f9e24c37788" providerId="LiveId" clId="{C1E8F93C-2AFF-4E51-A099-E5EFD866CFF2}" dt="2022-05-19T10:43:23.201" v="2654"/>
          <ac:spMkLst>
            <pc:docMk/>
            <pc:sldMk cId="967248758" sldId="287"/>
            <ac:spMk id="13" creationId="{10D5E74B-9D67-388C-AB9A-FF501B6B6BCF}"/>
          </ac:spMkLst>
        </pc:spChg>
        <pc:spChg chg="add mod">
          <ac:chgData name="이 호진" userId="e7b51f9e24c37788" providerId="LiveId" clId="{C1E8F93C-2AFF-4E51-A099-E5EFD866CFF2}" dt="2022-05-19T10:43:23.201" v="2654"/>
          <ac:spMkLst>
            <pc:docMk/>
            <pc:sldMk cId="967248758" sldId="287"/>
            <ac:spMk id="14" creationId="{C3EC4D69-BF36-3D07-12B9-A80DF9CBA5B2}"/>
          </ac:spMkLst>
        </pc:spChg>
      </pc:sldChg>
      <pc:sldChg chg="add del">
        <pc:chgData name="이 호진" userId="e7b51f9e24c37788" providerId="LiveId" clId="{C1E8F93C-2AFF-4E51-A099-E5EFD866CFF2}" dt="2022-05-13T12:58:40.571" v="2517" actId="47"/>
        <pc:sldMkLst>
          <pc:docMk/>
          <pc:sldMk cId="1804672511" sldId="287"/>
        </pc:sldMkLst>
      </pc:sldChg>
    </pc:docChg>
  </pc:docChgLst>
  <pc:docChgLst>
    <pc:chgData name="이 호진" userId="e7b51f9e24c37788" providerId="LiveId" clId="{3F5C1958-E156-41A1-A13E-EA9F676C2855}"/>
    <pc:docChg chg="custSel modSld">
      <pc:chgData name="이 호진" userId="e7b51f9e24c37788" providerId="LiveId" clId="{3F5C1958-E156-41A1-A13E-EA9F676C2855}" dt="2022-05-13T08:54:06.912" v="0" actId="21"/>
      <pc:docMkLst>
        <pc:docMk/>
      </pc:docMkLst>
      <pc:sldChg chg="delSp mod">
        <pc:chgData name="이 호진" userId="e7b51f9e24c37788" providerId="LiveId" clId="{3F5C1958-E156-41A1-A13E-EA9F676C2855}" dt="2022-05-13T08:54:06.912" v="0" actId="21"/>
        <pc:sldMkLst>
          <pc:docMk/>
          <pc:sldMk cId="783510813" sldId="257"/>
        </pc:sldMkLst>
        <pc:spChg chg="del">
          <ac:chgData name="이 호진" userId="e7b51f9e24c37788" providerId="LiveId" clId="{3F5C1958-E156-41A1-A13E-EA9F676C2855}" dt="2022-05-13T08:54:06.912" v="0" actId="21"/>
          <ac:spMkLst>
            <pc:docMk/>
            <pc:sldMk cId="783510813" sldId="257"/>
            <ac:spMk id="2" creationId="{E734C722-4EE6-4618-BB60-B881FC92317D}"/>
          </ac:spMkLst>
        </pc:spChg>
        <pc:spChg chg="del">
          <ac:chgData name="이 호진" userId="e7b51f9e24c37788" providerId="LiveId" clId="{3F5C1958-E156-41A1-A13E-EA9F676C2855}" dt="2022-05-13T08:54:06.912" v="0" actId="21"/>
          <ac:spMkLst>
            <pc:docMk/>
            <pc:sldMk cId="783510813" sldId="257"/>
            <ac:spMk id="3" creationId="{C7DA5C2D-8BC7-460A-BD97-F9CD469A4AC1}"/>
          </ac:spMkLst>
        </pc:spChg>
        <pc:picChg chg="del">
          <ac:chgData name="이 호진" userId="e7b51f9e24c37788" providerId="LiveId" clId="{3F5C1958-E156-41A1-A13E-EA9F676C2855}" dt="2022-05-13T08:54:06.912" v="0" actId="21"/>
          <ac:picMkLst>
            <pc:docMk/>
            <pc:sldMk cId="783510813" sldId="257"/>
            <ac:picMk id="6" creationId="{58644FAD-7B95-48A3-A20E-7D8A2D1735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</a:t>
            </a:r>
            <a:r>
              <a:rPr lang="ko-KR" altLang="en-US" sz="3600" dirty="0"/>
              <a:t>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소자에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EF27FD-4A68-A341-25A8-15F29083872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6C8733-27D8-97CA-AE75-C65FA7F73D1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D30B2-90A2-83F4-223B-5ACC7D2717F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F90B9-E775-2EA6-58C4-88BEC5B8850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66570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14D8C4-A9ED-DB85-A4AC-37769F910ED4}"/>
              </a:ext>
            </a:extLst>
          </p:cNvPr>
          <p:cNvSpPr txBox="1"/>
          <p:nvPr/>
        </p:nvSpPr>
        <p:spPr>
          <a:xfrm>
            <a:off x="356347" y="858462"/>
            <a:ext cx="281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색상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0A4A6-D5B7-F90B-D92A-0370B2BFC40B}"/>
              </a:ext>
            </a:extLst>
          </p:cNvPr>
          <p:cNvSpPr txBox="1"/>
          <p:nvPr/>
        </p:nvSpPr>
        <p:spPr>
          <a:xfrm>
            <a:off x="2467535" y="858462"/>
            <a:ext cx="504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요즘에는 다양한 색의 </a:t>
            </a:r>
            <a:r>
              <a:rPr lang="en-US" altLang="ko-KR" sz="1400" dirty="0"/>
              <a:t>LED</a:t>
            </a:r>
            <a:r>
              <a:rPr lang="ko-KR" altLang="en-US" sz="1400" dirty="0"/>
              <a:t>가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RBG</a:t>
            </a:r>
            <a:r>
              <a:rPr lang="ko-KR" altLang="en-US" sz="1400" dirty="0"/>
              <a:t>를 조합하여 발광할 수 있는 </a:t>
            </a:r>
            <a:r>
              <a:rPr lang="en-US" altLang="ko-KR" sz="1400" dirty="0"/>
              <a:t>LED</a:t>
            </a:r>
            <a:r>
              <a:rPr lang="ko-KR" altLang="en-US" sz="1400" dirty="0"/>
              <a:t>도 존재합니다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4" name="Picture 6" descr="쉽고 간단하게 발광다이오드(LED)를 다루어보자!">
            <a:extLst>
              <a:ext uri="{FF2B5EF4-FFF2-40B4-BE49-F238E27FC236}">
                <a16:creationId xmlns:a16="http://schemas.microsoft.com/office/drawing/2014/main" id="{60ABE012-ED2E-F5B1-8910-14149515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749326"/>
            <a:ext cx="4296336" cy="28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4E91FF-A45B-F2A5-12C9-B52BDCFED50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F9430-CB4E-FE3D-B099-89759CF4867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F115-F9C3-13E7-B4D8-5B9E4BDE0E4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7625-E269-B2FF-1B51-C93EC12E154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012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D427A-0A07-6352-0195-C6839CC04E8F}"/>
              </a:ext>
            </a:extLst>
          </p:cNvPr>
          <p:cNvSpPr txBox="1"/>
          <p:nvPr/>
        </p:nvSpPr>
        <p:spPr>
          <a:xfrm>
            <a:off x="275666" y="849398"/>
            <a:ext cx="281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회로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8C9F5-1218-07C1-D885-31D6FCF7F246}"/>
              </a:ext>
            </a:extLst>
          </p:cNvPr>
          <p:cNvSpPr txBox="1"/>
          <p:nvPr/>
        </p:nvSpPr>
        <p:spPr>
          <a:xfrm>
            <a:off x="2339790" y="864561"/>
            <a:ext cx="589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를 출력하는 전기적 회로는 간단합니다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극성에 맞게 전원을 인가하고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과전류가 흐르지 않도록 저항을 같이 설계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124" name="Picture 4" descr="전기-전자] LED 회로설계 하는 방법 : 네이버 블로그">
            <a:extLst>
              <a:ext uri="{FF2B5EF4-FFF2-40B4-BE49-F238E27FC236}">
                <a16:creationId xmlns:a16="http://schemas.microsoft.com/office/drawing/2014/main" id="{53CB22CE-4C04-F3CF-3CA1-13486077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35" y="1960098"/>
            <a:ext cx="3148289" cy="26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2E6C87F-A5D7-FD14-24EE-4F79D9BB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0" y="2079350"/>
            <a:ext cx="2456328" cy="24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3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C2254-34A7-4083-B621-F4E66FF596BD}"/>
              </a:ext>
            </a:extLst>
          </p:cNvPr>
          <p:cNvSpPr txBox="1"/>
          <p:nvPr/>
        </p:nvSpPr>
        <p:spPr>
          <a:xfrm>
            <a:off x="329452" y="887506"/>
            <a:ext cx="523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저항을 왜 연결할까요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2EE1-4F4A-4248-930B-FF9B01782CA1}"/>
              </a:ext>
            </a:extLst>
          </p:cNvPr>
          <p:cNvSpPr txBox="1"/>
          <p:nvPr/>
        </p:nvSpPr>
        <p:spPr>
          <a:xfrm>
            <a:off x="2736475" y="3555874"/>
            <a:ext cx="52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부하가 없으면 단락과 동일하며</a:t>
            </a:r>
            <a:r>
              <a:rPr lang="en-US" altLang="ko-KR" dirty="0"/>
              <a:t>, </a:t>
            </a:r>
            <a:r>
              <a:rPr lang="ko-KR" altLang="en-US" dirty="0"/>
              <a:t>과전류 합선으로 화재나 기기의 손상을 발행할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0669-D7EF-D955-6B3B-8F2805D8369A}"/>
              </a:ext>
            </a:extLst>
          </p:cNvPr>
          <p:cNvSpPr txBox="1"/>
          <p:nvPr/>
        </p:nvSpPr>
        <p:spPr>
          <a:xfrm>
            <a:off x="5130053" y="914400"/>
            <a:ext cx="3529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는 전류의 방향을 제어하는 반도체 소자이기 때문에 </a:t>
            </a:r>
            <a:r>
              <a:rPr lang="ko-KR" altLang="en-US" sz="1400" dirty="0" err="1"/>
              <a:t>저항값이</a:t>
            </a:r>
            <a:r>
              <a:rPr lang="ko-KR" altLang="en-US" sz="1400" dirty="0"/>
              <a:t> 거의 존재하지 않습니다</a:t>
            </a:r>
            <a:r>
              <a:rPr lang="en-US" altLang="ko-KR" sz="1400" dirty="0"/>
              <a:t>.</a:t>
            </a:r>
          </a:p>
        </p:txBody>
      </p:sp>
      <p:pic>
        <p:nvPicPr>
          <p:cNvPr id="6146" name="Picture 2" descr="31. 전지에서 단락(쇼트)이란 : 네이버 블로그">
            <a:extLst>
              <a:ext uri="{FF2B5EF4-FFF2-40B4-BE49-F238E27FC236}">
                <a16:creationId xmlns:a16="http://schemas.microsoft.com/office/drawing/2014/main" id="{0F55EDBB-CEAB-F700-7C19-C9DDF75D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069922"/>
            <a:ext cx="1819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9F3DF-53AE-7F8D-6D79-437B0D5C9047}"/>
              </a:ext>
            </a:extLst>
          </p:cNvPr>
          <p:cNvSpPr txBox="1"/>
          <p:nvPr/>
        </p:nvSpPr>
        <p:spPr>
          <a:xfrm>
            <a:off x="2675963" y="2366735"/>
            <a:ext cx="487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전원을 </a:t>
            </a:r>
            <a:r>
              <a:rPr lang="ko-KR" altLang="en-US" dirty="0" err="1"/>
              <a:t>연결할때는</a:t>
            </a:r>
            <a:r>
              <a:rPr lang="ko-KR" altLang="en-US" dirty="0"/>
              <a:t> 전기가 동작할 수 있을 정도의 부하가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E33E32-35A2-9780-E2EF-A15B98382E40}"/>
              </a:ext>
            </a:extLst>
          </p:cNvPr>
          <p:cNvSpPr/>
          <p:nvPr/>
        </p:nvSpPr>
        <p:spPr>
          <a:xfrm>
            <a:off x="2568388" y="2144805"/>
            <a:ext cx="5298143" cy="1042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40A286-8BF1-E5D2-24CC-AA53586D87EF}"/>
              </a:ext>
            </a:extLst>
          </p:cNvPr>
          <p:cNvSpPr/>
          <p:nvPr/>
        </p:nvSpPr>
        <p:spPr>
          <a:xfrm>
            <a:off x="2588557" y="3363808"/>
            <a:ext cx="5298143" cy="1042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E1BF44-27E5-8FB9-17FF-4D14BE4DE22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B5A37F-7A7B-E5B1-B346-29B969E45D5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E750D-0F00-1BB2-29CF-C223901DE5C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59AE1-4DF8-9499-D5F3-330D4DD622E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10213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67CE49-5FAD-BC4E-F42C-828033975BFA}"/>
              </a:ext>
            </a:extLst>
          </p:cNvPr>
          <p:cNvSpPr txBox="1"/>
          <p:nvPr/>
        </p:nvSpPr>
        <p:spPr>
          <a:xfrm>
            <a:off x="356347" y="858462"/>
            <a:ext cx="281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전압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43308-9998-62A6-020F-96BE3799251F}"/>
              </a:ext>
            </a:extLst>
          </p:cNvPr>
          <p:cNvSpPr txBox="1"/>
          <p:nvPr/>
        </p:nvSpPr>
        <p:spPr>
          <a:xfrm>
            <a:off x="2622177" y="858462"/>
            <a:ext cx="5056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 다이오드는 아주 소량의 부하만이 존재합니다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5V</a:t>
            </a:r>
            <a:r>
              <a:rPr lang="ko-KR" altLang="en-US" sz="1400" dirty="0"/>
              <a:t>에 연결을 하기 위해서는 저항을 같이 설치해 주어야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</a:t>
            </a:r>
            <a:r>
              <a:rPr lang="en-US" altLang="ko-KR" sz="1400" dirty="0"/>
              <a:t>LED </a:t>
            </a:r>
            <a:r>
              <a:rPr lang="ko-KR" altLang="en-US" sz="1400" dirty="0" err="1"/>
              <a:t>색상별</a:t>
            </a:r>
            <a:r>
              <a:rPr lang="ko-KR" altLang="en-US" sz="1400" dirty="0"/>
              <a:t> 전압과 전류를 확인합니다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C97A87-CC31-B1B6-F628-A2701CD5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2" y="1872437"/>
            <a:ext cx="42862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5F8B2-E88D-A1CA-7D64-3617C56E81E5}"/>
              </a:ext>
            </a:extLst>
          </p:cNvPr>
          <p:cNvSpPr txBox="1"/>
          <p:nvPr/>
        </p:nvSpPr>
        <p:spPr>
          <a:xfrm>
            <a:off x="4968688" y="1818650"/>
            <a:ext cx="3758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① 적색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LED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동작전압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1.8V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이며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전류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20mA = 0.02A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입니다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. 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부품 안전성을 위해 최소값으로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.)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53294-E674-E0D7-4BEC-C7597F695C42}"/>
              </a:ext>
            </a:extLst>
          </p:cNvPr>
          <p:cNvSpPr txBox="1"/>
          <p:nvPr/>
        </p:nvSpPr>
        <p:spPr>
          <a:xfrm>
            <a:off x="4968688" y="2639720"/>
            <a:ext cx="357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②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Helvetica Neue"/>
              </a:rPr>
              <a:t>저항값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= (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전원전압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- LED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전압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) / LED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전류</a:t>
            </a:r>
            <a:b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US" altLang="ko-KR" sz="1200" dirty="0">
              <a:solidFill>
                <a:srgbClr val="FF0000"/>
              </a:solidFill>
              <a:latin typeface="Helvetica Neue"/>
            </a:endParaRPr>
          </a:p>
          <a:p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적색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LED : (5V - 1.8V ) / 0.02A = 160Ω </a:t>
            </a:r>
            <a:b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</a:b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*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단위 ▶ 전압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V ,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전류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A(=1000mA) ,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Helvetica Neue"/>
              </a:rPr>
              <a:t>저항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Helvetica Neue"/>
              </a:rPr>
              <a:t>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443B0-4FC1-DF17-AEDA-427C79BD186B}"/>
              </a:ext>
            </a:extLst>
          </p:cNvPr>
          <p:cNvSpPr txBox="1"/>
          <p:nvPr/>
        </p:nvSpPr>
        <p:spPr>
          <a:xfrm>
            <a:off x="4987177" y="3645456"/>
            <a:ext cx="3721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③ 적색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LED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는 최소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160Ω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이상의 저항을 연결해 주어야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안정성을 고려하여 약간 높은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220Ω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을 많이 사용하는 것입니다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0D3F2-0FA9-7B57-5A51-830C21AC7E62}"/>
              </a:ext>
            </a:extLst>
          </p:cNvPr>
          <p:cNvSpPr txBox="1"/>
          <p:nvPr/>
        </p:nvSpPr>
        <p:spPr>
          <a:xfrm>
            <a:off x="4968688" y="4404971"/>
            <a:ext cx="34155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000000"/>
                </a:solidFill>
                <a:effectLst/>
                <a:latin typeface="Helvetica Neue"/>
              </a:rPr>
              <a:t>사용된 공식이 옴의 법칙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Helvetica Neue"/>
              </a:rPr>
              <a:t>R=V/I , V=IR , I=V/R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Helvetica Neue"/>
              </a:rPr>
              <a:t>입니다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2475F-6486-86F4-B84B-427042FBC77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31514-D3FF-E7BD-E9B7-4FD5E257FD3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1B5AA-24E1-2D8D-22EC-3C3C250F57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BA88-8C7E-C55F-7A4E-D1884FC0BA0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E72B99-6FE3-D49B-20B3-A8CB667AEA6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B44F6-CAC0-78D8-D7CE-0B8A009E469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D9295-A11B-31E2-1817-E5325069A00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5637-5A1B-8180-4FF9-94086DA4E2E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269174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C3A1EF-614C-D451-CC3B-ECAE5361BA60}"/>
              </a:ext>
            </a:extLst>
          </p:cNvPr>
          <p:cNvSpPr txBox="1"/>
          <p:nvPr/>
        </p:nvSpPr>
        <p:spPr>
          <a:xfrm>
            <a:off x="356347" y="858462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다이오드란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9F408-1440-7D34-04E9-27F09402D000}"/>
              </a:ext>
            </a:extLst>
          </p:cNvPr>
          <p:cNvSpPr txBox="1"/>
          <p:nvPr/>
        </p:nvSpPr>
        <p:spPr>
          <a:xfrm>
            <a:off x="3227293" y="950794"/>
            <a:ext cx="50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다이오드는 </a:t>
            </a:r>
            <a:r>
              <a:rPr lang="ko-KR" altLang="en-US" sz="1200" dirty="0">
                <a:solidFill>
                  <a:srgbClr val="FF0000"/>
                </a:solidFill>
              </a:rPr>
              <a:t>전류를 한반향으로만 흐르도록 하는 반도체</a:t>
            </a:r>
            <a:r>
              <a:rPr lang="ko-KR" altLang="en-US" sz="1200" dirty="0"/>
              <a:t> 소자를 말합니다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다른 말로 </a:t>
            </a:r>
            <a:r>
              <a:rPr lang="ko-KR" altLang="en-US" sz="1200" b="1" dirty="0"/>
              <a:t>정류 작용</a:t>
            </a:r>
            <a:r>
              <a:rPr lang="ko-KR" altLang="en-US" sz="1200" dirty="0"/>
              <a:t>이라고 부릅니다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AC1BA-7078-8639-C5BB-CA665D41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721085"/>
            <a:ext cx="3953436" cy="149639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3D6E37-2710-470A-F8B2-9035D50C3846}"/>
              </a:ext>
            </a:extLst>
          </p:cNvPr>
          <p:cNvCxnSpPr>
            <a:cxnSpLocks/>
          </p:cNvCxnSpPr>
          <p:nvPr/>
        </p:nvCxnSpPr>
        <p:spPr>
          <a:xfrm>
            <a:off x="1190065" y="2587189"/>
            <a:ext cx="232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D9364-97F8-9A42-875A-2A81E1BAE402}"/>
              </a:ext>
            </a:extLst>
          </p:cNvPr>
          <p:cNvSpPr txBox="1"/>
          <p:nvPr/>
        </p:nvSpPr>
        <p:spPr>
          <a:xfrm>
            <a:off x="1385047" y="2132247"/>
            <a:ext cx="25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전류가 흐르는 방향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1BAB3-DD71-08DE-01F5-0E8F44791949}"/>
              </a:ext>
            </a:extLst>
          </p:cNvPr>
          <p:cNvSpPr txBox="1"/>
          <p:nvPr/>
        </p:nvSpPr>
        <p:spPr>
          <a:xfrm>
            <a:off x="4814047" y="1982421"/>
            <a:ext cx="3704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다이오드는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반도체 소자가 결합되어 있어 전기가 </a:t>
            </a:r>
            <a:r>
              <a:rPr lang="ko-KR" altLang="en-US" sz="1400" dirty="0" err="1"/>
              <a:t>애노드</a:t>
            </a:r>
            <a:r>
              <a:rPr lang="en-US" altLang="ko-KR" sz="1400" dirty="0"/>
              <a:t>(+)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캐소드</a:t>
            </a:r>
            <a:r>
              <a:rPr lang="en-US" altLang="ko-KR" sz="1400" dirty="0"/>
              <a:t>(-)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흐르게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1" name="Picture 4" descr="다이오드 - 자바실험실">
            <a:extLst>
              <a:ext uri="{FF2B5EF4-FFF2-40B4-BE49-F238E27FC236}">
                <a16:creationId xmlns:a16="http://schemas.microsoft.com/office/drawing/2014/main" id="{42951716-023F-0D5C-D769-4F6977AA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88" y="2904062"/>
            <a:ext cx="3116102" cy="17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D33175-629A-8FAD-5AAF-A215EE56DD90}"/>
              </a:ext>
            </a:extLst>
          </p:cNvPr>
          <p:cNvSpPr txBox="1"/>
          <p:nvPr/>
        </p:nvSpPr>
        <p:spPr>
          <a:xfrm>
            <a:off x="242047" y="453391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https://m.blog.naver.com/PostView.naver?isHttpsRedirect=true&amp;blogId=tjqjawls5957&amp;logNo=221248123187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8D9A5-720B-AA51-F93D-5219750343D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5C36CF-6E17-E3CF-CB04-1CA343CB5B5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95C5C-14B4-3A5B-8E05-4199EF10EC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C384A-6211-A281-FE67-C9AF71AEBEB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7446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035D9-9EF0-723E-82E0-A3A8A1872A9E}"/>
              </a:ext>
            </a:extLst>
          </p:cNvPr>
          <p:cNvSpPr txBox="1"/>
          <p:nvPr/>
        </p:nvSpPr>
        <p:spPr>
          <a:xfrm>
            <a:off x="356347" y="858462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란</a:t>
            </a:r>
            <a:r>
              <a:rPr lang="en-US" altLang="ko-KR" sz="3600" dirty="0"/>
              <a:t> </a:t>
            </a:r>
            <a:r>
              <a:rPr lang="ko-KR" altLang="en-US" sz="3600" dirty="0"/>
              <a:t>무엇인가요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E2C7-8004-566A-79F2-43368A2D1988}"/>
              </a:ext>
            </a:extLst>
          </p:cNvPr>
          <p:cNvSpPr txBox="1"/>
          <p:nvPr/>
        </p:nvSpPr>
        <p:spPr>
          <a:xfrm>
            <a:off x="4475629" y="902423"/>
            <a:ext cx="4215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LED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Light Emitting Diode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약자로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발광하는  다이오드 혹은 빛나는 반도체 말합니다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83883-52B3-EE4C-0265-7090B0BB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2118638"/>
            <a:ext cx="3502959" cy="2166400"/>
          </a:xfrm>
          <a:prstGeom prst="rect">
            <a:avLst/>
          </a:prstGeom>
        </p:spPr>
      </p:pic>
      <p:pic>
        <p:nvPicPr>
          <p:cNvPr id="3074" name="Picture 2" descr="센서/전자부품] 3. 발광 다이오드 (LED) : 네이버 블로그">
            <a:extLst>
              <a:ext uri="{FF2B5EF4-FFF2-40B4-BE49-F238E27FC236}">
                <a16:creationId xmlns:a16="http://schemas.microsoft.com/office/drawing/2014/main" id="{A192F0E4-FC8E-30BD-4163-9114D4B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2702348"/>
            <a:ext cx="4314265" cy="13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07875A-6658-551F-293F-FF69DEEB08FF}"/>
              </a:ext>
            </a:extLst>
          </p:cNvPr>
          <p:cNvSpPr txBox="1"/>
          <p:nvPr/>
        </p:nvSpPr>
        <p:spPr>
          <a:xfrm>
            <a:off x="4401671" y="2253866"/>
            <a:ext cx="23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발광 다이오드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DF608C-5AB7-BB0F-F7F2-D890CA19DC0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EC6BC-1C84-A4DA-4FD1-84AE08EAC9A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6752F-B28D-66BB-45B1-88D8646B66E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5ED14-BCD3-4830-BFDE-A00830CACF1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34168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ED란 무엇인가요">
            <a:extLst>
              <a:ext uri="{FF2B5EF4-FFF2-40B4-BE49-F238E27FC236}">
                <a16:creationId xmlns:a16="http://schemas.microsoft.com/office/drawing/2014/main" id="{A088A079-1AD5-49E9-AFAD-E6E49320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32965"/>
            <a:ext cx="2803721" cy="33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candescent bulb | Incandescent lighting, Bulb, Light bulb">
            <a:extLst>
              <a:ext uri="{FF2B5EF4-FFF2-40B4-BE49-F238E27FC236}">
                <a16:creationId xmlns:a16="http://schemas.microsoft.com/office/drawing/2014/main" id="{56C419A9-DE18-4E88-838B-FBFE74E3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77" y="1855694"/>
            <a:ext cx="2283996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0CA80-DE3E-74F6-6D51-C11939E72BBD}"/>
              </a:ext>
            </a:extLst>
          </p:cNvPr>
          <p:cNvSpPr txBox="1"/>
          <p:nvPr/>
        </p:nvSpPr>
        <p:spPr>
          <a:xfrm>
            <a:off x="356347" y="858462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일반 전구와의 차이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82FB4-9241-7D9A-745F-81BE34D4895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A6FE48-39BA-657A-220E-DBB5C7F295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2F777-2A4E-3A04-69E4-3E6C0E3633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4F691-6808-ABF9-6EA1-720514FC5DD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20032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16985D-9C34-4C45-AFCE-84F0A62D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78003"/>
            <a:ext cx="4108078" cy="289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9E018-0018-409E-BF67-472CE9CFDB20}"/>
              </a:ext>
            </a:extLst>
          </p:cNvPr>
          <p:cNvSpPr txBox="1"/>
          <p:nvPr/>
        </p:nvSpPr>
        <p:spPr>
          <a:xfrm>
            <a:off x="4572000" y="1678003"/>
            <a:ext cx="422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LED(Light Emitting Diode)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는 순방향 전압을 인가하면 빛을 발산하는 화합물 반도체의 일종으로 발광 다이오드라고도 불린다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발광 다이오드의 구조는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갈륨의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화합물인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갈륨비소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(GaAs), 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갈륨인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Helvetica Neue"/>
              </a:rPr>
              <a:t>GaP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등 발광하기 쉬운 성질을 갖고 있는 재료로 접합되어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 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다이오드에 순방향 전압을 인가하면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전자와 정공이 재결합하면서 에너지나 빛을 방출하는데 이 원리를 이용하여 빛을 방출하도록 하는 것이 이 발광 다이오드이다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59A26-0F58-457B-BDF6-A25CBDA05B27}"/>
              </a:ext>
            </a:extLst>
          </p:cNvPr>
          <p:cNvSpPr txBox="1"/>
          <p:nvPr/>
        </p:nvSpPr>
        <p:spPr>
          <a:xfrm>
            <a:off x="403413" y="471574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https://m.blog.naver.com/haneham/221275574396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20BC7-2BC4-E59F-6E0A-157D3CAB2FF8}"/>
              </a:ext>
            </a:extLst>
          </p:cNvPr>
          <p:cNvSpPr txBox="1"/>
          <p:nvPr/>
        </p:nvSpPr>
        <p:spPr>
          <a:xfrm>
            <a:off x="356347" y="858462"/>
            <a:ext cx="340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발광 다이오드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28EEB1-A340-4980-6812-82C6D676917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6DA095-5B1D-E4B7-A384-FE0BDF7DE82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5E74B-9D67-388C-AB9A-FF501B6B6BC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C4D69-BF36-3D07-12B9-A80DF9CBA5B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96724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8D8FB-812D-4A0B-A7D8-507F62869AAE}"/>
              </a:ext>
            </a:extLst>
          </p:cNvPr>
          <p:cNvSpPr txBox="1"/>
          <p:nvPr/>
        </p:nvSpPr>
        <p:spPr>
          <a:xfrm>
            <a:off x="5277972" y="1961328"/>
            <a:ext cx="3402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도 </a:t>
            </a:r>
            <a:r>
              <a:rPr lang="ko-KR" altLang="en-US" sz="1400" dirty="0" err="1"/>
              <a:t>애노드</a:t>
            </a:r>
            <a:r>
              <a:rPr lang="en-US" altLang="ko-KR" sz="1400" dirty="0"/>
              <a:t>(+)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캐소드</a:t>
            </a:r>
            <a:r>
              <a:rPr lang="en-US" altLang="ko-KR" sz="1400" dirty="0"/>
              <a:t>(-)</a:t>
            </a:r>
            <a:r>
              <a:rPr lang="ko-KR" altLang="en-US" sz="1400" dirty="0"/>
              <a:t>로만 전류가 흐르게 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LED</a:t>
            </a:r>
            <a:r>
              <a:rPr lang="ko-KR" altLang="en-US" sz="1400" dirty="0"/>
              <a:t>는 극성을 표시하기 위해서 소자의 다리 길이를 달리 표현합니다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긴 쪽이 </a:t>
            </a:r>
            <a:r>
              <a:rPr lang="ko-KR" altLang="en-US" sz="1400" dirty="0" err="1"/>
              <a:t>애노드</a:t>
            </a:r>
            <a:r>
              <a:rPr lang="en-US" altLang="ko-KR" sz="1400" dirty="0"/>
              <a:t>(+)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의미합니다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14CED-674C-48E3-180F-1BED2972B0A3}"/>
              </a:ext>
            </a:extLst>
          </p:cNvPr>
          <p:cNvSpPr txBox="1"/>
          <p:nvPr/>
        </p:nvSpPr>
        <p:spPr>
          <a:xfrm>
            <a:off x="356347" y="858462"/>
            <a:ext cx="281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극성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CFE67-D496-7430-E9CA-303E28069D07}"/>
              </a:ext>
            </a:extLst>
          </p:cNvPr>
          <p:cNvSpPr txBox="1"/>
          <p:nvPr/>
        </p:nvSpPr>
        <p:spPr>
          <a:xfrm>
            <a:off x="2534771" y="896994"/>
            <a:ext cx="588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는 다이오드의 한 종류로서 전류가 흐르는 방향이 있습니다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4098" name="Picture 2" descr="1-10) 발광 다이오드(LED) 소개">
            <a:extLst>
              <a:ext uri="{FF2B5EF4-FFF2-40B4-BE49-F238E27FC236}">
                <a16:creationId xmlns:a16="http://schemas.microsoft.com/office/drawing/2014/main" id="{8839BF6B-1226-967C-29E6-8428C579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61328"/>
            <a:ext cx="4498431" cy="20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2A97D-24E4-D50E-635F-3908E45A7BE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A8C430-7D5C-F8E5-8DC6-A9F89D7864F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E113A-D0BA-E456-CF91-BD50185ED0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7255C-82CB-F274-AA1D-95F7B5A7D72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0266DA-0694-4081-A552-7EEF7F95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81" y="1365561"/>
            <a:ext cx="4563506" cy="32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8A451A-0A77-B161-D82F-2EE00BF3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1365561"/>
            <a:ext cx="3722579" cy="3482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00A3A9-ACA7-32F3-B674-2BE521CB46C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80BF85-9CCC-2E29-F5B2-3A1D5CA9809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BA503-0BCD-8B4B-E1E9-5CD1E1A923F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92C6C-86D5-6326-C9E4-5CB455F9A6E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67029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DDBDF8-B0D7-4905-B34B-E2FFA821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0" y="829975"/>
            <a:ext cx="5193599" cy="4017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3C417B-9409-8D05-C0ED-B64676A664F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EE6612-DF68-FC1F-294D-2FB65563D1A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78E96-F52E-05B6-0A14-11BA3EE2DB0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923D8-F1CA-D534-C23D-ED92812D059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323861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멀티테스터 전기테스터기 전압측정기 멀티테스터기 - 인터파크">
            <a:extLst>
              <a:ext uri="{FF2B5EF4-FFF2-40B4-BE49-F238E27FC236}">
                <a16:creationId xmlns:a16="http://schemas.microsoft.com/office/drawing/2014/main" id="{9AD01BCF-4E40-3D54-6056-AC76E38B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2016827"/>
            <a:ext cx="3065929" cy="3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6B71A2-F87D-A2B2-ACAC-2801500C087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D09334-4658-587A-F004-700C0E2CC53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0E1A3-E1DA-4107-A29A-20CD36EBFB3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C1513-884B-DECD-FF33-3A6C5162FD9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99EC6-3F70-3207-F250-BC0AE2434CBA}"/>
              </a:ext>
            </a:extLst>
          </p:cNvPr>
          <p:cNvSpPr txBox="1"/>
          <p:nvPr/>
        </p:nvSpPr>
        <p:spPr>
          <a:xfrm>
            <a:off x="316007" y="962041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극성 구별법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A72E5-AA8F-28C8-FA81-3AA1EEBB0E7F}"/>
              </a:ext>
            </a:extLst>
          </p:cNvPr>
          <p:cNvSpPr txBox="1"/>
          <p:nvPr/>
        </p:nvSpPr>
        <p:spPr>
          <a:xfrm>
            <a:off x="4215654" y="1223682"/>
            <a:ext cx="473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멀티미터</a:t>
            </a:r>
            <a:r>
              <a:rPr lang="ko-KR" altLang="en-US" sz="1400" dirty="0"/>
              <a:t> 테스터기를 이용하여 극성을 쉽게 </a:t>
            </a:r>
            <a:r>
              <a:rPr lang="ko-KR" altLang="en-US" sz="1400" dirty="0" err="1"/>
              <a:t>구별할수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111EE-B0E5-F4AE-6618-D990AE8FFEE1}"/>
              </a:ext>
            </a:extLst>
          </p:cNvPr>
          <p:cNvSpPr txBox="1"/>
          <p:nvPr/>
        </p:nvSpPr>
        <p:spPr>
          <a:xfrm>
            <a:off x="3852584" y="2165492"/>
            <a:ext cx="456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 err="1"/>
              <a:t>멀티미터를</a:t>
            </a:r>
            <a:r>
              <a:rPr lang="ko-KR" altLang="en-US" sz="1200" dirty="0"/>
              <a:t> 다이오드 측정 모드로 변경한다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프로브와</a:t>
            </a:r>
            <a:r>
              <a:rPr lang="ko-KR" altLang="en-US" sz="1200" dirty="0"/>
              <a:t> </a:t>
            </a:r>
            <a:r>
              <a:rPr lang="en-US" altLang="ko-KR" sz="1200" dirty="0"/>
              <a:t>LED </a:t>
            </a:r>
            <a:r>
              <a:rPr lang="ko-KR" altLang="en-US" sz="1200" dirty="0"/>
              <a:t>다리를 연결합니다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극성이 맞게 연결되어 순방향일때 전압이 측정되며</a:t>
            </a:r>
            <a:r>
              <a:rPr lang="en-US" altLang="ko-KR" sz="1200" dirty="0"/>
              <a:t>, LED</a:t>
            </a:r>
            <a:r>
              <a:rPr lang="ko-KR" altLang="en-US" sz="1200" dirty="0"/>
              <a:t>에도 불빛이 표시된다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87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516</Words>
  <Application>Microsoft Office PowerPoint</Application>
  <PresentationFormat>화면 슬라이드 쇼(16:9)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10</cp:revision>
  <dcterms:created xsi:type="dcterms:W3CDTF">2022-02-09T03:28:42Z</dcterms:created>
  <dcterms:modified xsi:type="dcterms:W3CDTF">2022-05-26T04:39:33Z</dcterms:modified>
</cp:coreProperties>
</file>