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1" r:id="rId3"/>
    <p:sldId id="258" r:id="rId4"/>
    <p:sldId id="264" r:id="rId5"/>
    <p:sldId id="266" r:id="rId6"/>
    <p:sldId id="265" r:id="rId7"/>
    <p:sldId id="256" r:id="rId8"/>
    <p:sldId id="271" r:id="rId9"/>
    <p:sldId id="273" r:id="rId10"/>
    <p:sldId id="272" r:id="rId11"/>
    <p:sldId id="274" r:id="rId12"/>
    <p:sldId id="275" r:id="rId13"/>
    <p:sldId id="281" r:id="rId14"/>
    <p:sldId id="28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C1958-E156-41A1-A13E-EA9F676C2855}" v="340" dt="2022-05-27T02:30:0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3F5C1958-E156-41A1-A13E-EA9F676C2855}"/>
    <pc:docChg chg="undo custSel addSld delSld modSld sldOrd">
      <pc:chgData name="이 호진" userId="e7b51f9e24c37788" providerId="LiveId" clId="{3F5C1958-E156-41A1-A13E-EA9F676C2855}" dt="2022-05-27T02:30:04.529" v="3838" actId="1076"/>
      <pc:docMkLst>
        <pc:docMk/>
      </pc:docMkLst>
      <pc:sldChg chg="addSp delSp modSp mod ord">
        <pc:chgData name="이 호진" userId="e7b51f9e24c37788" providerId="LiveId" clId="{3F5C1958-E156-41A1-A13E-EA9F676C2855}" dt="2022-05-26T06:00:03.465" v="3782" actId="1076"/>
        <pc:sldMkLst>
          <pc:docMk/>
          <pc:sldMk cId="2184666338" sldId="256"/>
        </pc:sldMkLst>
        <pc:spChg chg="del">
          <ac:chgData name="이 호진" userId="e7b51f9e24c37788" providerId="LiveId" clId="{3F5C1958-E156-41A1-A13E-EA9F676C2855}" dt="2022-05-13T10:20:04.069" v="240" actId="478"/>
          <ac:spMkLst>
            <pc:docMk/>
            <pc:sldMk cId="2184666338" sldId="256"/>
            <ac:spMk id="2" creationId="{6E8C5BB2-E55B-431B-9B7E-199C7AF11EB3}"/>
          </ac:spMkLst>
        </pc:spChg>
        <pc:spChg chg="del">
          <ac:chgData name="이 호진" userId="e7b51f9e24c37788" providerId="LiveId" clId="{3F5C1958-E156-41A1-A13E-EA9F676C2855}" dt="2022-05-19T10:41:24.511" v="3401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3F5C1958-E156-41A1-A13E-EA9F676C2855}" dt="2022-05-19T10:41:24.511" v="3401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24.511" v="3401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24.511" v="3401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13:18.456" v="1419" actId="14100"/>
          <ac:spMkLst>
            <pc:docMk/>
            <pc:sldMk cId="2184666338" sldId="256"/>
            <ac:spMk id="10" creationId="{30ED2117-514F-2586-4F28-2FFEF6ED802B}"/>
          </ac:spMkLst>
        </pc:spChg>
        <pc:spChg chg="add mod">
          <ac:chgData name="이 호진" userId="e7b51f9e24c37788" providerId="LiveId" clId="{3F5C1958-E156-41A1-A13E-EA9F676C2855}" dt="2022-05-26T05:55:16.822" v="3701" actId="14100"/>
          <ac:spMkLst>
            <pc:docMk/>
            <pc:sldMk cId="2184666338" sldId="256"/>
            <ac:spMk id="11" creationId="{CCC45BF2-D942-B522-7D86-E47A6137012A}"/>
          </ac:spMkLst>
        </pc:spChg>
        <pc:spChg chg="add mod">
          <ac:chgData name="이 호진" userId="e7b51f9e24c37788" providerId="LiveId" clId="{3F5C1958-E156-41A1-A13E-EA9F676C2855}" dt="2022-05-19T10:41:24.961" v="3402"/>
          <ac:spMkLst>
            <pc:docMk/>
            <pc:sldMk cId="2184666338" sldId="256"/>
            <ac:spMk id="13" creationId="{B4073812-8BA6-A636-62C9-43BEE046F2DD}"/>
          </ac:spMkLst>
        </pc:spChg>
        <pc:spChg chg="add mod">
          <ac:chgData name="이 호진" userId="e7b51f9e24c37788" providerId="LiveId" clId="{3F5C1958-E156-41A1-A13E-EA9F676C2855}" dt="2022-05-26T06:00:03.465" v="3782" actId="1076"/>
          <ac:spMkLst>
            <pc:docMk/>
            <pc:sldMk cId="2184666338" sldId="256"/>
            <ac:spMk id="14" creationId="{8E0280AF-91F9-B9B7-0610-CBA448AF4CA6}"/>
          </ac:spMkLst>
        </pc:spChg>
        <pc:spChg chg="add mod">
          <ac:chgData name="이 호진" userId="e7b51f9e24c37788" providerId="LiveId" clId="{3F5C1958-E156-41A1-A13E-EA9F676C2855}" dt="2022-05-19T10:41:24.961" v="3402"/>
          <ac:spMkLst>
            <pc:docMk/>
            <pc:sldMk cId="2184666338" sldId="256"/>
            <ac:spMk id="15" creationId="{05D2D135-3257-C642-D08A-BFEAC5612BEC}"/>
          </ac:spMkLst>
        </pc:spChg>
        <pc:spChg chg="add mod">
          <ac:chgData name="이 호진" userId="e7b51f9e24c37788" providerId="LiveId" clId="{3F5C1958-E156-41A1-A13E-EA9F676C2855}" dt="2022-05-19T10:41:24.961" v="3402"/>
          <ac:spMkLst>
            <pc:docMk/>
            <pc:sldMk cId="2184666338" sldId="256"/>
            <ac:spMk id="16" creationId="{ABDD4FA1-1D6E-34DB-F4EF-6A80727914BE}"/>
          </ac:spMkLst>
        </pc:spChg>
        <pc:spChg chg="add mod">
          <ac:chgData name="이 호진" userId="e7b51f9e24c37788" providerId="LiveId" clId="{3F5C1958-E156-41A1-A13E-EA9F676C2855}" dt="2022-05-19T10:41:24.961" v="3402"/>
          <ac:spMkLst>
            <pc:docMk/>
            <pc:sldMk cId="2184666338" sldId="256"/>
            <ac:spMk id="17" creationId="{C3057C19-8518-4DAE-59A3-C87336AC8838}"/>
          </ac:spMkLst>
        </pc:spChg>
        <pc:spChg chg="add mod">
          <ac:chgData name="이 호진" userId="e7b51f9e24c37788" providerId="LiveId" clId="{3F5C1958-E156-41A1-A13E-EA9F676C2855}" dt="2022-05-26T06:00:03.465" v="3782" actId="1076"/>
          <ac:spMkLst>
            <pc:docMk/>
            <pc:sldMk cId="2184666338" sldId="256"/>
            <ac:spMk id="43" creationId="{2059BA6F-A529-F9D3-F6A8-B2E8C147EE45}"/>
          </ac:spMkLst>
        </pc:spChg>
        <pc:spChg chg="add mod">
          <ac:chgData name="이 호진" userId="e7b51f9e24c37788" providerId="LiveId" clId="{3F5C1958-E156-41A1-A13E-EA9F676C2855}" dt="2022-05-26T06:00:03.465" v="3782" actId="1076"/>
          <ac:spMkLst>
            <pc:docMk/>
            <pc:sldMk cId="2184666338" sldId="256"/>
            <ac:spMk id="44" creationId="{A4645F6A-9B0A-F17A-7EEE-5FB7C0F20A85}"/>
          </ac:spMkLst>
        </pc:spChg>
        <pc:spChg chg="add mod">
          <ac:chgData name="이 호진" userId="e7b51f9e24c37788" providerId="LiveId" clId="{3F5C1958-E156-41A1-A13E-EA9F676C2855}" dt="2022-05-26T06:00:03.465" v="3782" actId="1076"/>
          <ac:spMkLst>
            <pc:docMk/>
            <pc:sldMk cId="2184666338" sldId="256"/>
            <ac:spMk id="45" creationId="{4D3935CE-25AD-3B30-C89D-520EF6243F98}"/>
          </ac:spMkLst>
        </pc:spChg>
        <pc:spChg chg="add mod">
          <ac:chgData name="이 호진" userId="e7b51f9e24c37788" providerId="LiveId" clId="{3F5C1958-E156-41A1-A13E-EA9F676C2855}" dt="2022-05-26T06:00:03.465" v="3782" actId="1076"/>
          <ac:spMkLst>
            <pc:docMk/>
            <pc:sldMk cId="2184666338" sldId="256"/>
            <ac:spMk id="46" creationId="{B0A4F76D-C5CD-4F3F-7D38-7CC79262FE95}"/>
          </ac:spMkLst>
        </pc:spChg>
        <pc:spChg chg="add mod">
          <ac:chgData name="이 호진" userId="e7b51f9e24c37788" providerId="LiveId" clId="{3F5C1958-E156-41A1-A13E-EA9F676C2855}" dt="2022-05-26T06:00:03.465" v="3782" actId="1076"/>
          <ac:spMkLst>
            <pc:docMk/>
            <pc:sldMk cId="2184666338" sldId="256"/>
            <ac:spMk id="47" creationId="{38AEFFA4-946A-AB3E-BA5A-01288CBFA8F7}"/>
          </ac:spMkLst>
        </pc:spChg>
        <pc:spChg chg="add mod">
          <ac:chgData name="이 호진" userId="e7b51f9e24c37788" providerId="LiveId" clId="{3F5C1958-E156-41A1-A13E-EA9F676C2855}" dt="2022-05-26T06:00:03.465" v="3782" actId="1076"/>
          <ac:spMkLst>
            <pc:docMk/>
            <pc:sldMk cId="2184666338" sldId="256"/>
            <ac:spMk id="48" creationId="{C8133DA0-ED84-8552-B28F-EE7EB838D65A}"/>
          </ac:spMkLst>
        </pc:spChg>
        <pc:picChg chg="del">
          <ac:chgData name="이 호진" userId="e7b51f9e24c37788" providerId="LiveId" clId="{3F5C1958-E156-41A1-A13E-EA9F676C2855}" dt="2022-05-13T10:16:17.528" v="145" actId="21"/>
          <ac:picMkLst>
            <pc:docMk/>
            <pc:sldMk cId="2184666338" sldId="256"/>
            <ac:picMk id="5" creationId="{B6B4086D-3091-4577-BB05-687D64F624F7}"/>
          </ac:picMkLst>
        </pc:picChg>
        <pc:picChg chg="add del mod">
          <ac:chgData name="이 호진" userId="e7b51f9e24c37788" providerId="LiveId" clId="{3F5C1958-E156-41A1-A13E-EA9F676C2855}" dt="2022-05-26T05:59:58.963" v="3781" actId="478"/>
          <ac:picMkLst>
            <pc:docMk/>
            <pc:sldMk cId="2184666338" sldId="256"/>
            <ac:picMk id="6" creationId="{282D754D-2773-1E87-AC39-BC97E5A3DBCA}"/>
          </ac:picMkLst>
        </pc:picChg>
        <pc:picChg chg="add del mod">
          <ac:chgData name="이 호진" userId="e7b51f9e24c37788" providerId="LiveId" clId="{3F5C1958-E156-41A1-A13E-EA9F676C2855}" dt="2022-05-26T05:55:24.556" v="3702" actId="478"/>
          <ac:picMkLst>
            <pc:docMk/>
            <pc:sldMk cId="2184666338" sldId="256"/>
            <ac:picMk id="12" creationId="{1DFA54CD-8002-8CFE-7A62-54D21C5BC988}"/>
          </ac:picMkLst>
        </pc:picChg>
        <pc:picChg chg="add mod">
          <ac:chgData name="이 호진" userId="e7b51f9e24c37788" providerId="LiveId" clId="{3F5C1958-E156-41A1-A13E-EA9F676C2855}" dt="2022-05-26T05:55:29.551" v="3703"/>
          <ac:picMkLst>
            <pc:docMk/>
            <pc:sldMk cId="2184666338" sldId="256"/>
            <ac:picMk id="18" creationId="{A740F0FB-65CF-CF47-9B0A-FB6ACF15FDD1}"/>
          </ac:picMkLst>
        </pc:pic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3" creationId="{7AE0563D-ADD0-3E88-18A9-A68D4E128FB1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5" creationId="{3A8F71A1-5F92-F448-C231-09AF281EEF12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8" creationId="{AB0C0EA3-1BD6-797C-EABA-C3A74D7F7B98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19" creationId="{C79AA422-E41D-BF38-78E8-80F531D64736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20" creationId="{A108A503-5794-5E06-16A1-6177FFCD2907}"/>
          </ac:cxnSpMkLst>
        </pc:cxnChg>
        <pc:cxnChg chg="add del mod">
          <ac:chgData name="이 호진" userId="e7b51f9e24c37788" providerId="LiveId" clId="{3F5C1958-E156-41A1-A13E-EA9F676C2855}" dt="2022-05-26T05:57:41.426" v="3727" actId="478"/>
          <ac:cxnSpMkLst>
            <pc:docMk/>
            <pc:sldMk cId="2184666338" sldId="256"/>
            <ac:cxnSpMk id="21" creationId="{4EDC0797-AF0C-0B70-8DB7-AC5DA3629D20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22" creationId="{692D32AB-6724-C9F9-55C7-A571FCFAF94D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23" creationId="{3AB7F31D-3D79-F6BA-E1BB-F9F8F2EBE4CD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24" creationId="{9EECB329-197A-AD54-9942-E1D47A025454}"/>
          </ac:cxnSpMkLst>
        </pc:cxnChg>
        <pc:cxnChg chg="add del mod">
          <ac:chgData name="이 호진" userId="e7b51f9e24c37788" providerId="LiveId" clId="{3F5C1958-E156-41A1-A13E-EA9F676C2855}" dt="2022-05-26T05:57:42.947" v="3728" actId="478"/>
          <ac:cxnSpMkLst>
            <pc:docMk/>
            <pc:sldMk cId="2184666338" sldId="256"/>
            <ac:cxnSpMk id="25" creationId="{2FD8159D-A422-8C41-EB50-DC8C846DBFD7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26" creationId="{81FE746F-6207-3054-33DE-A61883691F0A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27" creationId="{17309BCF-380C-E93E-5339-3E08E4A12226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28" creationId="{F017E770-E382-495D-8297-F9C613E29B50}"/>
          </ac:cxnSpMkLst>
        </pc:cxnChg>
        <pc:cxnChg chg="add del mod">
          <ac:chgData name="이 호진" userId="e7b51f9e24c37788" providerId="LiveId" clId="{3F5C1958-E156-41A1-A13E-EA9F676C2855}" dt="2022-05-26T05:57:43.946" v="3729" actId="478"/>
          <ac:cxnSpMkLst>
            <pc:docMk/>
            <pc:sldMk cId="2184666338" sldId="256"/>
            <ac:cxnSpMk id="29" creationId="{FA20A316-8B00-A143-72E5-0A8B9AFD58B9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30" creationId="{C1013C95-1691-AB2F-4B6F-A0C52D2E7D0F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31" creationId="{7353BF48-BA1D-5CC7-7782-24729F0BDAEC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32" creationId="{CC8278CA-4839-2F94-0F96-C17C4FE7CE93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33" creationId="{AFA3F4A7-457C-E6F7-D1FC-D49E5927F353}"/>
          </ac:cxnSpMkLst>
        </pc:cxnChg>
        <pc:cxnChg chg="add mod">
          <ac:chgData name="이 호진" userId="e7b51f9e24c37788" providerId="LiveId" clId="{3F5C1958-E156-41A1-A13E-EA9F676C2855}" dt="2022-05-26T06:00:03.465" v="3782" actId="1076"/>
          <ac:cxnSpMkLst>
            <pc:docMk/>
            <pc:sldMk cId="2184666338" sldId="256"/>
            <ac:cxnSpMk id="34" creationId="{D00B517A-19B2-74EC-9FBD-CE48AFC85E18}"/>
          </ac:cxnSpMkLst>
        </pc:cxnChg>
      </pc:sldChg>
      <pc:sldChg chg="addSp delSp modSp del mod ord">
        <pc:chgData name="이 호진" userId="e7b51f9e24c37788" providerId="LiveId" clId="{3F5C1958-E156-41A1-A13E-EA9F676C2855}" dt="2022-05-13T13:52:52.095" v="2895" actId="47"/>
        <pc:sldMkLst>
          <pc:docMk/>
          <pc:sldMk cId="783510813" sldId="257"/>
        </pc:sldMkLst>
        <pc:spChg chg="add mod">
          <ac:chgData name="이 호진" userId="e7b51f9e24c37788" providerId="LiveId" clId="{3F5C1958-E156-41A1-A13E-EA9F676C2855}" dt="2022-05-13T12:59:34.020" v="262" actId="1076"/>
          <ac:spMkLst>
            <pc:docMk/>
            <pc:sldMk cId="783510813" sldId="257"/>
            <ac:spMk id="2" creationId="{CD619873-8AAF-FE75-0BD8-E2C85A6305CD}"/>
          </ac:spMkLst>
        </pc:spChg>
        <pc:spChg chg="del">
          <ac:chgData name="이 호진" userId="e7b51f9e24c37788" providerId="LiveId" clId="{3F5C1958-E156-41A1-A13E-EA9F676C2855}" dt="2022-05-13T08:54:06.912" v="0" actId="21"/>
          <ac:spMkLst>
            <pc:docMk/>
            <pc:sldMk cId="783510813" sldId="257"/>
            <ac:spMk id="2" creationId="{E734C722-4EE6-4618-BB60-B881FC92317D}"/>
          </ac:spMkLst>
        </pc:spChg>
        <pc:spChg chg="add mod">
          <ac:chgData name="이 호진" userId="e7b51f9e24c37788" providerId="LiveId" clId="{3F5C1958-E156-41A1-A13E-EA9F676C2855}" dt="2022-05-13T12:59:59.143" v="366" actId="1076"/>
          <ac:spMkLst>
            <pc:docMk/>
            <pc:sldMk cId="783510813" sldId="257"/>
            <ac:spMk id="3" creationId="{0A45F034-B158-29B1-A7CD-1557318B2630}"/>
          </ac:spMkLst>
        </pc:spChg>
        <pc:spChg chg="del">
          <ac:chgData name="이 호진" userId="e7b51f9e24c37788" providerId="LiveId" clId="{3F5C1958-E156-41A1-A13E-EA9F676C2855}" dt="2022-05-13T08:54:06.912" v="0" actId="21"/>
          <ac:spMkLst>
            <pc:docMk/>
            <pc:sldMk cId="783510813" sldId="257"/>
            <ac:spMk id="3" creationId="{C7DA5C2D-8BC7-460A-BD97-F9CD469A4AC1}"/>
          </ac:spMkLst>
        </pc:spChg>
        <pc:picChg chg="del">
          <ac:chgData name="이 호진" userId="e7b51f9e24c37788" providerId="LiveId" clId="{3F5C1958-E156-41A1-A13E-EA9F676C2855}" dt="2022-05-13T08:54:06.912" v="0" actId="21"/>
          <ac:picMkLst>
            <pc:docMk/>
            <pc:sldMk cId="783510813" sldId="257"/>
            <ac:picMk id="6" creationId="{58644FAD-7B95-48A3-A20E-7D8A2D17354C}"/>
          </ac:picMkLst>
        </pc:picChg>
      </pc:sldChg>
      <pc:sldChg chg="addSp delSp modSp mod ord">
        <pc:chgData name="이 호진" userId="e7b51f9e24c37788" providerId="LiveId" clId="{3F5C1958-E156-41A1-A13E-EA9F676C2855}" dt="2022-05-27T02:30:04.529" v="3838" actId="1076"/>
        <pc:sldMkLst>
          <pc:docMk/>
          <pc:sldMk cId="3835004089" sldId="258"/>
        </pc:sldMkLst>
        <pc:spChg chg="add mod">
          <ac:chgData name="이 호진" userId="e7b51f9e24c37788" providerId="LiveId" clId="{3F5C1958-E156-41A1-A13E-EA9F676C2855}" dt="2022-05-26T05:49:08.432" v="3630" actId="1076"/>
          <ac:spMkLst>
            <pc:docMk/>
            <pc:sldMk cId="3835004089" sldId="258"/>
            <ac:spMk id="2" creationId="{AF69C07C-8BFB-949C-AE59-48163A3EB2AB}"/>
          </ac:spMkLst>
        </pc:spChg>
        <pc:spChg chg="del">
          <ac:chgData name="이 호진" userId="e7b51f9e24c37788" providerId="LiveId" clId="{3F5C1958-E156-41A1-A13E-EA9F676C2855}" dt="2022-05-19T10:41:06.611" v="3393" actId="478"/>
          <ac:spMkLst>
            <pc:docMk/>
            <pc:sldMk cId="3835004089" sldId="258"/>
            <ac:spMk id="4" creationId="{CA2E5569-5413-4171-8D0F-A04CD8CF3F3A}"/>
          </ac:spMkLst>
        </pc:spChg>
        <pc:spChg chg="del">
          <ac:chgData name="이 호진" userId="e7b51f9e24c37788" providerId="LiveId" clId="{3F5C1958-E156-41A1-A13E-EA9F676C2855}" dt="2022-05-13T10:20:01.139" v="239" actId="478"/>
          <ac:spMkLst>
            <pc:docMk/>
            <pc:sldMk cId="3835004089" sldId="258"/>
            <ac:spMk id="5" creationId="{B178D8FB-812D-4A0B-A7D8-507F62869AAE}"/>
          </ac:spMkLst>
        </pc:spChg>
        <pc:spChg chg="del">
          <ac:chgData name="이 호진" userId="e7b51f9e24c37788" providerId="LiveId" clId="{3F5C1958-E156-41A1-A13E-EA9F676C2855}" dt="2022-05-19T10:41:06.611" v="3393" actId="478"/>
          <ac:spMkLst>
            <pc:docMk/>
            <pc:sldMk cId="3835004089" sldId="258"/>
            <ac:spMk id="6" creationId="{1C8F22FF-9E64-4457-81E3-54D1795FDFC4}"/>
          </ac:spMkLst>
        </pc:spChg>
        <pc:spChg chg="del">
          <ac:chgData name="이 호진" userId="e7b51f9e24c37788" providerId="LiveId" clId="{3F5C1958-E156-41A1-A13E-EA9F676C2855}" dt="2022-05-19T10:41:06.611" v="3393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06.611" v="3393" actId="478"/>
          <ac:spMkLst>
            <pc:docMk/>
            <pc:sldMk cId="3835004089" sldId="258"/>
            <ac:spMk id="8" creationId="{776324C0-CFD8-4494-B7C8-160479C94901}"/>
          </ac:spMkLst>
        </pc:spChg>
        <pc:spChg chg="add mod">
          <ac:chgData name="이 호진" userId="e7b51f9e24c37788" providerId="LiveId" clId="{3F5C1958-E156-41A1-A13E-EA9F676C2855}" dt="2022-05-26T05:49:38.966" v="3637" actId="1076"/>
          <ac:spMkLst>
            <pc:docMk/>
            <pc:sldMk cId="3835004089" sldId="258"/>
            <ac:spMk id="9" creationId="{F79F26D4-EBAA-0F86-E4D0-25EFDDDC3E2B}"/>
          </ac:spMkLst>
        </pc:spChg>
        <pc:spChg chg="add mod">
          <ac:chgData name="이 호진" userId="e7b51f9e24c37788" providerId="LiveId" clId="{3F5C1958-E156-41A1-A13E-EA9F676C2855}" dt="2022-05-26T05:49:04.140" v="3629" actId="207"/>
          <ac:spMkLst>
            <pc:docMk/>
            <pc:sldMk cId="3835004089" sldId="258"/>
            <ac:spMk id="11" creationId="{0673BF16-421A-5A58-F6D7-3A9F17F15B4A}"/>
          </ac:spMkLst>
        </pc:spChg>
        <pc:spChg chg="add mod">
          <ac:chgData name="이 호진" userId="e7b51f9e24c37788" providerId="LiveId" clId="{3F5C1958-E156-41A1-A13E-EA9F676C2855}" dt="2022-05-19T10:41:07.121" v="3394"/>
          <ac:spMkLst>
            <pc:docMk/>
            <pc:sldMk cId="3835004089" sldId="258"/>
            <ac:spMk id="12" creationId="{4268B476-B615-6BFF-8448-870F870A7207}"/>
          </ac:spMkLst>
        </pc:spChg>
        <pc:spChg chg="add mod">
          <ac:chgData name="이 호진" userId="e7b51f9e24c37788" providerId="LiveId" clId="{3F5C1958-E156-41A1-A13E-EA9F676C2855}" dt="2022-05-19T10:41:07.121" v="3394"/>
          <ac:spMkLst>
            <pc:docMk/>
            <pc:sldMk cId="3835004089" sldId="258"/>
            <ac:spMk id="13" creationId="{E8229257-EA25-B4E3-5332-F6AF6B927131}"/>
          </ac:spMkLst>
        </pc:spChg>
        <pc:spChg chg="add mod">
          <ac:chgData name="이 호진" userId="e7b51f9e24c37788" providerId="LiveId" clId="{3F5C1958-E156-41A1-A13E-EA9F676C2855}" dt="2022-05-19T10:41:07.121" v="3394"/>
          <ac:spMkLst>
            <pc:docMk/>
            <pc:sldMk cId="3835004089" sldId="258"/>
            <ac:spMk id="14" creationId="{73F65439-324C-0AE2-5A68-AD55503C10B9}"/>
          </ac:spMkLst>
        </pc:spChg>
        <pc:spChg chg="add mod">
          <ac:chgData name="이 호진" userId="e7b51f9e24c37788" providerId="LiveId" clId="{3F5C1958-E156-41A1-A13E-EA9F676C2855}" dt="2022-05-19T10:41:07.121" v="3394"/>
          <ac:spMkLst>
            <pc:docMk/>
            <pc:sldMk cId="3835004089" sldId="258"/>
            <ac:spMk id="15" creationId="{671B7FB8-8814-4D62-8C86-3D2EF4D95DB2}"/>
          </ac:spMkLst>
        </pc:spChg>
        <pc:spChg chg="add mod">
          <ac:chgData name="이 호진" userId="e7b51f9e24c37788" providerId="LiveId" clId="{3F5C1958-E156-41A1-A13E-EA9F676C2855}" dt="2022-05-27T02:30:04.529" v="3838" actId="1076"/>
          <ac:spMkLst>
            <pc:docMk/>
            <pc:sldMk cId="3835004089" sldId="258"/>
            <ac:spMk id="16" creationId="{6E84D1D6-75B0-39F7-693D-5BB03AB03464}"/>
          </ac:spMkLst>
        </pc:spChg>
        <pc:picChg chg="del">
          <ac:chgData name="이 호진" userId="e7b51f9e24c37788" providerId="LiveId" clId="{3F5C1958-E156-41A1-A13E-EA9F676C2855}" dt="2022-05-13T10:19:59.508" v="238" actId="478"/>
          <ac:picMkLst>
            <pc:docMk/>
            <pc:sldMk cId="3835004089" sldId="258"/>
            <ac:picMk id="3" creationId="{F111D401-D5EB-46A4-B7BC-A12EAD1CF5B9}"/>
          </ac:picMkLst>
        </pc:picChg>
        <pc:picChg chg="add mod">
          <ac:chgData name="이 호진" userId="e7b51f9e24c37788" providerId="LiveId" clId="{3F5C1958-E156-41A1-A13E-EA9F676C2855}" dt="2022-05-26T05:48:55.305" v="3626" actId="14100"/>
          <ac:picMkLst>
            <pc:docMk/>
            <pc:sldMk cId="3835004089" sldId="258"/>
            <ac:picMk id="4" creationId="{CD66637F-6395-8F1F-4DF8-8062F0BC0970}"/>
          </ac:picMkLst>
        </pc:picChg>
        <pc:picChg chg="add del mod">
          <ac:chgData name="이 호진" userId="e7b51f9e24c37788" providerId="LiveId" clId="{3F5C1958-E156-41A1-A13E-EA9F676C2855}" dt="2022-05-26T05:48:47.697" v="3622" actId="478"/>
          <ac:picMkLst>
            <pc:docMk/>
            <pc:sldMk cId="3835004089" sldId="258"/>
            <ac:picMk id="10" creationId="{2C52A9E8-ABC7-2C34-3F75-CA427F9CB8BF}"/>
          </ac:picMkLst>
        </pc:picChg>
      </pc:sldChg>
      <pc:sldChg chg="addSp modSp del mod ord">
        <pc:chgData name="이 호진" userId="e7b51f9e24c37788" providerId="LiveId" clId="{3F5C1958-E156-41A1-A13E-EA9F676C2855}" dt="2022-05-13T13:49:38.282" v="2867" actId="2696"/>
        <pc:sldMkLst>
          <pc:docMk/>
          <pc:sldMk cId="2903567767" sldId="259"/>
        </pc:sldMkLst>
        <pc:spChg chg="add mod">
          <ac:chgData name="이 호진" userId="e7b51f9e24c37788" providerId="LiveId" clId="{3F5C1958-E156-41A1-A13E-EA9F676C2855}" dt="2022-05-13T10:15:26.510" v="94"/>
          <ac:spMkLst>
            <pc:docMk/>
            <pc:sldMk cId="2903567767" sldId="259"/>
            <ac:spMk id="10" creationId="{78556087-BBCB-2BA7-73F5-67B19C2BF205}"/>
          </ac:spMkLst>
        </pc:spChg>
        <pc:picChg chg="mod">
          <ac:chgData name="이 호진" userId="e7b51f9e24c37788" providerId="LiveId" clId="{3F5C1958-E156-41A1-A13E-EA9F676C2855}" dt="2022-05-13T10:14:16.037" v="80" actId="1076"/>
          <ac:picMkLst>
            <pc:docMk/>
            <pc:sldMk cId="2903567767" sldId="259"/>
            <ac:picMk id="3" creationId="{EAA5A6D3-8C42-4354-BBA7-56942F5F0287}"/>
          </ac:picMkLst>
        </pc:picChg>
      </pc:sldChg>
      <pc:sldChg chg="addSp delSp modSp del mod ord modAnim">
        <pc:chgData name="이 호진" userId="e7b51f9e24c37788" providerId="LiveId" clId="{3F5C1958-E156-41A1-A13E-EA9F676C2855}" dt="2022-05-13T13:51:40.297" v="2869" actId="2696"/>
        <pc:sldMkLst>
          <pc:docMk/>
          <pc:sldMk cId="3214108175" sldId="260"/>
        </pc:sldMkLst>
        <pc:spChg chg="del">
          <ac:chgData name="이 호진" userId="e7b51f9e24c37788" providerId="LiveId" clId="{3F5C1958-E156-41A1-A13E-EA9F676C2855}" dt="2022-05-13T13:40:48.503" v="2774" actId="478"/>
          <ac:spMkLst>
            <pc:docMk/>
            <pc:sldMk cId="3214108175" sldId="260"/>
            <ac:spMk id="2" creationId="{37F64740-C3DA-4C56-B21F-B340FB0CA0F0}"/>
          </ac:spMkLst>
        </pc:spChg>
        <pc:spChg chg="del">
          <ac:chgData name="이 호진" userId="e7b51f9e24c37788" providerId="LiveId" clId="{3F5C1958-E156-41A1-A13E-EA9F676C2855}" dt="2022-05-13T13:40:53.831" v="2775" actId="478"/>
          <ac:spMkLst>
            <pc:docMk/>
            <pc:sldMk cId="3214108175" sldId="260"/>
            <ac:spMk id="3" creationId="{1316C2AE-FF33-4A44-8532-BD9209F75010}"/>
          </ac:spMkLst>
        </pc:spChg>
        <pc:spChg chg="add mod">
          <ac:chgData name="이 호진" userId="e7b51f9e24c37788" providerId="LiveId" clId="{3F5C1958-E156-41A1-A13E-EA9F676C2855}" dt="2022-05-13T13:44:20.766" v="2805" actId="6549"/>
          <ac:spMkLst>
            <pc:docMk/>
            <pc:sldMk cId="3214108175" sldId="260"/>
            <ac:spMk id="10" creationId="{4EA395B7-B32D-EE35-90C3-6DF1857AB180}"/>
          </ac:spMkLst>
        </pc:spChg>
        <pc:picChg chg="add mod">
          <ac:chgData name="이 호진" userId="e7b51f9e24c37788" providerId="LiveId" clId="{3F5C1958-E156-41A1-A13E-EA9F676C2855}" dt="2022-05-13T13:44:23.635" v="2806" actId="1076"/>
          <ac:picMkLst>
            <pc:docMk/>
            <pc:sldMk cId="3214108175" sldId="260"/>
            <ac:picMk id="5" creationId="{D52C65B5-25E3-7616-39B7-0CD85DA59033}"/>
          </ac:picMkLst>
        </pc:picChg>
      </pc:sldChg>
      <pc:sldChg chg="addSp delSp modSp mod ord">
        <pc:chgData name="이 호진" userId="e7b51f9e24c37788" providerId="LiveId" clId="{3F5C1958-E156-41A1-A13E-EA9F676C2855}" dt="2022-05-26T04:45:26.520" v="3621" actId="14100"/>
        <pc:sldMkLst>
          <pc:docMk/>
          <pc:sldMk cId="2459623187" sldId="261"/>
        </pc:sldMkLst>
        <pc:spChg chg="add mod">
          <ac:chgData name="이 호진" userId="e7b51f9e24c37788" providerId="LiveId" clId="{3F5C1958-E156-41A1-A13E-EA9F676C2855}" dt="2022-05-26T04:45:21.660" v="3619" actId="1076"/>
          <ac:spMkLst>
            <pc:docMk/>
            <pc:sldMk cId="2459623187" sldId="261"/>
            <ac:spMk id="2" creationId="{FFEA614F-B007-FB13-2B07-95ECD81212AC}"/>
          </ac:spMkLst>
        </pc:spChg>
        <pc:spChg chg="add mod">
          <ac:chgData name="이 호진" userId="e7b51f9e24c37788" providerId="LiveId" clId="{3F5C1958-E156-41A1-A13E-EA9F676C2855}" dt="2022-05-26T04:41:10.787" v="3428" actId="14100"/>
          <ac:spMkLst>
            <pc:docMk/>
            <pc:sldMk cId="2459623187" sldId="261"/>
            <ac:spMk id="4" creationId="{812514BF-717A-3DBB-4320-93E3C15E459F}"/>
          </ac:spMkLst>
        </pc:spChg>
        <pc:spChg chg="del">
          <ac:chgData name="이 호진" userId="e7b51f9e24c37788" providerId="LiveId" clId="{3F5C1958-E156-41A1-A13E-EA9F676C2855}" dt="2022-05-19T10:41:02.220" v="3391" actId="478"/>
          <ac:spMkLst>
            <pc:docMk/>
            <pc:sldMk cId="2459623187" sldId="261"/>
            <ac:spMk id="4" creationId="{CA2E5569-5413-4171-8D0F-A04CD8CF3F3A}"/>
          </ac:spMkLst>
        </pc:spChg>
        <pc:spChg chg="mod">
          <ac:chgData name="이 호진" userId="e7b51f9e24c37788" providerId="LiveId" clId="{3F5C1958-E156-41A1-A13E-EA9F676C2855}" dt="2022-05-13T13:01:05.337" v="401" actId="1076"/>
          <ac:spMkLst>
            <pc:docMk/>
            <pc:sldMk cId="2459623187" sldId="261"/>
            <ac:spMk id="5" creationId="{04813097-C127-4CA4-AE96-0143114E7338}"/>
          </ac:spMkLst>
        </pc:spChg>
        <pc:spChg chg="add mod">
          <ac:chgData name="이 호진" userId="e7b51f9e24c37788" providerId="LiveId" clId="{3F5C1958-E156-41A1-A13E-EA9F676C2855}" dt="2022-05-26T04:41:40.229" v="3468" actId="1076"/>
          <ac:spMkLst>
            <pc:docMk/>
            <pc:sldMk cId="2459623187" sldId="261"/>
            <ac:spMk id="6" creationId="{3E4ADE4C-B6B1-3735-3109-38A581E9094F}"/>
          </ac:spMkLst>
        </pc:spChg>
        <pc:spChg chg="del">
          <ac:chgData name="이 호진" userId="e7b51f9e24c37788" providerId="LiveId" clId="{3F5C1958-E156-41A1-A13E-EA9F676C2855}" dt="2022-05-19T10:41:02.220" v="3391" actId="478"/>
          <ac:spMkLst>
            <pc:docMk/>
            <pc:sldMk cId="2459623187" sldId="261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02.220" v="3391" actId="478"/>
          <ac:spMkLst>
            <pc:docMk/>
            <pc:sldMk cId="2459623187" sldId="261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02.220" v="3391" actId="478"/>
          <ac:spMkLst>
            <pc:docMk/>
            <pc:sldMk cId="2459623187" sldId="261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0:15:37.037" v="119" actId="6549"/>
          <ac:spMkLst>
            <pc:docMk/>
            <pc:sldMk cId="2459623187" sldId="261"/>
            <ac:spMk id="10" creationId="{05816C16-5E96-F4CE-9B43-07534482ED04}"/>
          </ac:spMkLst>
        </pc:spChg>
        <pc:spChg chg="add mod">
          <ac:chgData name="이 호진" userId="e7b51f9e24c37788" providerId="LiveId" clId="{3F5C1958-E156-41A1-A13E-EA9F676C2855}" dt="2022-05-19T10:41:02.774" v="3392"/>
          <ac:spMkLst>
            <pc:docMk/>
            <pc:sldMk cId="2459623187" sldId="261"/>
            <ac:spMk id="11" creationId="{9DB71626-19E5-6E65-E069-B1922DC0CEC0}"/>
          </ac:spMkLst>
        </pc:spChg>
        <pc:spChg chg="add mod">
          <ac:chgData name="이 호진" userId="e7b51f9e24c37788" providerId="LiveId" clId="{3F5C1958-E156-41A1-A13E-EA9F676C2855}" dt="2022-05-19T10:41:02.774" v="3392"/>
          <ac:spMkLst>
            <pc:docMk/>
            <pc:sldMk cId="2459623187" sldId="261"/>
            <ac:spMk id="12" creationId="{948A46EF-F44F-2205-9967-55CF887B7AE3}"/>
          </ac:spMkLst>
        </pc:spChg>
        <pc:spChg chg="add mod">
          <ac:chgData name="이 호진" userId="e7b51f9e24c37788" providerId="LiveId" clId="{3F5C1958-E156-41A1-A13E-EA9F676C2855}" dt="2022-05-19T10:41:02.774" v="3392"/>
          <ac:spMkLst>
            <pc:docMk/>
            <pc:sldMk cId="2459623187" sldId="261"/>
            <ac:spMk id="13" creationId="{0E17625B-C35F-0F36-7BC7-FECA8B3ECB10}"/>
          </ac:spMkLst>
        </pc:spChg>
        <pc:spChg chg="add mod">
          <ac:chgData name="이 호진" userId="e7b51f9e24c37788" providerId="LiveId" clId="{3F5C1958-E156-41A1-A13E-EA9F676C2855}" dt="2022-05-19T10:41:02.774" v="3392"/>
          <ac:spMkLst>
            <pc:docMk/>
            <pc:sldMk cId="2459623187" sldId="261"/>
            <ac:spMk id="14" creationId="{F3D7DD64-3B9A-5962-A0C7-7BF03D7D53C5}"/>
          </ac:spMkLst>
        </pc:spChg>
        <pc:spChg chg="add mod">
          <ac:chgData name="이 호진" userId="e7b51f9e24c37788" providerId="LiveId" clId="{3F5C1958-E156-41A1-A13E-EA9F676C2855}" dt="2022-05-26T04:41:54.438" v="3474" actId="1076"/>
          <ac:spMkLst>
            <pc:docMk/>
            <pc:sldMk cId="2459623187" sldId="261"/>
            <ac:spMk id="16" creationId="{A01BBE1C-232F-C455-CB54-621CFF7691FC}"/>
          </ac:spMkLst>
        </pc:spChg>
        <pc:spChg chg="add mod">
          <ac:chgData name="이 호진" userId="e7b51f9e24c37788" providerId="LiveId" clId="{3F5C1958-E156-41A1-A13E-EA9F676C2855}" dt="2022-05-26T04:42:18.447" v="3509" actId="14100"/>
          <ac:spMkLst>
            <pc:docMk/>
            <pc:sldMk cId="2459623187" sldId="261"/>
            <ac:spMk id="17" creationId="{26F09C92-4BE4-8F01-35E6-F75AFF6601BE}"/>
          </ac:spMkLst>
        </pc:spChg>
        <pc:spChg chg="add mod">
          <ac:chgData name="이 호진" userId="e7b51f9e24c37788" providerId="LiveId" clId="{3F5C1958-E156-41A1-A13E-EA9F676C2855}" dt="2022-05-26T04:45:26.520" v="3621" actId="14100"/>
          <ac:spMkLst>
            <pc:docMk/>
            <pc:sldMk cId="2459623187" sldId="261"/>
            <ac:spMk id="18" creationId="{16504FBF-8989-6836-2E96-04AC6D60675F}"/>
          </ac:spMkLst>
        </pc:spChg>
        <pc:picChg chg="del mod">
          <ac:chgData name="이 호진" userId="e7b51f9e24c37788" providerId="LiveId" clId="{3F5C1958-E156-41A1-A13E-EA9F676C2855}" dt="2022-05-26T04:42:20.361" v="3510" actId="478"/>
          <ac:picMkLst>
            <pc:docMk/>
            <pc:sldMk cId="2459623187" sldId="261"/>
            <ac:picMk id="3" creationId="{E9758253-D7FA-49DB-8C41-161CB242BF76}"/>
          </ac:picMkLst>
        </pc:picChg>
        <pc:picChg chg="add mod">
          <ac:chgData name="이 호진" userId="e7b51f9e24c37788" providerId="LiveId" clId="{3F5C1958-E156-41A1-A13E-EA9F676C2855}" dt="2022-05-26T04:41:51.465" v="3473" actId="1076"/>
          <ac:picMkLst>
            <pc:docMk/>
            <pc:sldMk cId="2459623187" sldId="261"/>
            <ac:picMk id="15" creationId="{20C7500E-134E-9902-1492-7F03ABD3A6C5}"/>
          </ac:picMkLst>
        </pc:picChg>
        <pc:cxnChg chg="add mod">
          <ac:chgData name="이 호진" userId="e7b51f9e24c37788" providerId="LiveId" clId="{3F5C1958-E156-41A1-A13E-EA9F676C2855}" dt="2022-05-26T04:45:21.660" v="3619" actId="1076"/>
          <ac:cxnSpMkLst>
            <pc:docMk/>
            <pc:sldMk cId="2459623187" sldId="261"/>
            <ac:cxnSpMk id="9" creationId="{174826FE-591A-ADC4-6122-E99A53EF3519}"/>
          </ac:cxnSpMkLst>
        </pc:cxnChg>
      </pc:sldChg>
      <pc:sldChg chg="del ord">
        <pc:chgData name="이 호진" userId="e7b51f9e24c37788" providerId="LiveId" clId="{3F5C1958-E156-41A1-A13E-EA9F676C2855}" dt="2022-05-13T13:49:38.282" v="2867" actId="2696"/>
        <pc:sldMkLst>
          <pc:docMk/>
          <pc:sldMk cId="136112036" sldId="262"/>
        </pc:sldMkLst>
      </pc:sldChg>
      <pc:sldChg chg="del ord">
        <pc:chgData name="이 호진" userId="e7b51f9e24c37788" providerId="LiveId" clId="{3F5C1958-E156-41A1-A13E-EA9F676C2855}" dt="2022-05-13T13:49:38.282" v="2867" actId="2696"/>
        <pc:sldMkLst>
          <pc:docMk/>
          <pc:sldMk cId="3214776990" sldId="263"/>
        </pc:sldMkLst>
      </pc:sldChg>
      <pc:sldChg chg="addSp delSp modSp mod ord">
        <pc:chgData name="이 호진" userId="e7b51f9e24c37788" providerId="LiveId" clId="{3F5C1958-E156-41A1-A13E-EA9F676C2855}" dt="2022-05-19T10:41:11.897" v="3396"/>
        <pc:sldMkLst>
          <pc:docMk/>
          <pc:sldMk cId="1268676478" sldId="264"/>
        </pc:sldMkLst>
        <pc:spChg chg="mod">
          <ac:chgData name="이 호진" userId="e7b51f9e24c37788" providerId="LiveId" clId="{3F5C1958-E156-41A1-A13E-EA9F676C2855}" dt="2022-05-13T13:03:30.296" v="591" actId="1076"/>
          <ac:spMkLst>
            <pc:docMk/>
            <pc:sldMk cId="1268676478" sldId="264"/>
            <ac:spMk id="2" creationId="{7C153B12-0935-4170-9CC2-B2B307340E7A}"/>
          </ac:spMkLst>
        </pc:spChg>
        <pc:spChg chg="add mod">
          <ac:chgData name="이 호진" userId="e7b51f9e24c37788" providerId="LiveId" clId="{3F5C1958-E156-41A1-A13E-EA9F676C2855}" dt="2022-05-19T10:36:18.285" v="3155" actId="1076"/>
          <ac:spMkLst>
            <pc:docMk/>
            <pc:sldMk cId="1268676478" sldId="264"/>
            <ac:spMk id="3" creationId="{056B82CA-D019-A169-3CF0-B910AFB659CF}"/>
          </ac:spMkLst>
        </pc:spChg>
        <pc:spChg chg="del">
          <ac:chgData name="이 호진" userId="e7b51f9e24c37788" providerId="LiveId" clId="{3F5C1958-E156-41A1-A13E-EA9F676C2855}" dt="2022-05-19T10:41:11.435" v="3395" actId="478"/>
          <ac:spMkLst>
            <pc:docMk/>
            <pc:sldMk cId="1268676478" sldId="264"/>
            <ac:spMk id="4" creationId="{CA2E5569-5413-4171-8D0F-A04CD8CF3F3A}"/>
          </ac:spMkLst>
        </pc:spChg>
        <pc:spChg chg="add mod">
          <ac:chgData name="이 호진" userId="e7b51f9e24c37788" providerId="LiveId" clId="{3F5C1958-E156-41A1-A13E-EA9F676C2855}" dt="2022-05-19T10:36:18.285" v="3155" actId="1076"/>
          <ac:spMkLst>
            <pc:docMk/>
            <pc:sldMk cId="1268676478" sldId="264"/>
            <ac:spMk id="6" creationId="{B76063A9-FA85-D5B3-40A5-6DA06BBE9BA1}"/>
          </ac:spMkLst>
        </pc:spChg>
        <pc:spChg chg="del">
          <ac:chgData name="이 호진" userId="e7b51f9e24c37788" providerId="LiveId" clId="{3F5C1958-E156-41A1-A13E-EA9F676C2855}" dt="2022-05-19T10:41:11.435" v="3395" actId="478"/>
          <ac:spMkLst>
            <pc:docMk/>
            <pc:sldMk cId="1268676478" sldId="264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11.435" v="3395" actId="478"/>
          <ac:spMkLst>
            <pc:docMk/>
            <pc:sldMk cId="1268676478" sldId="264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11.435" v="3395" actId="478"/>
          <ac:spMkLst>
            <pc:docMk/>
            <pc:sldMk cId="1268676478" sldId="264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0:13:44.435" v="49" actId="6549"/>
          <ac:spMkLst>
            <pc:docMk/>
            <pc:sldMk cId="1268676478" sldId="264"/>
            <ac:spMk id="10" creationId="{9821CF0D-57DC-7AE4-D706-C3A103364C27}"/>
          </ac:spMkLst>
        </pc:spChg>
        <pc:spChg chg="add mod">
          <ac:chgData name="이 호진" userId="e7b51f9e24c37788" providerId="LiveId" clId="{3F5C1958-E156-41A1-A13E-EA9F676C2855}" dt="2022-05-19T10:36:18.285" v="3155" actId="1076"/>
          <ac:spMkLst>
            <pc:docMk/>
            <pc:sldMk cId="1268676478" sldId="264"/>
            <ac:spMk id="11" creationId="{8CB99579-F778-0597-F755-DDDA7FC04A1D}"/>
          </ac:spMkLst>
        </pc:spChg>
        <pc:spChg chg="add mod">
          <ac:chgData name="이 호진" userId="e7b51f9e24c37788" providerId="LiveId" clId="{3F5C1958-E156-41A1-A13E-EA9F676C2855}" dt="2022-05-19T10:36:18.285" v="3155" actId="1076"/>
          <ac:spMkLst>
            <pc:docMk/>
            <pc:sldMk cId="1268676478" sldId="264"/>
            <ac:spMk id="12" creationId="{DA067AB3-41AC-0448-5E22-C3C30F547911}"/>
          </ac:spMkLst>
        </pc:spChg>
        <pc:spChg chg="add mod">
          <ac:chgData name="이 호진" userId="e7b51f9e24c37788" providerId="LiveId" clId="{3F5C1958-E156-41A1-A13E-EA9F676C2855}" dt="2022-05-19T10:36:18.285" v="3155" actId="1076"/>
          <ac:spMkLst>
            <pc:docMk/>
            <pc:sldMk cId="1268676478" sldId="264"/>
            <ac:spMk id="13" creationId="{AE74A75A-B6A5-DFF4-61F4-585EE732D90D}"/>
          </ac:spMkLst>
        </pc:spChg>
        <pc:spChg chg="add mod">
          <ac:chgData name="이 호진" userId="e7b51f9e24c37788" providerId="LiveId" clId="{3F5C1958-E156-41A1-A13E-EA9F676C2855}" dt="2022-05-19T10:41:11.897" v="3396"/>
          <ac:spMkLst>
            <pc:docMk/>
            <pc:sldMk cId="1268676478" sldId="264"/>
            <ac:spMk id="34" creationId="{D0661B23-8B0A-A591-EB24-1BD1141DF6AA}"/>
          </ac:spMkLst>
        </pc:spChg>
        <pc:spChg chg="add mod">
          <ac:chgData name="이 호진" userId="e7b51f9e24c37788" providerId="LiveId" clId="{3F5C1958-E156-41A1-A13E-EA9F676C2855}" dt="2022-05-19T10:41:11.897" v="3396"/>
          <ac:spMkLst>
            <pc:docMk/>
            <pc:sldMk cId="1268676478" sldId="264"/>
            <ac:spMk id="35" creationId="{FA369481-A0F2-4552-A454-35BD20372C77}"/>
          </ac:spMkLst>
        </pc:spChg>
        <pc:spChg chg="add mod">
          <ac:chgData name="이 호진" userId="e7b51f9e24c37788" providerId="LiveId" clId="{3F5C1958-E156-41A1-A13E-EA9F676C2855}" dt="2022-05-19T10:41:11.897" v="3396"/>
          <ac:spMkLst>
            <pc:docMk/>
            <pc:sldMk cId="1268676478" sldId="264"/>
            <ac:spMk id="36" creationId="{044C3908-4EBF-E95B-3348-D7F8E2E1FD4D}"/>
          </ac:spMkLst>
        </pc:spChg>
        <pc:spChg chg="add mod">
          <ac:chgData name="이 호진" userId="e7b51f9e24c37788" providerId="LiveId" clId="{3F5C1958-E156-41A1-A13E-EA9F676C2855}" dt="2022-05-19T10:41:11.897" v="3396"/>
          <ac:spMkLst>
            <pc:docMk/>
            <pc:sldMk cId="1268676478" sldId="264"/>
            <ac:spMk id="37" creationId="{881273CE-281C-6B0A-E6A6-46F16862665E}"/>
          </ac:spMkLst>
        </pc:spChg>
        <pc:picChg chg="del mod">
          <ac:chgData name="이 호진" userId="e7b51f9e24c37788" providerId="LiveId" clId="{3F5C1958-E156-41A1-A13E-EA9F676C2855}" dt="2022-05-19T10:34:45.737" v="3131" actId="478"/>
          <ac:picMkLst>
            <pc:docMk/>
            <pc:sldMk cId="1268676478" sldId="264"/>
            <ac:picMk id="5" creationId="{778F45C5-C376-49C5-90FF-BD0F8A6A2134}"/>
          </ac:picMkLst>
        </pc:picChg>
        <pc:cxnChg chg="add mod">
          <ac:chgData name="이 호진" userId="e7b51f9e24c37788" providerId="LiveId" clId="{3F5C1958-E156-41A1-A13E-EA9F676C2855}" dt="2022-05-19T10:36:18.285" v="3155" actId="1076"/>
          <ac:cxnSpMkLst>
            <pc:docMk/>
            <pc:sldMk cId="1268676478" sldId="264"/>
            <ac:cxnSpMk id="15" creationId="{9B2955D2-E04B-CBF4-BF93-2CA3FDF8E2F5}"/>
          </ac:cxnSpMkLst>
        </pc:cxnChg>
        <pc:cxnChg chg="add mod">
          <ac:chgData name="이 호진" userId="e7b51f9e24c37788" providerId="LiveId" clId="{3F5C1958-E156-41A1-A13E-EA9F676C2855}" dt="2022-05-19T10:36:18.285" v="3155" actId="1076"/>
          <ac:cxnSpMkLst>
            <pc:docMk/>
            <pc:sldMk cId="1268676478" sldId="264"/>
            <ac:cxnSpMk id="21" creationId="{23CE15D8-A080-0D79-F355-E3CEB62C97B0}"/>
          </ac:cxnSpMkLst>
        </pc:cxnChg>
      </pc:sldChg>
      <pc:sldChg chg="addSp delSp modSp mod ord">
        <pc:chgData name="이 호진" userId="e7b51f9e24c37788" providerId="LiveId" clId="{3F5C1958-E156-41A1-A13E-EA9F676C2855}" dt="2022-05-19T10:41:20.695" v="3400"/>
        <pc:sldMkLst>
          <pc:docMk/>
          <pc:sldMk cId="4191590041" sldId="265"/>
        </pc:sldMkLst>
        <pc:spChg chg="add mod">
          <ac:chgData name="이 호진" userId="e7b51f9e24c37788" providerId="LiveId" clId="{3F5C1958-E156-41A1-A13E-EA9F676C2855}" dt="2022-05-19T10:36:49.342" v="3158" actId="113"/>
          <ac:spMkLst>
            <pc:docMk/>
            <pc:sldMk cId="4191590041" sldId="265"/>
            <ac:spMk id="2" creationId="{6751DE31-128E-748E-0136-E1B2260FD9A1}"/>
          </ac:spMkLst>
        </pc:spChg>
        <pc:spChg chg="del">
          <ac:chgData name="이 호진" userId="e7b51f9e24c37788" providerId="LiveId" clId="{3F5C1958-E156-41A1-A13E-EA9F676C2855}" dt="2022-05-19T10:41:20.276" v="3399" actId="478"/>
          <ac:spMkLst>
            <pc:docMk/>
            <pc:sldMk cId="4191590041" sldId="265"/>
            <ac:spMk id="4" creationId="{CA2E5569-5413-4171-8D0F-A04CD8CF3F3A}"/>
          </ac:spMkLst>
        </pc:spChg>
        <pc:spChg chg="del">
          <ac:chgData name="이 호진" userId="e7b51f9e24c37788" providerId="LiveId" clId="{3F5C1958-E156-41A1-A13E-EA9F676C2855}" dt="2022-05-19T10:41:20.276" v="3399" actId="478"/>
          <ac:spMkLst>
            <pc:docMk/>
            <pc:sldMk cId="4191590041" sldId="265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20.276" v="3399" actId="478"/>
          <ac:spMkLst>
            <pc:docMk/>
            <pc:sldMk cId="4191590041" sldId="265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20.276" v="3399" actId="478"/>
          <ac:spMkLst>
            <pc:docMk/>
            <pc:sldMk cId="4191590041" sldId="265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11:38.138" v="1212" actId="14100"/>
          <ac:spMkLst>
            <pc:docMk/>
            <pc:sldMk cId="4191590041" sldId="265"/>
            <ac:spMk id="10" creationId="{91992079-58DC-F532-1A15-967ACB324F0D}"/>
          </ac:spMkLst>
        </pc:spChg>
        <pc:spChg chg="add mod">
          <ac:chgData name="이 호진" userId="e7b51f9e24c37788" providerId="LiveId" clId="{3F5C1958-E156-41A1-A13E-EA9F676C2855}" dt="2022-05-19T10:37:13.068" v="3166" actId="255"/>
          <ac:spMkLst>
            <pc:docMk/>
            <pc:sldMk cId="4191590041" sldId="265"/>
            <ac:spMk id="11" creationId="{8801165A-5BE8-BB18-8CB0-9C9B496F7508}"/>
          </ac:spMkLst>
        </pc:spChg>
        <pc:spChg chg="add mod">
          <ac:chgData name="이 호진" userId="e7b51f9e24c37788" providerId="LiveId" clId="{3F5C1958-E156-41A1-A13E-EA9F676C2855}" dt="2022-05-19T10:38:05.530" v="3214" actId="6549"/>
          <ac:spMkLst>
            <pc:docMk/>
            <pc:sldMk cId="4191590041" sldId="265"/>
            <ac:spMk id="12" creationId="{5A2A3407-D787-5073-487B-EF0CABE14DC4}"/>
          </ac:spMkLst>
        </pc:spChg>
        <pc:spChg chg="add mod">
          <ac:chgData name="이 호진" userId="e7b51f9e24c37788" providerId="LiveId" clId="{3F5C1958-E156-41A1-A13E-EA9F676C2855}" dt="2022-05-19T10:38:18.313" v="3223" actId="14100"/>
          <ac:spMkLst>
            <pc:docMk/>
            <pc:sldMk cId="4191590041" sldId="265"/>
            <ac:spMk id="13" creationId="{CE95E2AF-93A7-A8C9-3C78-7C79F8C9F4D1}"/>
          </ac:spMkLst>
        </pc:spChg>
        <pc:spChg chg="add mod">
          <ac:chgData name="이 호진" userId="e7b51f9e24c37788" providerId="LiveId" clId="{3F5C1958-E156-41A1-A13E-EA9F676C2855}" dt="2022-05-19T10:38:14.020" v="3222"/>
          <ac:spMkLst>
            <pc:docMk/>
            <pc:sldMk cId="4191590041" sldId="265"/>
            <ac:spMk id="14" creationId="{280368BC-7B0E-678F-50E0-89C0F7BD0CE7}"/>
          </ac:spMkLst>
        </pc:spChg>
        <pc:spChg chg="add mod">
          <ac:chgData name="이 호진" userId="e7b51f9e24c37788" providerId="LiveId" clId="{3F5C1958-E156-41A1-A13E-EA9F676C2855}" dt="2022-05-19T10:39:51.025" v="3354" actId="1076"/>
          <ac:spMkLst>
            <pc:docMk/>
            <pc:sldMk cId="4191590041" sldId="265"/>
            <ac:spMk id="15" creationId="{BE06E1E3-6835-46C4-814D-09312FCA12A7}"/>
          </ac:spMkLst>
        </pc:spChg>
        <pc:spChg chg="add mod">
          <ac:chgData name="이 호진" userId="e7b51f9e24c37788" providerId="LiveId" clId="{3F5C1958-E156-41A1-A13E-EA9F676C2855}" dt="2022-05-19T10:38:24.062" v="3224" actId="14100"/>
          <ac:spMkLst>
            <pc:docMk/>
            <pc:sldMk cId="4191590041" sldId="265"/>
            <ac:spMk id="16" creationId="{1C34B6DB-730A-8DB3-3CC1-0D7D6DF3DB00}"/>
          </ac:spMkLst>
        </pc:spChg>
        <pc:spChg chg="add mod">
          <ac:chgData name="이 호진" userId="e7b51f9e24c37788" providerId="LiveId" clId="{3F5C1958-E156-41A1-A13E-EA9F676C2855}" dt="2022-05-19T10:41:20.695" v="3400"/>
          <ac:spMkLst>
            <pc:docMk/>
            <pc:sldMk cId="4191590041" sldId="265"/>
            <ac:spMk id="25" creationId="{666698B7-D14F-8C3C-1E1B-26409107A457}"/>
          </ac:spMkLst>
        </pc:spChg>
        <pc:spChg chg="add mod">
          <ac:chgData name="이 호진" userId="e7b51f9e24c37788" providerId="LiveId" clId="{3F5C1958-E156-41A1-A13E-EA9F676C2855}" dt="2022-05-19T10:41:20.695" v="3400"/>
          <ac:spMkLst>
            <pc:docMk/>
            <pc:sldMk cId="4191590041" sldId="265"/>
            <ac:spMk id="26" creationId="{E060063E-0AC1-CA54-7C17-C5A2746EE0FB}"/>
          </ac:spMkLst>
        </pc:spChg>
        <pc:spChg chg="add mod">
          <ac:chgData name="이 호진" userId="e7b51f9e24c37788" providerId="LiveId" clId="{3F5C1958-E156-41A1-A13E-EA9F676C2855}" dt="2022-05-19T10:41:20.695" v="3400"/>
          <ac:spMkLst>
            <pc:docMk/>
            <pc:sldMk cId="4191590041" sldId="265"/>
            <ac:spMk id="27" creationId="{AE836E7E-97BE-0114-6CEE-674B87D2629C}"/>
          </ac:spMkLst>
        </pc:spChg>
        <pc:spChg chg="add mod">
          <ac:chgData name="이 호진" userId="e7b51f9e24c37788" providerId="LiveId" clId="{3F5C1958-E156-41A1-A13E-EA9F676C2855}" dt="2022-05-19T10:41:20.695" v="3400"/>
          <ac:spMkLst>
            <pc:docMk/>
            <pc:sldMk cId="4191590041" sldId="265"/>
            <ac:spMk id="28" creationId="{3DCA8932-8ABE-2093-9F97-80E8D2330BAB}"/>
          </ac:spMkLst>
        </pc:spChg>
        <pc:picChg chg="del mod">
          <ac:chgData name="이 호진" userId="e7b51f9e24c37788" providerId="LiveId" clId="{3F5C1958-E156-41A1-A13E-EA9F676C2855}" dt="2022-05-19T10:39:53.240" v="3355" actId="478"/>
          <ac:picMkLst>
            <pc:docMk/>
            <pc:sldMk cId="4191590041" sldId="265"/>
            <ac:picMk id="3" creationId="{C80ED54F-31DF-4333-8A29-5CDD00E05CFB}"/>
          </ac:picMkLst>
        </pc:picChg>
        <pc:cxnChg chg="add mod">
          <ac:chgData name="이 호진" userId="e7b51f9e24c37788" providerId="LiveId" clId="{3F5C1958-E156-41A1-A13E-EA9F676C2855}" dt="2022-05-19T10:38:18.313" v="3223" actId="14100"/>
          <ac:cxnSpMkLst>
            <pc:docMk/>
            <pc:sldMk cId="4191590041" sldId="265"/>
            <ac:cxnSpMk id="17" creationId="{C7357793-394E-F865-FACA-DC4E8C644FA1}"/>
          </ac:cxnSpMkLst>
        </pc:cxnChg>
        <pc:cxnChg chg="add mod">
          <ac:chgData name="이 호진" userId="e7b51f9e24c37788" providerId="LiveId" clId="{3F5C1958-E156-41A1-A13E-EA9F676C2855}" dt="2022-05-19T10:39:51.025" v="3354" actId="1076"/>
          <ac:cxnSpMkLst>
            <pc:docMk/>
            <pc:sldMk cId="4191590041" sldId="265"/>
            <ac:cxnSpMk id="18" creationId="{AB32CE92-609E-6C8D-C4B8-BAFB50E1CB33}"/>
          </ac:cxnSpMkLst>
        </pc:cxnChg>
      </pc:sldChg>
      <pc:sldChg chg="addSp delSp modSp mod ord">
        <pc:chgData name="이 호진" userId="e7b51f9e24c37788" providerId="LiveId" clId="{3F5C1958-E156-41A1-A13E-EA9F676C2855}" dt="2022-05-26T05:53:55.132" v="3700" actId="1076"/>
        <pc:sldMkLst>
          <pc:docMk/>
          <pc:sldMk cId="3421817095" sldId="266"/>
        </pc:sldMkLst>
        <pc:spChg chg="del">
          <ac:chgData name="이 호진" userId="e7b51f9e24c37788" providerId="LiveId" clId="{3F5C1958-E156-41A1-A13E-EA9F676C2855}" dt="2022-05-19T10:41:15.639" v="3397" actId="478"/>
          <ac:spMkLst>
            <pc:docMk/>
            <pc:sldMk cId="3421817095" sldId="266"/>
            <ac:spMk id="4" creationId="{CA2E5569-5413-4171-8D0F-A04CD8CF3F3A}"/>
          </ac:spMkLst>
        </pc:spChg>
        <pc:spChg chg="del">
          <ac:chgData name="이 호진" userId="e7b51f9e24c37788" providerId="LiveId" clId="{3F5C1958-E156-41A1-A13E-EA9F676C2855}" dt="2022-05-13T13:02:05.966" v="507" actId="21"/>
          <ac:spMkLst>
            <pc:docMk/>
            <pc:sldMk cId="3421817095" sldId="266"/>
            <ac:spMk id="5" creationId="{350C5571-101D-4464-9CEA-D1ADE19875F9}"/>
          </ac:spMkLst>
        </pc:spChg>
        <pc:spChg chg="add mod">
          <ac:chgData name="이 호진" userId="e7b51f9e24c37788" providerId="LiveId" clId="{3F5C1958-E156-41A1-A13E-EA9F676C2855}" dt="2022-05-26T05:52:50.028" v="3661" actId="14100"/>
          <ac:spMkLst>
            <pc:docMk/>
            <pc:sldMk cId="3421817095" sldId="266"/>
            <ac:spMk id="6" creationId="{E1ADA67F-1AD8-E0C2-AD11-E76085928301}"/>
          </ac:spMkLst>
        </pc:spChg>
        <pc:spChg chg="del">
          <ac:chgData name="이 호진" userId="e7b51f9e24c37788" providerId="LiveId" clId="{3F5C1958-E156-41A1-A13E-EA9F676C2855}" dt="2022-05-19T10:41:15.639" v="3397" actId="478"/>
          <ac:spMkLst>
            <pc:docMk/>
            <pc:sldMk cId="3421817095" sldId="266"/>
            <ac:spMk id="7" creationId="{C7CD30AC-AD0D-4B8A-AEFE-E34EFF8623DB}"/>
          </ac:spMkLst>
        </pc:spChg>
        <pc:spChg chg="add mod">
          <ac:chgData name="이 호진" userId="e7b51f9e24c37788" providerId="LiveId" clId="{3F5C1958-E156-41A1-A13E-EA9F676C2855}" dt="2022-05-26T05:53:55.132" v="3700" actId="1076"/>
          <ac:spMkLst>
            <pc:docMk/>
            <pc:sldMk cId="3421817095" sldId="266"/>
            <ac:spMk id="8" creationId="{1ECCDE76-403E-C445-C187-BBE704A42AEF}"/>
          </ac:spMkLst>
        </pc:spChg>
        <pc:spChg chg="del">
          <ac:chgData name="이 호진" userId="e7b51f9e24c37788" providerId="LiveId" clId="{3F5C1958-E156-41A1-A13E-EA9F676C2855}" dt="2022-05-19T10:41:15.639" v="3397" actId="478"/>
          <ac:spMkLst>
            <pc:docMk/>
            <pc:sldMk cId="3421817095" sldId="266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15.639" v="3397" actId="478"/>
          <ac:spMkLst>
            <pc:docMk/>
            <pc:sldMk cId="3421817095" sldId="266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07:36.129" v="805" actId="1076"/>
          <ac:spMkLst>
            <pc:docMk/>
            <pc:sldMk cId="3421817095" sldId="266"/>
            <ac:spMk id="10" creationId="{66C1F1B5-0780-2594-3AB3-7416C0CBDCCC}"/>
          </ac:spMkLst>
        </pc:spChg>
        <pc:spChg chg="add mod">
          <ac:chgData name="이 호진" userId="e7b51f9e24c37788" providerId="LiveId" clId="{3F5C1958-E156-41A1-A13E-EA9F676C2855}" dt="2022-05-26T05:51:58.570" v="3650" actId="1076"/>
          <ac:spMkLst>
            <pc:docMk/>
            <pc:sldMk cId="3421817095" sldId="266"/>
            <ac:spMk id="11" creationId="{3F31217F-AA4F-B333-4CC2-2AE3A96FC3F7}"/>
          </ac:spMkLst>
        </pc:spChg>
        <pc:spChg chg="add mod">
          <ac:chgData name="이 호진" userId="e7b51f9e24c37788" providerId="LiveId" clId="{3F5C1958-E156-41A1-A13E-EA9F676C2855}" dt="2022-05-26T05:49:22.211" v="3633" actId="20577"/>
          <ac:spMkLst>
            <pc:docMk/>
            <pc:sldMk cId="3421817095" sldId="266"/>
            <ac:spMk id="12" creationId="{E20D5445-BAB4-83A9-7539-FBC6466E1FDA}"/>
          </ac:spMkLst>
        </pc:spChg>
        <pc:spChg chg="add mod">
          <ac:chgData name="이 호진" userId="e7b51f9e24c37788" providerId="LiveId" clId="{3F5C1958-E156-41A1-A13E-EA9F676C2855}" dt="2022-05-19T10:41:16.081" v="3398"/>
          <ac:spMkLst>
            <pc:docMk/>
            <pc:sldMk cId="3421817095" sldId="266"/>
            <ac:spMk id="13" creationId="{608EFA1B-B34B-6108-60DD-7DA11FD1B1EE}"/>
          </ac:spMkLst>
        </pc:spChg>
        <pc:spChg chg="add mod">
          <ac:chgData name="이 호진" userId="e7b51f9e24c37788" providerId="LiveId" clId="{3F5C1958-E156-41A1-A13E-EA9F676C2855}" dt="2022-05-26T05:52:10.935" v="3654" actId="20577"/>
          <ac:spMkLst>
            <pc:docMk/>
            <pc:sldMk cId="3421817095" sldId="266"/>
            <ac:spMk id="14" creationId="{A1D1AD6F-C417-70DA-8157-BCEFCEAE55D9}"/>
          </ac:spMkLst>
        </pc:spChg>
        <pc:spChg chg="add mod">
          <ac:chgData name="이 호진" userId="e7b51f9e24c37788" providerId="LiveId" clId="{3F5C1958-E156-41A1-A13E-EA9F676C2855}" dt="2022-05-26T05:52:16.694" v="3655" actId="1076"/>
          <ac:spMkLst>
            <pc:docMk/>
            <pc:sldMk cId="3421817095" sldId="266"/>
            <ac:spMk id="15" creationId="{EF102A78-1F40-0194-1C1C-32CD8D9491A0}"/>
          </ac:spMkLst>
        </pc:spChg>
        <pc:spChg chg="add mod">
          <ac:chgData name="이 호진" userId="e7b51f9e24c37788" providerId="LiveId" clId="{3F5C1958-E156-41A1-A13E-EA9F676C2855}" dt="2022-05-19T10:41:16.081" v="3398"/>
          <ac:spMkLst>
            <pc:docMk/>
            <pc:sldMk cId="3421817095" sldId="266"/>
            <ac:spMk id="16" creationId="{17CB6C70-F8B0-5C0A-3DBD-641E2AC24145}"/>
          </ac:spMkLst>
        </pc:spChg>
        <pc:spChg chg="add mod">
          <ac:chgData name="이 호진" userId="e7b51f9e24c37788" providerId="LiveId" clId="{3F5C1958-E156-41A1-A13E-EA9F676C2855}" dt="2022-05-19T10:41:16.081" v="3398"/>
          <ac:spMkLst>
            <pc:docMk/>
            <pc:sldMk cId="3421817095" sldId="266"/>
            <ac:spMk id="18" creationId="{3E666800-E098-4ABE-3C1C-5F1815D0DE32}"/>
          </ac:spMkLst>
        </pc:spChg>
        <pc:spChg chg="add mod">
          <ac:chgData name="이 호진" userId="e7b51f9e24c37788" providerId="LiveId" clId="{3F5C1958-E156-41A1-A13E-EA9F676C2855}" dt="2022-05-19T10:41:16.081" v="3398"/>
          <ac:spMkLst>
            <pc:docMk/>
            <pc:sldMk cId="3421817095" sldId="266"/>
            <ac:spMk id="19" creationId="{007823D9-8152-116A-8E9F-B23A08475D7A}"/>
          </ac:spMkLst>
        </pc:spChg>
        <pc:picChg chg="add mod">
          <ac:chgData name="이 호진" userId="e7b51f9e24c37788" providerId="LiveId" clId="{3F5C1958-E156-41A1-A13E-EA9F676C2855}" dt="2022-05-26T05:53:21.314" v="3663" actId="1076"/>
          <ac:picMkLst>
            <pc:docMk/>
            <pc:sldMk cId="3421817095" sldId="266"/>
            <ac:picMk id="3" creationId="{2CEF9D95-457D-212F-9AF2-5C6CEDACB7B3}"/>
          </ac:picMkLst>
        </pc:picChg>
        <pc:picChg chg="del mod">
          <ac:chgData name="이 호진" userId="e7b51f9e24c37788" providerId="LiveId" clId="{3F5C1958-E156-41A1-A13E-EA9F676C2855}" dt="2022-05-13T13:02:05.966" v="507" actId="21"/>
          <ac:picMkLst>
            <pc:docMk/>
            <pc:sldMk cId="3421817095" sldId="266"/>
            <ac:picMk id="3" creationId="{A28CF6FF-FB70-4B5D-B091-33DC609B1470}"/>
          </ac:picMkLst>
        </pc:picChg>
        <pc:picChg chg="add del mod">
          <ac:chgData name="이 호진" userId="e7b51f9e24c37788" providerId="LiveId" clId="{3F5C1958-E156-41A1-A13E-EA9F676C2855}" dt="2022-05-13T13:10:29.773" v="1095" actId="478"/>
          <ac:picMkLst>
            <pc:docMk/>
            <pc:sldMk cId="3421817095" sldId="266"/>
            <ac:picMk id="6" creationId="{B38F4CEE-CA36-FA77-05FD-A6D2EAE2403C}"/>
          </ac:picMkLst>
        </pc:picChg>
        <pc:picChg chg="add del mod">
          <ac:chgData name="이 호진" userId="e7b51f9e24c37788" providerId="LiveId" clId="{3F5C1958-E156-41A1-A13E-EA9F676C2855}" dt="2022-05-26T05:51:27.459" v="3642" actId="478"/>
          <ac:picMkLst>
            <pc:docMk/>
            <pc:sldMk cId="3421817095" sldId="266"/>
            <ac:picMk id="17" creationId="{08AC6CA2-60BC-AB2C-7D0B-A637B593A64C}"/>
          </ac:picMkLst>
        </pc:picChg>
        <pc:cxnChg chg="add mod">
          <ac:chgData name="이 호진" userId="e7b51f9e24c37788" providerId="LiveId" clId="{3F5C1958-E156-41A1-A13E-EA9F676C2855}" dt="2022-05-26T05:52:53.391" v="3662" actId="14100"/>
          <ac:cxnSpMkLst>
            <pc:docMk/>
            <pc:sldMk cId="3421817095" sldId="266"/>
            <ac:cxnSpMk id="5" creationId="{586553D4-56E5-1421-589C-7AE3EE97E4A4}"/>
          </ac:cxnSpMkLst>
        </pc:cxnChg>
      </pc:sldChg>
      <pc:sldChg chg="addSp delSp modSp del mod ord">
        <pc:chgData name="이 호진" userId="e7b51f9e24c37788" providerId="LiveId" clId="{3F5C1958-E156-41A1-A13E-EA9F676C2855}" dt="2022-05-13T13:49:38.282" v="2867" actId="2696"/>
        <pc:sldMkLst>
          <pc:docMk/>
          <pc:sldMk cId="1102136067" sldId="267"/>
        </pc:sldMkLst>
        <pc:spChg chg="mod">
          <ac:chgData name="이 호진" userId="e7b51f9e24c37788" providerId="LiveId" clId="{3F5C1958-E156-41A1-A13E-EA9F676C2855}" dt="2022-05-13T10:16:28.724" v="150" actId="255"/>
          <ac:spMkLst>
            <pc:docMk/>
            <pc:sldMk cId="1102136067" sldId="267"/>
            <ac:spMk id="2" creationId="{6AAC2254-34A7-4083-B621-F4E66FF596BD}"/>
          </ac:spMkLst>
        </pc:spChg>
        <pc:spChg chg="del">
          <ac:chgData name="이 호진" userId="e7b51f9e24c37788" providerId="LiveId" clId="{3F5C1958-E156-41A1-A13E-EA9F676C2855}" dt="2022-05-13T10:16:12.818" v="144" actId="478"/>
          <ac:spMkLst>
            <pc:docMk/>
            <pc:sldMk cId="1102136067" sldId="267"/>
            <ac:spMk id="3" creationId="{557A2EE1-4F4A-4248-930B-FF9B01782CA1}"/>
          </ac:spMkLst>
        </pc:spChg>
        <pc:spChg chg="add mod">
          <ac:chgData name="이 호진" userId="e7b51f9e24c37788" providerId="LiveId" clId="{3F5C1958-E156-41A1-A13E-EA9F676C2855}" dt="2022-05-13T10:17:06.038" v="231" actId="1076"/>
          <ac:spMkLst>
            <pc:docMk/>
            <pc:sldMk cId="1102136067" sldId="267"/>
            <ac:spMk id="5" creationId="{4851512B-73E8-0AB8-FD1B-98434B3E93CA}"/>
          </ac:spMkLst>
        </pc:spChg>
        <pc:picChg chg="add mod">
          <ac:chgData name="이 호진" userId="e7b51f9e24c37788" providerId="LiveId" clId="{3F5C1958-E156-41A1-A13E-EA9F676C2855}" dt="2022-05-13T10:16:24.782" v="149" actId="14100"/>
          <ac:picMkLst>
            <pc:docMk/>
            <pc:sldMk cId="1102136067" sldId="267"/>
            <ac:picMk id="10" creationId="{6EC813B7-BC33-5F5D-63D7-3090C16C7708}"/>
          </ac:picMkLst>
        </pc:picChg>
      </pc:sldChg>
      <pc:sldChg chg="del ord">
        <pc:chgData name="이 호진" userId="e7b51f9e24c37788" providerId="LiveId" clId="{3F5C1958-E156-41A1-A13E-EA9F676C2855}" dt="2022-05-13T13:49:38.282" v="2867" actId="2696"/>
        <pc:sldMkLst>
          <pc:docMk/>
          <pc:sldMk cId="3994223010" sldId="268"/>
        </pc:sldMkLst>
      </pc:sldChg>
      <pc:sldChg chg="del ord">
        <pc:chgData name="이 호진" userId="e7b51f9e24c37788" providerId="LiveId" clId="{3F5C1958-E156-41A1-A13E-EA9F676C2855}" dt="2022-05-13T13:49:38.282" v="2867" actId="2696"/>
        <pc:sldMkLst>
          <pc:docMk/>
          <pc:sldMk cId="3183355899" sldId="269"/>
        </pc:sldMkLst>
      </pc:sldChg>
      <pc:sldChg chg="del ord">
        <pc:chgData name="이 호진" userId="e7b51f9e24c37788" providerId="LiveId" clId="{3F5C1958-E156-41A1-A13E-EA9F676C2855}" dt="2022-05-13T13:49:38.282" v="2867" actId="2696"/>
        <pc:sldMkLst>
          <pc:docMk/>
          <pc:sldMk cId="4279756614" sldId="270"/>
        </pc:sldMkLst>
      </pc:sldChg>
      <pc:sldChg chg="del">
        <pc:chgData name="이 호진" userId="e7b51f9e24c37788" providerId="LiveId" clId="{3F5C1958-E156-41A1-A13E-EA9F676C2855}" dt="2022-05-13T10:20:11.101" v="241" actId="2696"/>
        <pc:sldMkLst>
          <pc:docMk/>
          <pc:sldMk cId="2095076516" sldId="271"/>
        </pc:sldMkLst>
      </pc:sldChg>
      <pc:sldChg chg="addSp delSp modSp add mod ord">
        <pc:chgData name="이 호진" userId="e7b51f9e24c37788" providerId="LiveId" clId="{3F5C1958-E156-41A1-A13E-EA9F676C2855}" dt="2022-05-26T06:02:27.746" v="3808" actId="1076"/>
        <pc:sldMkLst>
          <pc:docMk/>
          <pc:sldMk cId="2975923508" sldId="271"/>
        </pc:sldMkLst>
        <pc:spChg chg="del">
          <ac:chgData name="이 호진" userId="e7b51f9e24c37788" providerId="LiveId" clId="{3F5C1958-E156-41A1-A13E-EA9F676C2855}" dt="2022-05-19T10:41:30.365" v="3403" actId="478"/>
          <ac:spMkLst>
            <pc:docMk/>
            <pc:sldMk cId="2975923508" sldId="271"/>
            <ac:spMk id="4" creationId="{CA2E5569-5413-4171-8D0F-A04CD8CF3F3A}"/>
          </ac:spMkLst>
        </pc:spChg>
        <pc:spChg chg="add mod">
          <ac:chgData name="이 호진" userId="e7b51f9e24c37788" providerId="LiveId" clId="{3F5C1958-E156-41A1-A13E-EA9F676C2855}" dt="2022-05-26T06:02:03.232" v="3800" actId="1076"/>
          <ac:spMkLst>
            <pc:docMk/>
            <pc:sldMk cId="2975923508" sldId="271"/>
            <ac:spMk id="7" creationId="{A38EA236-056D-2FD3-E126-8FCF69D202C4}"/>
          </ac:spMkLst>
        </pc:spChg>
        <pc:spChg chg="del">
          <ac:chgData name="이 호진" userId="e7b51f9e24c37788" providerId="LiveId" clId="{3F5C1958-E156-41A1-A13E-EA9F676C2855}" dt="2022-05-19T10:41:30.365" v="3403" actId="478"/>
          <ac:spMkLst>
            <pc:docMk/>
            <pc:sldMk cId="2975923508" sldId="271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30.365" v="3403" actId="478"/>
          <ac:spMkLst>
            <pc:docMk/>
            <pc:sldMk cId="2975923508" sldId="271"/>
            <ac:spMk id="8" creationId="{776324C0-CFD8-4494-B7C8-160479C94901}"/>
          </ac:spMkLst>
        </pc:spChg>
        <pc:spChg chg="add mod">
          <ac:chgData name="이 호진" userId="e7b51f9e24c37788" providerId="LiveId" clId="{3F5C1958-E156-41A1-A13E-EA9F676C2855}" dt="2022-05-26T06:02:24.230" v="3807" actId="2085"/>
          <ac:spMkLst>
            <pc:docMk/>
            <pc:sldMk cId="2975923508" sldId="271"/>
            <ac:spMk id="8" creationId="{A8A0E351-7E1A-25C2-CEB3-34ECDC14F20F}"/>
          </ac:spMkLst>
        </pc:spChg>
        <pc:spChg chg="del">
          <ac:chgData name="이 호진" userId="e7b51f9e24c37788" providerId="LiveId" clId="{3F5C1958-E156-41A1-A13E-EA9F676C2855}" dt="2022-05-19T10:41:30.365" v="3403" actId="478"/>
          <ac:spMkLst>
            <pc:docMk/>
            <pc:sldMk cId="2975923508" sldId="271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16:18.966" v="1572" actId="14100"/>
          <ac:spMkLst>
            <pc:docMk/>
            <pc:sldMk cId="2975923508" sldId="271"/>
            <ac:spMk id="10" creationId="{5E6599C5-BA19-F14F-A64F-21CA779C33BE}"/>
          </ac:spMkLst>
        </pc:spChg>
        <pc:spChg chg="add mod">
          <ac:chgData name="이 호진" userId="e7b51f9e24c37788" providerId="LiveId" clId="{3F5C1958-E156-41A1-A13E-EA9F676C2855}" dt="2022-05-19T10:41:30.825" v="3404"/>
          <ac:spMkLst>
            <pc:docMk/>
            <pc:sldMk cId="2975923508" sldId="271"/>
            <ac:spMk id="11" creationId="{7DD1196A-526C-DFB4-CBC8-2FEF21C4AB20}"/>
          </ac:spMkLst>
        </pc:spChg>
        <pc:spChg chg="add mod">
          <ac:chgData name="이 호진" userId="e7b51f9e24c37788" providerId="LiveId" clId="{3F5C1958-E156-41A1-A13E-EA9F676C2855}" dt="2022-05-13T13:18:05.515" v="1593" actId="1076"/>
          <ac:spMkLst>
            <pc:docMk/>
            <pc:sldMk cId="2975923508" sldId="271"/>
            <ac:spMk id="13" creationId="{D557561D-B97A-A313-95CA-942DA19C8903}"/>
          </ac:spMkLst>
        </pc:spChg>
        <pc:spChg chg="add mod">
          <ac:chgData name="이 호진" userId="e7b51f9e24c37788" providerId="LiveId" clId="{3F5C1958-E156-41A1-A13E-EA9F676C2855}" dt="2022-05-26T06:02:27.746" v="3808" actId="1076"/>
          <ac:spMkLst>
            <pc:docMk/>
            <pc:sldMk cId="2975923508" sldId="271"/>
            <ac:spMk id="14" creationId="{0C5FF3E0-8093-FD58-9AB4-FE14B1F7176A}"/>
          </ac:spMkLst>
        </pc:spChg>
        <pc:spChg chg="add mod">
          <ac:chgData name="이 호진" userId="e7b51f9e24c37788" providerId="LiveId" clId="{3F5C1958-E156-41A1-A13E-EA9F676C2855}" dt="2022-05-19T10:41:30.825" v="3404"/>
          <ac:spMkLst>
            <pc:docMk/>
            <pc:sldMk cId="2975923508" sldId="271"/>
            <ac:spMk id="15" creationId="{79E9B90C-1BB6-EC54-49AF-2EBF189E40F2}"/>
          </ac:spMkLst>
        </pc:spChg>
        <pc:spChg chg="add mod">
          <ac:chgData name="이 호진" userId="e7b51f9e24c37788" providerId="LiveId" clId="{3F5C1958-E156-41A1-A13E-EA9F676C2855}" dt="2022-05-19T10:41:30.825" v="3404"/>
          <ac:spMkLst>
            <pc:docMk/>
            <pc:sldMk cId="2975923508" sldId="271"/>
            <ac:spMk id="16" creationId="{6FBF1652-8AC1-D9EF-9F23-0D6B53AE0BEC}"/>
          </ac:spMkLst>
        </pc:spChg>
        <pc:spChg chg="add mod">
          <ac:chgData name="이 호진" userId="e7b51f9e24c37788" providerId="LiveId" clId="{3F5C1958-E156-41A1-A13E-EA9F676C2855}" dt="2022-05-19T10:41:30.825" v="3404"/>
          <ac:spMkLst>
            <pc:docMk/>
            <pc:sldMk cId="2975923508" sldId="271"/>
            <ac:spMk id="17" creationId="{4B7FF1E9-1D49-07FD-7DCF-8F1A340822B3}"/>
          </ac:spMkLst>
        </pc:spChg>
        <pc:spChg chg="add mod">
          <ac:chgData name="이 호진" userId="e7b51f9e24c37788" providerId="LiveId" clId="{3F5C1958-E156-41A1-A13E-EA9F676C2855}" dt="2022-05-26T06:02:07.585" v="3802" actId="1076"/>
          <ac:spMkLst>
            <pc:docMk/>
            <pc:sldMk cId="2975923508" sldId="271"/>
            <ac:spMk id="18" creationId="{794B1130-5DEB-B614-8708-85022648FF53}"/>
          </ac:spMkLst>
        </pc:spChg>
        <pc:picChg chg="add del mod">
          <ac:chgData name="이 호진" userId="e7b51f9e24c37788" providerId="LiveId" clId="{3F5C1958-E156-41A1-A13E-EA9F676C2855}" dt="2022-05-13T13:16:02.669" v="1526" actId="478"/>
          <ac:picMkLst>
            <pc:docMk/>
            <pc:sldMk cId="2975923508" sldId="271"/>
            <ac:picMk id="3" creationId="{25D3DC8C-597B-D33A-DD25-545276C7DF50}"/>
          </ac:picMkLst>
        </pc:picChg>
        <pc:picChg chg="add mod">
          <ac:chgData name="이 호진" userId="e7b51f9e24c37788" providerId="LiveId" clId="{3F5C1958-E156-41A1-A13E-EA9F676C2855}" dt="2022-05-26T06:01:19.753" v="3789" actId="1076"/>
          <ac:picMkLst>
            <pc:docMk/>
            <pc:sldMk cId="2975923508" sldId="271"/>
            <ac:picMk id="3" creationId="{454ED63E-0BEA-EE8D-7292-6E48CDF4DF16}"/>
          </ac:picMkLst>
        </pc:picChg>
        <pc:picChg chg="add mod">
          <ac:chgData name="이 호진" userId="e7b51f9e24c37788" providerId="LiveId" clId="{3F5C1958-E156-41A1-A13E-EA9F676C2855}" dt="2022-05-26T06:01:45.647" v="3794" actId="14100"/>
          <ac:picMkLst>
            <pc:docMk/>
            <pc:sldMk cId="2975923508" sldId="271"/>
            <ac:picMk id="5" creationId="{71D3AA62-64E4-863C-C6E6-DB0769FAF5A8}"/>
          </ac:picMkLst>
        </pc:picChg>
        <pc:picChg chg="add del mod">
          <ac:chgData name="이 호진" userId="e7b51f9e24c37788" providerId="LiveId" clId="{3F5C1958-E156-41A1-A13E-EA9F676C2855}" dt="2022-05-26T06:01:11.153" v="3784" actId="478"/>
          <ac:picMkLst>
            <pc:docMk/>
            <pc:sldMk cId="2975923508" sldId="271"/>
            <ac:picMk id="6" creationId="{62A650E9-628C-C5D0-13A3-51A8E903AA38}"/>
          </ac:picMkLst>
        </pc:picChg>
        <pc:picChg chg="add del mod">
          <ac:chgData name="이 호진" userId="e7b51f9e24c37788" providerId="LiveId" clId="{3F5C1958-E156-41A1-A13E-EA9F676C2855}" dt="2022-05-26T06:01:21.464" v="3790" actId="478"/>
          <ac:picMkLst>
            <pc:docMk/>
            <pc:sldMk cId="2975923508" sldId="271"/>
            <ac:picMk id="12" creationId="{10C38E6D-CC06-7495-051E-701844EED8E2}"/>
          </ac:picMkLst>
        </pc:picChg>
      </pc:sldChg>
      <pc:sldChg chg="del">
        <pc:chgData name="이 호진" userId="e7b51f9e24c37788" providerId="LiveId" clId="{3F5C1958-E156-41A1-A13E-EA9F676C2855}" dt="2022-05-13T10:20:11.101" v="241" actId="2696"/>
        <pc:sldMkLst>
          <pc:docMk/>
          <pc:sldMk cId="765015436" sldId="272"/>
        </pc:sldMkLst>
      </pc:sldChg>
      <pc:sldChg chg="addSp delSp modSp add mod ord">
        <pc:chgData name="이 호진" userId="e7b51f9e24c37788" providerId="LiveId" clId="{3F5C1958-E156-41A1-A13E-EA9F676C2855}" dt="2022-05-26T06:04:07.009" v="3836" actId="6549"/>
        <pc:sldMkLst>
          <pc:docMk/>
          <pc:sldMk cId="1896777303" sldId="272"/>
        </pc:sldMkLst>
        <pc:spChg chg="add mod">
          <ac:chgData name="이 호진" userId="e7b51f9e24c37788" providerId="LiveId" clId="{3F5C1958-E156-41A1-A13E-EA9F676C2855}" dt="2022-05-26T06:03:27.891" v="3814" actId="14100"/>
          <ac:spMkLst>
            <pc:docMk/>
            <pc:sldMk cId="1896777303" sldId="272"/>
            <ac:spMk id="2" creationId="{50EB268D-6128-DD0F-7C21-EEFAC5E616BE}"/>
          </ac:spMkLst>
        </pc:spChg>
        <pc:spChg chg="del">
          <ac:chgData name="이 호진" userId="e7b51f9e24c37788" providerId="LiveId" clId="{3F5C1958-E156-41A1-A13E-EA9F676C2855}" dt="2022-05-19T10:41:40.381" v="3407" actId="478"/>
          <ac:spMkLst>
            <pc:docMk/>
            <pc:sldMk cId="1896777303" sldId="272"/>
            <ac:spMk id="4" creationId="{CA2E5569-5413-4171-8D0F-A04CD8CF3F3A}"/>
          </ac:spMkLst>
        </pc:spChg>
        <pc:spChg chg="add mod">
          <ac:chgData name="이 호진" userId="e7b51f9e24c37788" providerId="LiveId" clId="{3F5C1958-E156-41A1-A13E-EA9F676C2855}" dt="2022-05-26T06:04:07.009" v="3836" actId="6549"/>
          <ac:spMkLst>
            <pc:docMk/>
            <pc:sldMk cId="1896777303" sldId="272"/>
            <ac:spMk id="6" creationId="{8864BC6A-A211-945B-507A-B31EF1F2D121}"/>
          </ac:spMkLst>
        </pc:spChg>
        <pc:spChg chg="del">
          <ac:chgData name="이 호진" userId="e7b51f9e24c37788" providerId="LiveId" clId="{3F5C1958-E156-41A1-A13E-EA9F676C2855}" dt="2022-05-19T10:41:40.381" v="3407" actId="478"/>
          <ac:spMkLst>
            <pc:docMk/>
            <pc:sldMk cId="1896777303" sldId="272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40.381" v="3407" actId="478"/>
          <ac:spMkLst>
            <pc:docMk/>
            <pc:sldMk cId="1896777303" sldId="272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40.381" v="3407" actId="478"/>
          <ac:spMkLst>
            <pc:docMk/>
            <pc:sldMk cId="1896777303" sldId="272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23:33.953" v="1826" actId="1076"/>
          <ac:spMkLst>
            <pc:docMk/>
            <pc:sldMk cId="1896777303" sldId="272"/>
            <ac:spMk id="10" creationId="{20CDEB71-12D1-4642-9046-FA9FB589A997}"/>
          </ac:spMkLst>
        </pc:spChg>
        <pc:spChg chg="add mod">
          <ac:chgData name="이 호진" userId="e7b51f9e24c37788" providerId="LiveId" clId="{3F5C1958-E156-41A1-A13E-EA9F676C2855}" dt="2022-05-26T06:02:59.714" v="3813" actId="20577"/>
          <ac:spMkLst>
            <pc:docMk/>
            <pc:sldMk cId="1896777303" sldId="272"/>
            <ac:spMk id="13" creationId="{B6585A5C-7CC1-F029-4510-A8FCE6B12358}"/>
          </ac:spMkLst>
        </pc:spChg>
        <pc:spChg chg="add mod">
          <ac:chgData name="이 호진" userId="e7b51f9e24c37788" providerId="LiveId" clId="{3F5C1958-E156-41A1-A13E-EA9F676C2855}" dt="2022-05-19T10:41:40.897" v="3408"/>
          <ac:spMkLst>
            <pc:docMk/>
            <pc:sldMk cId="1896777303" sldId="272"/>
            <ac:spMk id="14" creationId="{326CE98C-45C2-BE4A-CCB8-BA1BFFE53639}"/>
          </ac:spMkLst>
        </pc:spChg>
        <pc:spChg chg="add mod">
          <ac:chgData name="이 호진" userId="e7b51f9e24c37788" providerId="LiveId" clId="{3F5C1958-E156-41A1-A13E-EA9F676C2855}" dt="2022-05-26T06:00:21.934" v="3783" actId="20577"/>
          <ac:spMkLst>
            <pc:docMk/>
            <pc:sldMk cId="1896777303" sldId="272"/>
            <ac:spMk id="15" creationId="{86AF613D-DBF4-0890-BFF9-DD0D71ABC5AD}"/>
          </ac:spMkLst>
        </pc:spChg>
        <pc:spChg chg="add mod">
          <ac:chgData name="이 호진" userId="e7b51f9e24c37788" providerId="LiveId" clId="{3F5C1958-E156-41A1-A13E-EA9F676C2855}" dt="2022-05-19T10:41:40.897" v="3408"/>
          <ac:spMkLst>
            <pc:docMk/>
            <pc:sldMk cId="1896777303" sldId="272"/>
            <ac:spMk id="16" creationId="{33FE0A02-52FF-8DFF-A9E8-191B3995CA9A}"/>
          </ac:spMkLst>
        </pc:spChg>
        <pc:spChg chg="add mod">
          <ac:chgData name="이 호진" userId="e7b51f9e24c37788" providerId="LiveId" clId="{3F5C1958-E156-41A1-A13E-EA9F676C2855}" dt="2022-05-19T10:41:40.897" v="3408"/>
          <ac:spMkLst>
            <pc:docMk/>
            <pc:sldMk cId="1896777303" sldId="272"/>
            <ac:spMk id="18" creationId="{C397ACED-4D9E-4600-9EB7-F03C57BF411D}"/>
          </ac:spMkLst>
        </pc:spChg>
        <pc:spChg chg="add del mod">
          <ac:chgData name="이 호진" userId="e7b51f9e24c37788" providerId="LiveId" clId="{3F5C1958-E156-41A1-A13E-EA9F676C2855}" dt="2022-05-13T13:27:40.002" v="2102" actId="21"/>
          <ac:spMkLst>
            <pc:docMk/>
            <pc:sldMk cId="1896777303" sldId="272"/>
            <ac:spMk id="18" creationId="{F928EFA6-B807-2F45-441A-68DAE863FC28}"/>
          </ac:spMkLst>
        </pc:spChg>
        <pc:spChg chg="add mod">
          <ac:chgData name="이 호진" userId="e7b51f9e24c37788" providerId="LiveId" clId="{3F5C1958-E156-41A1-A13E-EA9F676C2855}" dt="2022-05-19T10:41:40.897" v="3408"/>
          <ac:spMkLst>
            <pc:docMk/>
            <pc:sldMk cId="1896777303" sldId="272"/>
            <ac:spMk id="19" creationId="{AA880E57-7792-9440-5CA7-38290632D712}"/>
          </ac:spMkLst>
        </pc:spChg>
        <pc:picChg chg="add del mod">
          <ac:chgData name="이 호진" userId="e7b51f9e24c37788" providerId="LiveId" clId="{3F5C1958-E156-41A1-A13E-EA9F676C2855}" dt="2022-05-26T06:02:42.402" v="3809" actId="478"/>
          <ac:picMkLst>
            <pc:docMk/>
            <pc:sldMk cId="1896777303" sldId="272"/>
            <ac:picMk id="11" creationId="{D5960A04-B6F6-6318-A298-2EB65B62A2BA}"/>
          </ac:picMkLst>
        </pc:picChg>
        <pc:picChg chg="add mod">
          <ac:chgData name="이 호진" userId="e7b51f9e24c37788" providerId="LiveId" clId="{3F5C1958-E156-41A1-A13E-EA9F676C2855}" dt="2022-05-26T06:02:44.847" v="3811" actId="1076"/>
          <ac:picMkLst>
            <pc:docMk/>
            <pc:sldMk cId="1896777303" sldId="272"/>
            <ac:picMk id="20" creationId="{FBBCFCCF-8CFC-F52F-672C-BF07DCD6A062}"/>
          </ac:picMkLst>
        </pc:picChg>
        <pc:cxnChg chg="add mod">
          <ac:chgData name="이 호진" userId="e7b51f9e24c37788" providerId="LiveId" clId="{3F5C1958-E156-41A1-A13E-EA9F676C2855}" dt="2022-05-13T13:25:59.316" v="2091" actId="1076"/>
          <ac:cxnSpMkLst>
            <pc:docMk/>
            <pc:sldMk cId="1896777303" sldId="272"/>
            <ac:cxnSpMk id="17" creationId="{74E5A978-E258-33A9-5A3F-3996896CC740}"/>
          </ac:cxnSpMkLst>
        </pc:cxnChg>
      </pc:sldChg>
      <pc:sldChg chg="addSp delSp modSp add mod ord">
        <pc:chgData name="이 호진" userId="e7b51f9e24c37788" providerId="LiveId" clId="{3F5C1958-E156-41A1-A13E-EA9F676C2855}" dt="2022-05-19T10:41:34.996" v="3406"/>
        <pc:sldMkLst>
          <pc:docMk/>
          <pc:sldMk cId="3790684174" sldId="273"/>
        </pc:sldMkLst>
        <pc:spChg chg="del">
          <ac:chgData name="이 호진" userId="e7b51f9e24c37788" providerId="LiveId" clId="{3F5C1958-E156-41A1-A13E-EA9F676C2855}" dt="2022-05-19T10:41:34.598" v="3405" actId="478"/>
          <ac:spMkLst>
            <pc:docMk/>
            <pc:sldMk cId="3790684174" sldId="273"/>
            <ac:spMk id="4" creationId="{CA2E5569-5413-4171-8D0F-A04CD8CF3F3A}"/>
          </ac:spMkLst>
        </pc:spChg>
        <pc:spChg chg="add mod">
          <ac:chgData name="이 호진" userId="e7b51f9e24c37788" providerId="LiveId" clId="{3F5C1958-E156-41A1-A13E-EA9F676C2855}" dt="2022-05-13T13:21:51.959" v="1683" actId="1076"/>
          <ac:spMkLst>
            <pc:docMk/>
            <pc:sldMk cId="3790684174" sldId="273"/>
            <ac:spMk id="5" creationId="{A7B2DBE9-1E75-0B7E-24A7-B4A9C373A6E7}"/>
          </ac:spMkLst>
        </pc:spChg>
        <pc:spChg chg="add mod">
          <ac:chgData name="이 호진" userId="e7b51f9e24c37788" providerId="LiveId" clId="{3F5C1958-E156-41A1-A13E-EA9F676C2855}" dt="2022-05-13T13:20:23.277" v="1626"/>
          <ac:spMkLst>
            <pc:docMk/>
            <pc:sldMk cId="3790684174" sldId="273"/>
            <ac:spMk id="6" creationId="{0732470D-EDE2-D030-96D3-D1A72D55E562}"/>
          </ac:spMkLst>
        </pc:spChg>
        <pc:spChg chg="del">
          <ac:chgData name="이 호진" userId="e7b51f9e24c37788" providerId="LiveId" clId="{3F5C1958-E156-41A1-A13E-EA9F676C2855}" dt="2022-05-19T10:41:34.598" v="3405" actId="478"/>
          <ac:spMkLst>
            <pc:docMk/>
            <pc:sldMk cId="3790684174" sldId="273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34.598" v="3405" actId="478"/>
          <ac:spMkLst>
            <pc:docMk/>
            <pc:sldMk cId="3790684174" sldId="273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34.598" v="3405" actId="478"/>
          <ac:spMkLst>
            <pc:docMk/>
            <pc:sldMk cId="3790684174" sldId="273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21:37.446" v="1679" actId="14100"/>
          <ac:spMkLst>
            <pc:docMk/>
            <pc:sldMk cId="3790684174" sldId="273"/>
            <ac:spMk id="10" creationId="{3BCC583C-C164-BC44-C279-A2C6A10EE40C}"/>
          </ac:spMkLst>
        </pc:spChg>
        <pc:spChg chg="add mod">
          <ac:chgData name="이 호진" userId="e7b51f9e24c37788" providerId="LiveId" clId="{3F5C1958-E156-41A1-A13E-EA9F676C2855}" dt="2022-05-19T10:41:34.996" v="3406"/>
          <ac:spMkLst>
            <pc:docMk/>
            <pc:sldMk cId="3790684174" sldId="273"/>
            <ac:spMk id="11" creationId="{B3150583-5BFA-339E-1556-0CE0565B49E9}"/>
          </ac:spMkLst>
        </pc:spChg>
        <pc:spChg chg="add mod">
          <ac:chgData name="이 호진" userId="e7b51f9e24c37788" providerId="LiveId" clId="{3F5C1958-E156-41A1-A13E-EA9F676C2855}" dt="2022-05-19T10:41:34.996" v="3406"/>
          <ac:spMkLst>
            <pc:docMk/>
            <pc:sldMk cId="3790684174" sldId="273"/>
            <ac:spMk id="13" creationId="{230898BD-5A9F-6555-E831-7BFF4EF438B6}"/>
          </ac:spMkLst>
        </pc:spChg>
        <pc:spChg chg="add mod">
          <ac:chgData name="이 호진" userId="e7b51f9e24c37788" providerId="LiveId" clId="{3F5C1958-E156-41A1-A13E-EA9F676C2855}" dt="2022-05-19T10:41:34.996" v="3406"/>
          <ac:spMkLst>
            <pc:docMk/>
            <pc:sldMk cId="3790684174" sldId="273"/>
            <ac:spMk id="14" creationId="{39CA0214-7EE5-D014-8D42-DF255579B309}"/>
          </ac:spMkLst>
        </pc:spChg>
        <pc:spChg chg="add mod">
          <ac:chgData name="이 호진" userId="e7b51f9e24c37788" providerId="LiveId" clId="{3F5C1958-E156-41A1-A13E-EA9F676C2855}" dt="2022-05-19T10:41:34.996" v="3406"/>
          <ac:spMkLst>
            <pc:docMk/>
            <pc:sldMk cId="3790684174" sldId="273"/>
            <ac:spMk id="15" creationId="{72DB3954-4E38-5D12-E509-B753646B1B0E}"/>
          </ac:spMkLst>
        </pc:spChg>
        <pc:picChg chg="add mod">
          <ac:chgData name="이 호진" userId="e7b51f9e24c37788" providerId="LiveId" clId="{3F5C1958-E156-41A1-A13E-EA9F676C2855}" dt="2022-05-13T13:20:55.865" v="1629" actId="1076"/>
          <ac:picMkLst>
            <pc:docMk/>
            <pc:sldMk cId="3790684174" sldId="273"/>
            <ac:picMk id="3" creationId="{18301BEB-CE0B-9361-D37D-C594DD74FF42}"/>
          </ac:picMkLst>
        </pc:picChg>
        <pc:cxnChg chg="add mod">
          <ac:chgData name="이 호진" userId="e7b51f9e24c37788" providerId="LiveId" clId="{3F5C1958-E156-41A1-A13E-EA9F676C2855}" dt="2022-05-13T13:21:51.959" v="1683" actId="1076"/>
          <ac:cxnSpMkLst>
            <pc:docMk/>
            <pc:sldMk cId="3790684174" sldId="273"/>
            <ac:cxnSpMk id="12" creationId="{6805468D-B6E8-9BF8-A6A0-40BF21033075}"/>
          </ac:cxnSpMkLst>
        </pc:cxnChg>
      </pc:sldChg>
      <pc:sldChg chg="del">
        <pc:chgData name="이 호진" userId="e7b51f9e24c37788" providerId="LiveId" clId="{3F5C1958-E156-41A1-A13E-EA9F676C2855}" dt="2022-05-13T10:20:11.101" v="241" actId="2696"/>
        <pc:sldMkLst>
          <pc:docMk/>
          <pc:sldMk cId="4087298301" sldId="273"/>
        </pc:sldMkLst>
      </pc:sldChg>
      <pc:sldChg chg="addSp delSp modSp add mod ord">
        <pc:chgData name="이 호진" userId="e7b51f9e24c37788" providerId="LiveId" clId="{3F5C1958-E156-41A1-A13E-EA9F676C2855}" dt="2022-05-19T10:41:50.776" v="3410"/>
        <pc:sldMkLst>
          <pc:docMk/>
          <pc:sldMk cId="89583063" sldId="274"/>
        </pc:sldMkLst>
        <pc:spChg chg="del">
          <ac:chgData name="이 호진" userId="e7b51f9e24c37788" providerId="LiveId" clId="{3F5C1958-E156-41A1-A13E-EA9F676C2855}" dt="2022-05-13T13:26:18.250" v="2093" actId="478"/>
          <ac:spMkLst>
            <pc:docMk/>
            <pc:sldMk cId="89583063" sldId="274"/>
            <ac:spMk id="2" creationId="{37F64740-C3DA-4C56-B21F-B340FB0CA0F0}"/>
          </ac:spMkLst>
        </pc:spChg>
        <pc:spChg chg="del">
          <ac:chgData name="이 호진" userId="e7b51f9e24c37788" providerId="LiveId" clId="{3F5C1958-E156-41A1-A13E-EA9F676C2855}" dt="2022-05-13T13:26:18.250" v="2093" actId="478"/>
          <ac:spMkLst>
            <pc:docMk/>
            <pc:sldMk cId="89583063" sldId="274"/>
            <ac:spMk id="3" creationId="{1316C2AE-FF33-4A44-8532-BD9209F75010}"/>
          </ac:spMkLst>
        </pc:spChg>
        <pc:spChg chg="del">
          <ac:chgData name="이 호진" userId="e7b51f9e24c37788" providerId="LiveId" clId="{3F5C1958-E156-41A1-A13E-EA9F676C2855}" dt="2022-05-19T10:41:50.280" v="3409" actId="478"/>
          <ac:spMkLst>
            <pc:docMk/>
            <pc:sldMk cId="89583063" sldId="274"/>
            <ac:spMk id="4" creationId="{CA2E5569-5413-4171-8D0F-A04CD8CF3F3A}"/>
          </ac:spMkLst>
        </pc:spChg>
        <pc:spChg chg="del">
          <ac:chgData name="이 호진" userId="e7b51f9e24c37788" providerId="LiveId" clId="{3F5C1958-E156-41A1-A13E-EA9F676C2855}" dt="2022-05-19T10:41:50.280" v="3409" actId="478"/>
          <ac:spMkLst>
            <pc:docMk/>
            <pc:sldMk cId="89583063" sldId="274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50.280" v="3409" actId="478"/>
          <ac:spMkLst>
            <pc:docMk/>
            <pc:sldMk cId="89583063" sldId="274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50.280" v="3409" actId="478"/>
          <ac:spMkLst>
            <pc:docMk/>
            <pc:sldMk cId="89583063" sldId="274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28:55.240" v="2139" actId="6549"/>
          <ac:spMkLst>
            <pc:docMk/>
            <pc:sldMk cId="89583063" sldId="274"/>
            <ac:spMk id="10" creationId="{4C36880E-A42B-E6F7-6EC6-A22E7DFE6042}"/>
          </ac:spMkLst>
        </pc:spChg>
        <pc:spChg chg="add mod">
          <ac:chgData name="이 호진" userId="e7b51f9e24c37788" providerId="LiveId" clId="{3F5C1958-E156-41A1-A13E-EA9F676C2855}" dt="2022-05-13T13:30:12.626" v="2272" actId="1076"/>
          <ac:spMkLst>
            <pc:docMk/>
            <pc:sldMk cId="89583063" sldId="274"/>
            <ac:spMk id="11" creationId="{E01CC490-2062-880D-3CC1-7EF179A1C082}"/>
          </ac:spMkLst>
        </pc:spChg>
        <pc:spChg chg="add mod">
          <ac:chgData name="이 호진" userId="e7b51f9e24c37788" providerId="LiveId" clId="{3F5C1958-E156-41A1-A13E-EA9F676C2855}" dt="2022-05-19T10:41:50.776" v="3410"/>
          <ac:spMkLst>
            <pc:docMk/>
            <pc:sldMk cId="89583063" sldId="274"/>
            <ac:spMk id="12" creationId="{989D80BC-277B-AD48-B793-FB30F7C92295}"/>
          </ac:spMkLst>
        </pc:spChg>
        <pc:spChg chg="add mod">
          <ac:chgData name="이 호진" userId="e7b51f9e24c37788" providerId="LiveId" clId="{3F5C1958-E156-41A1-A13E-EA9F676C2855}" dt="2022-05-19T10:40:21.884" v="3358" actId="1076"/>
          <ac:spMkLst>
            <pc:docMk/>
            <pc:sldMk cId="89583063" sldId="274"/>
            <ac:spMk id="13" creationId="{69C8770E-3A08-0536-02A4-5CFE90950623}"/>
          </ac:spMkLst>
        </pc:spChg>
        <pc:spChg chg="add mod">
          <ac:chgData name="이 호진" userId="e7b51f9e24c37788" providerId="LiveId" clId="{3F5C1958-E156-41A1-A13E-EA9F676C2855}" dt="2022-05-19T10:40:21.884" v="3358" actId="1076"/>
          <ac:spMkLst>
            <pc:docMk/>
            <pc:sldMk cId="89583063" sldId="274"/>
            <ac:spMk id="14" creationId="{4E30676E-9FDF-BFDB-3C0F-37D3533A4539}"/>
          </ac:spMkLst>
        </pc:spChg>
        <pc:spChg chg="add mod">
          <ac:chgData name="이 호진" userId="e7b51f9e24c37788" providerId="LiveId" clId="{3F5C1958-E156-41A1-A13E-EA9F676C2855}" dt="2022-05-19T10:41:50.776" v="3410"/>
          <ac:spMkLst>
            <pc:docMk/>
            <pc:sldMk cId="89583063" sldId="274"/>
            <ac:spMk id="15" creationId="{A99CC315-3EB8-FA6E-C3F4-2EEC5730558A}"/>
          </ac:spMkLst>
        </pc:spChg>
        <pc:spChg chg="add mod">
          <ac:chgData name="이 호진" userId="e7b51f9e24c37788" providerId="LiveId" clId="{3F5C1958-E156-41A1-A13E-EA9F676C2855}" dt="2022-05-19T10:41:50.776" v="3410"/>
          <ac:spMkLst>
            <pc:docMk/>
            <pc:sldMk cId="89583063" sldId="274"/>
            <ac:spMk id="16" creationId="{81D483C1-6990-F6FB-87C7-A3FB7DB456FA}"/>
          </ac:spMkLst>
        </pc:spChg>
        <pc:spChg chg="add mod">
          <ac:chgData name="이 호진" userId="e7b51f9e24c37788" providerId="LiveId" clId="{3F5C1958-E156-41A1-A13E-EA9F676C2855}" dt="2022-05-19T10:41:50.776" v="3410"/>
          <ac:spMkLst>
            <pc:docMk/>
            <pc:sldMk cId="89583063" sldId="274"/>
            <ac:spMk id="17" creationId="{4981D9A2-4F67-5D29-BF36-FAE2D5E7339D}"/>
          </ac:spMkLst>
        </pc:spChg>
        <pc:picChg chg="add del mod">
          <ac:chgData name="이 호진" userId="e7b51f9e24c37788" providerId="LiveId" clId="{3F5C1958-E156-41A1-A13E-EA9F676C2855}" dt="2022-05-13T13:28:46.974" v="2130" actId="21"/>
          <ac:picMkLst>
            <pc:docMk/>
            <pc:sldMk cId="89583063" sldId="274"/>
            <ac:picMk id="6" creationId="{67360048-3155-6025-505D-24CAECE230EC}"/>
          </ac:picMkLst>
        </pc:picChg>
      </pc:sldChg>
      <pc:sldChg chg="del">
        <pc:chgData name="이 호진" userId="e7b51f9e24c37788" providerId="LiveId" clId="{3F5C1958-E156-41A1-A13E-EA9F676C2855}" dt="2022-05-13T10:20:11.101" v="241" actId="2696"/>
        <pc:sldMkLst>
          <pc:docMk/>
          <pc:sldMk cId="810215711" sldId="274"/>
        </pc:sldMkLst>
      </pc:sldChg>
      <pc:sldChg chg="del">
        <pc:chgData name="이 호진" userId="e7b51f9e24c37788" providerId="LiveId" clId="{3F5C1958-E156-41A1-A13E-EA9F676C2855}" dt="2022-05-13T10:20:11.101" v="241" actId="2696"/>
        <pc:sldMkLst>
          <pc:docMk/>
          <pc:sldMk cId="1250374027" sldId="275"/>
        </pc:sldMkLst>
      </pc:sldChg>
      <pc:sldChg chg="addSp delSp modSp add mod">
        <pc:chgData name="이 호진" userId="e7b51f9e24c37788" providerId="LiveId" clId="{3F5C1958-E156-41A1-A13E-EA9F676C2855}" dt="2022-05-26T06:03:53.945" v="3816"/>
        <pc:sldMkLst>
          <pc:docMk/>
          <pc:sldMk cId="1279968107" sldId="275"/>
        </pc:sldMkLst>
        <pc:spChg chg="del">
          <ac:chgData name="이 호진" userId="e7b51f9e24c37788" providerId="LiveId" clId="{3F5C1958-E156-41A1-A13E-EA9F676C2855}" dt="2022-05-19T10:41:54.583" v="3411" actId="478"/>
          <ac:spMkLst>
            <pc:docMk/>
            <pc:sldMk cId="1279968107" sldId="275"/>
            <ac:spMk id="4" creationId="{CA2E5569-5413-4171-8D0F-A04CD8CF3F3A}"/>
          </ac:spMkLst>
        </pc:spChg>
        <pc:spChg chg="del">
          <ac:chgData name="이 호진" userId="e7b51f9e24c37788" providerId="LiveId" clId="{3F5C1958-E156-41A1-A13E-EA9F676C2855}" dt="2022-05-19T10:41:54.583" v="3411" actId="478"/>
          <ac:spMkLst>
            <pc:docMk/>
            <pc:sldMk cId="1279968107" sldId="275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1:54.583" v="3411" actId="478"/>
          <ac:spMkLst>
            <pc:docMk/>
            <pc:sldMk cId="1279968107" sldId="275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1:54.583" v="3411" actId="478"/>
          <ac:spMkLst>
            <pc:docMk/>
            <pc:sldMk cId="1279968107" sldId="275"/>
            <ac:spMk id="9" creationId="{83A45F92-B082-4872-955B-C43A62ACE520}"/>
          </ac:spMkLst>
        </pc:spChg>
        <pc:spChg chg="add mod">
          <ac:chgData name="이 호진" userId="e7b51f9e24c37788" providerId="LiveId" clId="{3F5C1958-E156-41A1-A13E-EA9F676C2855}" dt="2022-05-13T13:31:02.105" v="2331" actId="14100"/>
          <ac:spMkLst>
            <pc:docMk/>
            <pc:sldMk cId="1279968107" sldId="275"/>
            <ac:spMk id="10" creationId="{E6240AB9-7324-7390-5270-0722E0358B58}"/>
          </ac:spMkLst>
        </pc:spChg>
        <pc:spChg chg="add mod">
          <ac:chgData name="이 호진" userId="e7b51f9e24c37788" providerId="LiveId" clId="{3F5C1958-E156-41A1-A13E-EA9F676C2855}" dt="2022-05-13T13:31:20.381" v="2427" actId="6549"/>
          <ac:spMkLst>
            <pc:docMk/>
            <pc:sldMk cId="1279968107" sldId="275"/>
            <ac:spMk id="11" creationId="{322C160A-57D7-7D27-7C55-AB5CB580FD4F}"/>
          </ac:spMkLst>
        </pc:spChg>
        <pc:spChg chg="add mod">
          <ac:chgData name="이 호진" userId="e7b51f9e24c37788" providerId="LiveId" clId="{3F5C1958-E156-41A1-A13E-EA9F676C2855}" dt="2022-05-13T13:33:55.625" v="2517" actId="1076"/>
          <ac:spMkLst>
            <pc:docMk/>
            <pc:sldMk cId="1279968107" sldId="275"/>
            <ac:spMk id="12" creationId="{C8AFBB1F-A733-0FA3-AF0A-754F27CC35EB}"/>
          </ac:spMkLst>
        </pc:spChg>
        <pc:spChg chg="add mod">
          <ac:chgData name="이 호진" userId="e7b51f9e24c37788" providerId="LiveId" clId="{3F5C1958-E156-41A1-A13E-EA9F676C2855}" dt="2022-05-13T13:33:43.779" v="2515" actId="1076"/>
          <ac:spMkLst>
            <pc:docMk/>
            <pc:sldMk cId="1279968107" sldId="275"/>
            <ac:spMk id="13" creationId="{86CF13FD-1C7E-31D2-57F1-2807ECA1D23A}"/>
          </ac:spMkLst>
        </pc:spChg>
        <pc:spChg chg="add mod">
          <ac:chgData name="이 호진" userId="e7b51f9e24c37788" providerId="LiveId" clId="{3F5C1958-E156-41A1-A13E-EA9F676C2855}" dt="2022-05-13T13:33:39.641" v="2514" actId="1076"/>
          <ac:spMkLst>
            <pc:docMk/>
            <pc:sldMk cId="1279968107" sldId="275"/>
            <ac:spMk id="15" creationId="{7E20A92C-8D3A-577B-7D73-DFE13B5307B6}"/>
          </ac:spMkLst>
        </pc:spChg>
        <pc:spChg chg="add mod">
          <ac:chgData name="이 호진" userId="e7b51f9e24c37788" providerId="LiveId" clId="{3F5C1958-E156-41A1-A13E-EA9F676C2855}" dt="2022-05-13T13:33:14.079" v="2507" actId="1076"/>
          <ac:spMkLst>
            <pc:docMk/>
            <pc:sldMk cId="1279968107" sldId="275"/>
            <ac:spMk id="16" creationId="{4730DBF6-3871-300D-CE28-88432A729FEE}"/>
          </ac:spMkLst>
        </pc:spChg>
        <pc:spChg chg="add mod">
          <ac:chgData name="이 호진" userId="e7b51f9e24c37788" providerId="LiveId" clId="{3F5C1958-E156-41A1-A13E-EA9F676C2855}" dt="2022-05-13T13:33:39.641" v="2514" actId="1076"/>
          <ac:spMkLst>
            <pc:docMk/>
            <pc:sldMk cId="1279968107" sldId="275"/>
            <ac:spMk id="17" creationId="{C14CF20C-18D4-0793-EEAD-E06F28D537F2}"/>
          </ac:spMkLst>
        </pc:spChg>
        <pc:spChg chg="add mod">
          <ac:chgData name="이 호진" userId="e7b51f9e24c37788" providerId="LiveId" clId="{3F5C1958-E156-41A1-A13E-EA9F676C2855}" dt="2022-05-19T10:41:55.008" v="3412"/>
          <ac:spMkLst>
            <pc:docMk/>
            <pc:sldMk cId="1279968107" sldId="275"/>
            <ac:spMk id="18" creationId="{967692CD-E7E7-7C35-2CA8-ED6ED35E5C1C}"/>
          </ac:spMkLst>
        </pc:spChg>
        <pc:spChg chg="add mod">
          <ac:chgData name="이 호진" userId="e7b51f9e24c37788" providerId="LiveId" clId="{3F5C1958-E156-41A1-A13E-EA9F676C2855}" dt="2022-05-19T10:41:55.008" v="3412"/>
          <ac:spMkLst>
            <pc:docMk/>
            <pc:sldMk cId="1279968107" sldId="275"/>
            <ac:spMk id="20" creationId="{6E7B782A-F6A0-A291-B7E3-A908BA2E3BEA}"/>
          </ac:spMkLst>
        </pc:spChg>
        <pc:spChg chg="add mod">
          <ac:chgData name="이 호진" userId="e7b51f9e24c37788" providerId="LiveId" clId="{3F5C1958-E156-41A1-A13E-EA9F676C2855}" dt="2022-05-19T10:41:55.008" v="3412"/>
          <ac:spMkLst>
            <pc:docMk/>
            <pc:sldMk cId="1279968107" sldId="275"/>
            <ac:spMk id="22" creationId="{FB602200-E5DF-609A-1295-2C7BA1BD33EF}"/>
          </ac:spMkLst>
        </pc:spChg>
        <pc:spChg chg="add mod">
          <ac:chgData name="이 호진" userId="e7b51f9e24c37788" providerId="LiveId" clId="{3F5C1958-E156-41A1-A13E-EA9F676C2855}" dt="2022-05-19T10:41:55.008" v="3412"/>
          <ac:spMkLst>
            <pc:docMk/>
            <pc:sldMk cId="1279968107" sldId="275"/>
            <ac:spMk id="23" creationId="{2B73911C-B7C7-25B9-5F73-16BE37E1D6DE}"/>
          </ac:spMkLst>
        </pc:spChg>
        <pc:picChg chg="add del mod">
          <ac:chgData name="이 호진" userId="e7b51f9e24c37788" providerId="LiveId" clId="{3F5C1958-E156-41A1-A13E-EA9F676C2855}" dt="2022-05-26T06:03:52.962" v="3815" actId="478"/>
          <ac:picMkLst>
            <pc:docMk/>
            <pc:sldMk cId="1279968107" sldId="275"/>
            <ac:picMk id="6" creationId="{D8AF5D74-0F85-ED96-EC73-49D2AF9495A6}"/>
          </ac:picMkLst>
        </pc:picChg>
        <pc:picChg chg="add mod">
          <ac:chgData name="이 호진" userId="e7b51f9e24c37788" providerId="LiveId" clId="{3F5C1958-E156-41A1-A13E-EA9F676C2855}" dt="2022-05-26T06:03:53.945" v="3816"/>
          <ac:picMkLst>
            <pc:docMk/>
            <pc:sldMk cId="1279968107" sldId="275"/>
            <ac:picMk id="24" creationId="{A063E96B-E55D-02B3-7455-46DBEEB91D85}"/>
          </ac:picMkLst>
        </pc:picChg>
        <pc:cxnChg chg="add mod">
          <ac:chgData name="이 호진" userId="e7b51f9e24c37788" providerId="LiveId" clId="{3F5C1958-E156-41A1-A13E-EA9F676C2855}" dt="2022-05-13T13:33:43.779" v="2515" actId="1076"/>
          <ac:cxnSpMkLst>
            <pc:docMk/>
            <pc:sldMk cId="1279968107" sldId="275"/>
            <ac:cxnSpMk id="5" creationId="{5650D849-5633-85A5-906D-F5A96C869666}"/>
          </ac:cxnSpMkLst>
        </pc:cxnChg>
        <pc:cxnChg chg="add mod">
          <ac:chgData name="이 호진" userId="e7b51f9e24c37788" providerId="LiveId" clId="{3F5C1958-E156-41A1-A13E-EA9F676C2855}" dt="2022-05-13T13:33:43.779" v="2515" actId="1076"/>
          <ac:cxnSpMkLst>
            <pc:docMk/>
            <pc:sldMk cId="1279968107" sldId="275"/>
            <ac:cxnSpMk id="14" creationId="{BA48A4DD-14F3-0D4B-BE64-E5C5C4B608CC}"/>
          </ac:cxnSpMkLst>
        </pc:cxnChg>
        <pc:cxnChg chg="add mod">
          <ac:chgData name="이 호진" userId="e7b51f9e24c37788" providerId="LiveId" clId="{3F5C1958-E156-41A1-A13E-EA9F676C2855}" dt="2022-05-13T13:33:39.641" v="2514" actId="1076"/>
          <ac:cxnSpMkLst>
            <pc:docMk/>
            <pc:sldMk cId="1279968107" sldId="275"/>
            <ac:cxnSpMk id="19" creationId="{0C6C87BD-A5C7-F0E5-AD7A-6D5A7CD79CA3}"/>
          </ac:cxnSpMkLst>
        </pc:cxnChg>
        <pc:cxnChg chg="add mod">
          <ac:chgData name="이 호진" userId="e7b51f9e24c37788" providerId="LiveId" clId="{3F5C1958-E156-41A1-A13E-EA9F676C2855}" dt="2022-05-13T13:33:39.641" v="2514" actId="1076"/>
          <ac:cxnSpMkLst>
            <pc:docMk/>
            <pc:sldMk cId="1279968107" sldId="275"/>
            <ac:cxnSpMk id="21" creationId="{576316CE-E324-DE85-B294-4B7C28F4D110}"/>
          </ac:cxnSpMkLst>
        </pc:cxnChg>
      </pc:sldChg>
      <pc:sldChg chg="addSp modSp add del mod">
        <pc:chgData name="이 호진" userId="e7b51f9e24c37788" providerId="LiveId" clId="{3F5C1958-E156-41A1-A13E-EA9F676C2855}" dt="2022-05-13T13:51:40.297" v="2869" actId="2696"/>
        <pc:sldMkLst>
          <pc:docMk/>
          <pc:sldMk cId="926546975" sldId="276"/>
        </pc:sldMkLst>
        <pc:spChg chg="add mod">
          <ac:chgData name="이 호진" userId="e7b51f9e24c37788" providerId="LiveId" clId="{3F5C1958-E156-41A1-A13E-EA9F676C2855}" dt="2022-05-13T13:36:15.769" v="2621" actId="1076"/>
          <ac:spMkLst>
            <pc:docMk/>
            <pc:sldMk cId="926546975" sldId="276"/>
            <ac:spMk id="2" creationId="{096DD3E9-DC6C-9444-32EE-A40CEAAC2544}"/>
          </ac:spMkLst>
        </pc:spChg>
        <pc:spChg chg="add mod">
          <ac:chgData name="이 호진" userId="e7b51f9e24c37788" providerId="LiveId" clId="{3F5C1958-E156-41A1-A13E-EA9F676C2855}" dt="2022-05-13T13:37:09.018" v="2703" actId="1076"/>
          <ac:spMkLst>
            <pc:docMk/>
            <pc:sldMk cId="926546975" sldId="276"/>
            <ac:spMk id="3" creationId="{36AC9089-30BC-C70C-345D-BC28086DC379}"/>
          </ac:spMkLst>
        </pc:spChg>
        <pc:spChg chg="add mod">
          <ac:chgData name="이 호진" userId="e7b51f9e24c37788" providerId="LiveId" clId="{3F5C1958-E156-41A1-A13E-EA9F676C2855}" dt="2022-05-13T13:35:45.080" v="2539" actId="6549"/>
          <ac:spMkLst>
            <pc:docMk/>
            <pc:sldMk cId="926546975" sldId="276"/>
            <ac:spMk id="6" creationId="{F3CDF5AB-A669-62FC-BBA1-871D6AE343E1}"/>
          </ac:spMkLst>
        </pc:spChg>
      </pc:sldChg>
      <pc:sldChg chg="del">
        <pc:chgData name="이 호진" userId="e7b51f9e24c37788" providerId="LiveId" clId="{3F5C1958-E156-41A1-A13E-EA9F676C2855}" dt="2022-05-13T10:20:11.101" v="241" actId="2696"/>
        <pc:sldMkLst>
          <pc:docMk/>
          <pc:sldMk cId="3416859868" sldId="276"/>
        </pc:sldMkLst>
      </pc:sldChg>
      <pc:sldChg chg="addSp modSp add del mod">
        <pc:chgData name="이 호진" userId="e7b51f9e24c37788" providerId="LiveId" clId="{3F5C1958-E156-41A1-A13E-EA9F676C2855}" dt="2022-05-13T13:51:40.297" v="2869" actId="2696"/>
        <pc:sldMkLst>
          <pc:docMk/>
          <pc:sldMk cId="919865834" sldId="277"/>
        </pc:sldMkLst>
        <pc:spChg chg="add mod">
          <ac:chgData name="이 호진" userId="e7b51f9e24c37788" providerId="LiveId" clId="{3F5C1958-E156-41A1-A13E-EA9F676C2855}" dt="2022-05-13T13:39:25.702" v="2709" actId="20577"/>
          <ac:spMkLst>
            <pc:docMk/>
            <pc:sldMk cId="919865834" sldId="277"/>
            <ac:spMk id="10" creationId="{FEFBF9F7-5814-3383-ADD6-B54DEAAF5ED2}"/>
          </ac:spMkLst>
        </pc:spChg>
        <pc:spChg chg="add mod">
          <ac:chgData name="이 호진" userId="e7b51f9e24c37788" providerId="LiveId" clId="{3F5C1958-E156-41A1-A13E-EA9F676C2855}" dt="2022-05-13T13:40:29.317" v="2772" actId="14100"/>
          <ac:spMkLst>
            <pc:docMk/>
            <pc:sldMk cId="919865834" sldId="277"/>
            <ac:spMk id="11" creationId="{4E36CF8E-694C-4F47-4773-DF83A5EFFF63}"/>
          </ac:spMkLst>
        </pc:spChg>
        <pc:picChg chg="add mod">
          <ac:chgData name="이 호진" userId="e7b51f9e24c37788" providerId="LiveId" clId="{3F5C1958-E156-41A1-A13E-EA9F676C2855}" dt="2022-05-13T13:39:41.322" v="2713" actId="1076"/>
          <ac:picMkLst>
            <pc:docMk/>
            <pc:sldMk cId="919865834" sldId="277"/>
            <ac:picMk id="3" creationId="{8D81A8D8-8525-CDA6-F742-175D5A68A520}"/>
          </ac:picMkLst>
        </pc:picChg>
        <pc:picChg chg="add mod">
          <ac:chgData name="이 호진" userId="e7b51f9e24c37788" providerId="LiveId" clId="{3F5C1958-E156-41A1-A13E-EA9F676C2855}" dt="2022-05-13T13:39:44.023" v="2714" actId="1076"/>
          <ac:picMkLst>
            <pc:docMk/>
            <pc:sldMk cId="919865834" sldId="277"/>
            <ac:picMk id="6" creationId="{64AC7668-1038-1558-C40A-37B358CA423F}"/>
          </ac:picMkLst>
        </pc:picChg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2465164484" sldId="277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711710213" sldId="278"/>
        </pc:sldMkLst>
      </pc:sldChg>
      <pc:sldChg chg="add del">
        <pc:chgData name="이 호진" userId="e7b51f9e24c37788" providerId="LiveId" clId="{3F5C1958-E156-41A1-A13E-EA9F676C2855}" dt="2022-05-13T13:49:38.282" v="2867" actId="2696"/>
        <pc:sldMkLst>
          <pc:docMk/>
          <pc:sldMk cId="2848163939" sldId="278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1707768839" sldId="279"/>
        </pc:sldMkLst>
      </pc:sldChg>
      <pc:sldChg chg="addSp delSp modSp add del mod">
        <pc:chgData name="이 호진" userId="e7b51f9e24c37788" providerId="LiveId" clId="{3F5C1958-E156-41A1-A13E-EA9F676C2855}" dt="2022-05-13T13:51:40.297" v="2869" actId="2696"/>
        <pc:sldMkLst>
          <pc:docMk/>
          <pc:sldMk cId="3191925805" sldId="279"/>
        </pc:sldMkLst>
        <pc:spChg chg="add mod">
          <ac:chgData name="이 호진" userId="e7b51f9e24c37788" providerId="LiveId" clId="{3F5C1958-E156-41A1-A13E-EA9F676C2855}" dt="2022-05-13T13:45:07.939" v="2809" actId="1076"/>
          <ac:spMkLst>
            <pc:docMk/>
            <pc:sldMk cId="3191925805" sldId="279"/>
            <ac:spMk id="10" creationId="{F2761C42-AAC9-0AA8-89D4-219BF3AA3EF4}"/>
          </ac:spMkLst>
        </pc:spChg>
        <pc:spChg chg="add mod">
          <ac:chgData name="이 호진" userId="e7b51f9e24c37788" providerId="LiveId" clId="{3F5C1958-E156-41A1-A13E-EA9F676C2855}" dt="2022-05-13T13:45:27.852" v="2850" actId="14100"/>
          <ac:spMkLst>
            <pc:docMk/>
            <pc:sldMk cId="3191925805" sldId="279"/>
            <ac:spMk id="11" creationId="{79DCBC00-1B14-AAC5-E0CC-2BA4B9335FA5}"/>
          </ac:spMkLst>
        </pc:spChg>
        <pc:spChg chg="add del mod ord">
          <ac:chgData name="이 호진" userId="e7b51f9e24c37788" providerId="LiveId" clId="{3F5C1958-E156-41A1-A13E-EA9F676C2855}" dt="2022-05-13T13:47:55.712" v="2861" actId="478"/>
          <ac:spMkLst>
            <pc:docMk/>
            <pc:sldMk cId="3191925805" sldId="279"/>
            <ac:spMk id="15" creationId="{5CC6EFD6-ED73-3352-9542-A3A54E4B97BC}"/>
          </ac:spMkLst>
        </pc:spChg>
        <pc:picChg chg="add mod">
          <ac:chgData name="이 호진" userId="e7b51f9e24c37788" providerId="LiveId" clId="{3F5C1958-E156-41A1-A13E-EA9F676C2855}" dt="2022-05-13T13:47:06.224" v="2852" actId="1076"/>
          <ac:picMkLst>
            <pc:docMk/>
            <pc:sldMk cId="3191925805" sldId="279"/>
            <ac:picMk id="5" creationId="{E6EA1B7D-565D-82C7-7A4B-796863B505B9}"/>
          </ac:picMkLst>
        </pc:picChg>
        <pc:picChg chg="add mod">
          <ac:chgData name="이 호진" userId="e7b51f9e24c37788" providerId="LiveId" clId="{3F5C1958-E156-41A1-A13E-EA9F676C2855}" dt="2022-05-13T13:47:20.566" v="2854" actId="1076"/>
          <ac:picMkLst>
            <pc:docMk/>
            <pc:sldMk cId="3191925805" sldId="279"/>
            <ac:picMk id="12" creationId="{1811CAC6-472F-9C25-8A8E-B33A92E1A543}"/>
          </ac:picMkLst>
        </pc:picChg>
        <pc:picChg chg="add mod">
          <ac:chgData name="이 호진" userId="e7b51f9e24c37788" providerId="LiveId" clId="{3F5C1958-E156-41A1-A13E-EA9F676C2855}" dt="2022-05-13T13:47:37.847" v="2856" actId="1076"/>
          <ac:picMkLst>
            <pc:docMk/>
            <pc:sldMk cId="3191925805" sldId="279"/>
            <ac:picMk id="14" creationId="{972EB41F-56EE-1AF8-E1F0-01EC49CFE814}"/>
          </ac:picMkLst>
        </pc:picChg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347269006" sldId="280"/>
        </pc:sldMkLst>
      </pc:sldChg>
      <pc:sldChg chg="addSp modSp add del mod modAnim">
        <pc:chgData name="이 호진" userId="e7b51f9e24c37788" providerId="LiveId" clId="{3F5C1958-E156-41A1-A13E-EA9F676C2855}" dt="2022-05-13T13:51:40.297" v="2869" actId="2696"/>
        <pc:sldMkLst>
          <pc:docMk/>
          <pc:sldMk cId="2791584643" sldId="280"/>
        </pc:sldMkLst>
        <pc:spChg chg="add mod">
          <ac:chgData name="이 호진" userId="e7b51f9e24c37788" providerId="LiveId" clId="{3F5C1958-E156-41A1-A13E-EA9F676C2855}" dt="2022-05-13T13:48:50.100" v="2862"/>
          <ac:spMkLst>
            <pc:docMk/>
            <pc:sldMk cId="2791584643" sldId="280"/>
            <ac:spMk id="6" creationId="{6F299A1B-C365-83C8-2A48-FAD01E063C03}"/>
          </ac:spMkLst>
        </pc:spChg>
        <pc:picChg chg="add mod">
          <ac:chgData name="이 호진" userId="e7b51f9e24c37788" providerId="LiveId" clId="{3F5C1958-E156-41A1-A13E-EA9F676C2855}" dt="2022-05-13T13:49:09.007" v="2866" actId="1076"/>
          <ac:picMkLst>
            <pc:docMk/>
            <pc:sldMk cId="2791584643" sldId="280"/>
            <ac:picMk id="2" creationId="{15173D6A-181C-5B4E-D55D-A0C32E6BFFD2}"/>
          </ac:picMkLst>
        </pc:picChg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2502147491" sldId="281"/>
        </pc:sldMkLst>
      </pc:sldChg>
      <pc:sldChg chg="addSp delSp modSp add mod">
        <pc:chgData name="이 호진" userId="e7b51f9e24c37788" providerId="LiveId" clId="{3F5C1958-E156-41A1-A13E-EA9F676C2855}" dt="2022-05-19T10:42:00.022" v="3414"/>
        <pc:sldMkLst>
          <pc:docMk/>
          <pc:sldMk cId="3191817500" sldId="281"/>
        </pc:sldMkLst>
        <pc:spChg chg="del">
          <ac:chgData name="이 호진" userId="e7b51f9e24c37788" providerId="LiveId" clId="{3F5C1958-E156-41A1-A13E-EA9F676C2855}" dt="2022-05-19T10:41:59.444" v="3413" actId="478"/>
          <ac:spMkLst>
            <pc:docMk/>
            <pc:sldMk cId="3191817500" sldId="281"/>
            <ac:spMk id="2" creationId="{0B533503-591B-CE08-2CF8-93764F16A9F7}"/>
          </ac:spMkLst>
        </pc:spChg>
        <pc:spChg chg="del">
          <ac:chgData name="이 호진" userId="e7b51f9e24c37788" providerId="LiveId" clId="{3F5C1958-E156-41A1-A13E-EA9F676C2855}" dt="2022-05-19T10:41:59.444" v="3413" actId="478"/>
          <ac:spMkLst>
            <pc:docMk/>
            <pc:sldMk cId="3191817500" sldId="281"/>
            <ac:spMk id="3" creationId="{FE882596-B4CC-6555-680D-A712BC42322B}"/>
          </ac:spMkLst>
        </pc:spChg>
        <pc:spChg chg="del">
          <ac:chgData name="이 호진" userId="e7b51f9e24c37788" providerId="LiveId" clId="{3F5C1958-E156-41A1-A13E-EA9F676C2855}" dt="2022-05-19T10:41:59.444" v="3413" actId="478"/>
          <ac:spMkLst>
            <pc:docMk/>
            <pc:sldMk cId="3191817500" sldId="281"/>
            <ac:spMk id="4" creationId="{D2CC6BDF-AAA2-19E3-670F-80797817C1DE}"/>
          </ac:spMkLst>
        </pc:spChg>
        <pc:spChg chg="del">
          <ac:chgData name="이 호진" userId="e7b51f9e24c37788" providerId="LiveId" clId="{3F5C1958-E156-41A1-A13E-EA9F676C2855}" dt="2022-05-19T10:41:59.444" v="3413" actId="478"/>
          <ac:spMkLst>
            <pc:docMk/>
            <pc:sldMk cId="3191817500" sldId="281"/>
            <ac:spMk id="5" creationId="{0281D26A-912F-DA87-0C31-047DBADFDD89}"/>
          </ac:spMkLst>
        </pc:spChg>
        <pc:spChg chg="add mod">
          <ac:chgData name="이 호진" userId="e7b51f9e24c37788" providerId="LiveId" clId="{3F5C1958-E156-41A1-A13E-EA9F676C2855}" dt="2022-05-18T06:54:25.079" v="2907" actId="1076"/>
          <ac:spMkLst>
            <pc:docMk/>
            <pc:sldMk cId="3191817500" sldId="281"/>
            <ac:spMk id="9" creationId="{B1975710-28D4-69A8-2769-824222117582}"/>
          </ac:spMkLst>
        </pc:spChg>
        <pc:spChg chg="add mod">
          <ac:chgData name="이 호진" userId="e7b51f9e24c37788" providerId="LiveId" clId="{3F5C1958-E156-41A1-A13E-EA9F676C2855}" dt="2022-05-18T06:54:54.896" v="2931" actId="255"/>
          <ac:spMkLst>
            <pc:docMk/>
            <pc:sldMk cId="3191817500" sldId="281"/>
            <ac:spMk id="10" creationId="{84070DA4-3481-276F-993B-AC0882B73677}"/>
          </ac:spMkLst>
        </pc:spChg>
        <pc:spChg chg="add mod">
          <ac:chgData name="이 호진" userId="e7b51f9e24c37788" providerId="LiveId" clId="{3F5C1958-E156-41A1-A13E-EA9F676C2855}" dt="2022-05-19T10:42:00.022" v="3414"/>
          <ac:spMkLst>
            <pc:docMk/>
            <pc:sldMk cId="3191817500" sldId="281"/>
            <ac:spMk id="11" creationId="{D2C05016-F472-E699-FA67-CF9D486CEBAD}"/>
          </ac:spMkLst>
        </pc:spChg>
        <pc:spChg chg="add mod">
          <ac:chgData name="이 호진" userId="e7b51f9e24c37788" providerId="LiveId" clId="{3F5C1958-E156-41A1-A13E-EA9F676C2855}" dt="2022-05-19T10:42:00.022" v="3414"/>
          <ac:spMkLst>
            <pc:docMk/>
            <pc:sldMk cId="3191817500" sldId="281"/>
            <ac:spMk id="12" creationId="{9DA0CA19-C690-B0B8-D6B4-0681855AF606}"/>
          </ac:spMkLst>
        </pc:spChg>
        <pc:spChg chg="add mod">
          <ac:chgData name="이 호진" userId="e7b51f9e24c37788" providerId="LiveId" clId="{3F5C1958-E156-41A1-A13E-EA9F676C2855}" dt="2022-05-19T10:42:00.022" v="3414"/>
          <ac:spMkLst>
            <pc:docMk/>
            <pc:sldMk cId="3191817500" sldId="281"/>
            <ac:spMk id="13" creationId="{47177071-E534-84E0-8D61-21CC3C136710}"/>
          </ac:spMkLst>
        </pc:spChg>
        <pc:spChg chg="add mod">
          <ac:chgData name="이 호진" userId="e7b51f9e24c37788" providerId="LiveId" clId="{3F5C1958-E156-41A1-A13E-EA9F676C2855}" dt="2022-05-19T10:42:00.022" v="3414"/>
          <ac:spMkLst>
            <pc:docMk/>
            <pc:sldMk cId="3191817500" sldId="281"/>
            <ac:spMk id="14" creationId="{D3EFB873-563B-A77C-BACB-BAA7EAA84BDD}"/>
          </ac:spMkLst>
        </pc:spChg>
        <pc:picChg chg="add mod">
          <ac:chgData name="이 호진" userId="e7b51f9e24c37788" providerId="LiveId" clId="{3F5C1958-E156-41A1-A13E-EA9F676C2855}" dt="2022-05-18T06:54:58.549" v="2932" actId="14100"/>
          <ac:picMkLst>
            <pc:docMk/>
            <pc:sldMk cId="3191817500" sldId="281"/>
            <ac:picMk id="7" creationId="{0AA26DCA-4C0C-FA3D-0445-991DDD6299EB}"/>
          </ac:picMkLst>
        </pc:picChg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2810430248" sldId="282"/>
        </pc:sldMkLst>
      </pc:sldChg>
      <pc:sldChg chg="modSp add mod">
        <pc:chgData name="이 호진" userId="e7b51f9e24c37788" providerId="LiveId" clId="{3F5C1958-E156-41A1-A13E-EA9F676C2855}" dt="2022-05-19T10:40:55.639" v="3390" actId="20577"/>
        <pc:sldMkLst>
          <pc:docMk/>
          <pc:sldMk cId="3667555996" sldId="282"/>
        </pc:sldMkLst>
        <pc:spChg chg="mod">
          <ac:chgData name="이 호진" userId="e7b51f9e24c37788" providerId="LiveId" clId="{3F5C1958-E156-41A1-A13E-EA9F676C2855}" dt="2022-05-19T10:40:55.639" v="3390" actId="20577"/>
          <ac:spMkLst>
            <pc:docMk/>
            <pc:sldMk cId="3667555996" sldId="282"/>
            <ac:spMk id="4" creationId="{D2CC6BDF-AAA2-19E3-670F-80797817C1DE}"/>
          </ac:spMkLst>
        </pc:spChg>
        <pc:spChg chg="mod">
          <ac:chgData name="이 호진" userId="e7b51f9e24c37788" providerId="LiveId" clId="{3F5C1958-E156-41A1-A13E-EA9F676C2855}" dt="2022-05-19T10:40:50.385" v="3389" actId="6549"/>
          <ac:spMkLst>
            <pc:docMk/>
            <pc:sldMk cId="3667555996" sldId="282"/>
            <ac:spMk id="5" creationId="{0281D26A-912F-DA87-0C31-047DBADFDD89}"/>
          </ac:spMkLst>
        </pc:spChg>
        <pc:spChg chg="mod">
          <ac:chgData name="이 호진" userId="e7b51f9e24c37788" providerId="LiveId" clId="{3F5C1958-E156-41A1-A13E-EA9F676C2855}" dt="2022-05-13T13:52:39.509" v="2893" actId="6549"/>
          <ac:spMkLst>
            <pc:docMk/>
            <pc:sldMk cId="3667555996" sldId="282"/>
            <ac:spMk id="7" creationId="{7CA2BC6A-8622-378D-781B-17A25B5A9C7C}"/>
          </ac:spMkLst>
        </pc:spChg>
        <pc:spChg chg="mod">
          <ac:chgData name="이 호진" userId="e7b51f9e24c37788" providerId="LiveId" clId="{3F5C1958-E156-41A1-A13E-EA9F676C2855}" dt="2022-05-13T13:52:49.889" v="2894"/>
          <ac:spMkLst>
            <pc:docMk/>
            <pc:sldMk cId="3667555996" sldId="282"/>
            <ac:spMk id="8" creationId="{A6B608FD-058E-F0A1-B35A-F530BA00B8A2}"/>
          </ac:spMkLst>
        </pc:spChg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1784140901" sldId="283"/>
        </pc:sldMkLst>
      </pc:sldChg>
      <pc:sldChg chg="addSp delSp modSp add mod ord">
        <pc:chgData name="이 호진" userId="e7b51f9e24c37788" providerId="LiveId" clId="{3F5C1958-E156-41A1-A13E-EA9F676C2855}" dt="2022-05-19T10:42:09.528" v="3417" actId="478"/>
        <pc:sldMkLst>
          <pc:docMk/>
          <pc:sldMk cId="4194054054" sldId="283"/>
        </pc:sldMkLst>
        <pc:spChg chg="del">
          <ac:chgData name="이 호진" userId="e7b51f9e24c37788" providerId="LiveId" clId="{3F5C1958-E156-41A1-A13E-EA9F676C2855}" dt="2022-05-19T10:42:05.227" v="3415" actId="478"/>
          <ac:spMkLst>
            <pc:docMk/>
            <pc:sldMk cId="4194054054" sldId="283"/>
            <ac:spMk id="4" creationId="{CA2E5569-5413-4171-8D0F-A04CD8CF3F3A}"/>
          </ac:spMkLst>
        </pc:spChg>
        <pc:spChg chg="del">
          <ac:chgData name="이 호진" userId="e7b51f9e24c37788" providerId="LiveId" clId="{3F5C1958-E156-41A1-A13E-EA9F676C2855}" dt="2022-05-19T10:42:05.227" v="3415" actId="478"/>
          <ac:spMkLst>
            <pc:docMk/>
            <pc:sldMk cId="4194054054" sldId="283"/>
            <ac:spMk id="7" creationId="{C7CD30AC-AD0D-4B8A-AEFE-E34EFF8623DB}"/>
          </ac:spMkLst>
        </pc:spChg>
        <pc:spChg chg="del">
          <ac:chgData name="이 호진" userId="e7b51f9e24c37788" providerId="LiveId" clId="{3F5C1958-E156-41A1-A13E-EA9F676C2855}" dt="2022-05-19T10:42:05.227" v="3415" actId="478"/>
          <ac:spMkLst>
            <pc:docMk/>
            <pc:sldMk cId="4194054054" sldId="283"/>
            <ac:spMk id="8" creationId="{776324C0-CFD8-4494-B7C8-160479C94901}"/>
          </ac:spMkLst>
        </pc:spChg>
        <pc:spChg chg="del">
          <ac:chgData name="이 호진" userId="e7b51f9e24c37788" providerId="LiveId" clId="{3F5C1958-E156-41A1-A13E-EA9F676C2855}" dt="2022-05-19T10:42:05.227" v="3415" actId="478"/>
          <ac:spMkLst>
            <pc:docMk/>
            <pc:sldMk cId="4194054054" sldId="283"/>
            <ac:spMk id="9" creationId="{83A45F92-B082-4872-955B-C43A62ACE520}"/>
          </ac:spMkLst>
        </pc:spChg>
        <pc:spChg chg="del">
          <ac:chgData name="이 호진" userId="e7b51f9e24c37788" providerId="LiveId" clId="{3F5C1958-E156-41A1-A13E-EA9F676C2855}" dt="2022-05-19T10:40:35.519" v="3362" actId="478"/>
          <ac:spMkLst>
            <pc:docMk/>
            <pc:sldMk cId="4194054054" sldId="283"/>
            <ac:spMk id="10" creationId="{4C36880E-A42B-E6F7-6EC6-A22E7DFE6042}"/>
          </ac:spMkLst>
        </pc:spChg>
        <pc:spChg chg="del">
          <ac:chgData name="이 호진" userId="e7b51f9e24c37788" providerId="LiveId" clId="{3F5C1958-E156-41A1-A13E-EA9F676C2855}" dt="2022-05-19T10:42:09.528" v="3417" actId="478"/>
          <ac:spMkLst>
            <pc:docMk/>
            <pc:sldMk cId="4194054054" sldId="283"/>
            <ac:spMk id="11" creationId="{E01CC490-2062-880D-3CC1-7EF179A1C082}"/>
          </ac:spMkLst>
        </pc:spChg>
        <pc:spChg chg="add mod">
          <ac:chgData name="이 호진" userId="e7b51f9e24c37788" providerId="LiveId" clId="{3F5C1958-E156-41A1-A13E-EA9F676C2855}" dt="2022-05-19T10:42:05.738" v="3416"/>
          <ac:spMkLst>
            <pc:docMk/>
            <pc:sldMk cId="4194054054" sldId="283"/>
            <ac:spMk id="12" creationId="{2126F5EE-5E91-CE10-7A24-5F6D58266197}"/>
          </ac:spMkLst>
        </pc:spChg>
        <pc:spChg chg="del">
          <ac:chgData name="이 호진" userId="e7b51f9e24c37788" providerId="LiveId" clId="{3F5C1958-E156-41A1-A13E-EA9F676C2855}" dt="2022-05-19T10:40:35.519" v="3362" actId="478"/>
          <ac:spMkLst>
            <pc:docMk/>
            <pc:sldMk cId="4194054054" sldId="283"/>
            <ac:spMk id="13" creationId="{69C8770E-3A08-0536-02A4-5CFE90950623}"/>
          </ac:spMkLst>
        </pc:spChg>
        <pc:spChg chg="del">
          <ac:chgData name="이 호진" userId="e7b51f9e24c37788" providerId="LiveId" clId="{3F5C1958-E156-41A1-A13E-EA9F676C2855}" dt="2022-05-19T10:40:35.519" v="3362" actId="478"/>
          <ac:spMkLst>
            <pc:docMk/>
            <pc:sldMk cId="4194054054" sldId="283"/>
            <ac:spMk id="14" creationId="{4E30676E-9FDF-BFDB-3C0F-37D3533A4539}"/>
          </ac:spMkLst>
        </pc:spChg>
        <pc:spChg chg="add mod">
          <ac:chgData name="이 호진" userId="e7b51f9e24c37788" providerId="LiveId" clId="{3F5C1958-E156-41A1-A13E-EA9F676C2855}" dt="2022-05-19T10:42:05.738" v="3416"/>
          <ac:spMkLst>
            <pc:docMk/>
            <pc:sldMk cId="4194054054" sldId="283"/>
            <ac:spMk id="15" creationId="{8F558E54-63FF-E5B2-D774-C6D8F1BA1A14}"/>
          </ac:spMkLst>
        </pc:spChg>
        <pc:spChg chg="add mod">
          <ac:chgData name="이 호진" userId="e7b51f9e24c37788" providerId="LiveId" clId="{3F5C1958-E156-41A1-A13E-EA9F676C2855}" dt="2022-05-19T10:42:05.738" v="3416"/>
          <ac:spMkLst>
            <pc:docMk/>
            <pc:sldMk cId="4194054054" sldId="283"/>
            <ac:spMk id="16" creationId="{55FA5B97-1B08-8F3B-BEC0-36A8BBD70704}"/>
          </ac:spMkLst>
        </pc:spChg>
        <pc:spChg chg="add mod">
          <ac:chgData name="이 호진" userId="e7b51f9e24c37788" providerId="LiveId" clId="{3F5C1958-E156-41A1-A13E-EA9F676C2855}" dt="2022-05-19T10:42:05.738" v="3416"/>
          <ac:spMkLst>
            <pc:docMk/>
            <pc:sldMk cId="4194054054" sldId="283"/>
            <ac:spMk id="17" creationId="{6404EAC5-8D1B-2EBA-855C-373B4BFE83C9}"/>
          </ac:spMkLst>
        </pc:spChg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1759549369" sldId="284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1601393786" sldId="285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2719574154" sldId="286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2375654325" sldId="287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1550423792" sldId="288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1955765406" sldId="289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2999122562" sldId="290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2406939830" sldId="291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126623488" sldId="292"/>
        </pc:sldMkLst>
      </pc:sldChg>
      <pc:sldChg chg="add del">
        <pc:chgData name="이 호진" userId="e7b51f9e24c37788" providerId="LiveId" clId="{3F5C1958-E156-41A1-A13E-EA9F676C2855}" dt="2022-05-13T10:20:11.101" v="241" actId="2696"/>
        <pc:sldMkLst>
          <pc:docMk/>
          <pc:sldMk cId="3758577180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79kBSDjGOn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79kBSDjGOn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점등하기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포트핀을</a:t>
            </a:r>
            <a:r>
              <a:rPr lang="ko-KR" altLang="en-US" dirty="0"/>
              <a:t> 이용하여 </a:t>
            </a:r>
            <a:r>
              <a:rPr lang="en-US" altLang="ko-KR" dirty="0"/>
              <a:t>LED</a:t>
            </a:r>
            <a:r>
              <a:rPr lang="ko-KR" altLang="en-US" dirty="0"/>
              <a:t>를 켜보도록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55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4BC6A-A211-945B-507A-B31EF1F2D121}"/>
              </a:ext>
            </a:extLst>
          </p:cNvPr>
          <p:cNvSpPr txBox="1"/>
          <p:nvPr/>
        </p:nvSpPr>
        <p:spPr>
          <a:xfrm>
            <a:off x="289112" y="833949"/>
            <a:ext cx="5170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LED</a:t>
            </a:r>
            <a:r>
              <a:rPr lang="ko-KR" altLang="en-US" sz="3600" dirty="0"/>
              <a:t> 켜기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B268D-6128-DD0F-7C21-EEFAC5E616BE}"/>
              </a:ext>
            </a:extLst>
          </p:cNvPr>
          <p:cNvSpPr txBox="1"/>
          <p:nvPr/>
        </p:nvSpPr>
        <p:spPr>
          <a:xfrm>
            <a:off x="2874308" y="895504"/>
            <a:ext cx="598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의 출력코드를 </a:t>
            </a:r>
            <a:r>
              <a:rPr lang="en-US" altLang="ko-KR" sz="1400" dirty="0"/>
              <a:t>loop() </a:t>
            </a:r>
            <a:r>
              <a:rPr lang="ko-KR" altLang="en-US" sz="1400" dirty="0"/>
              <a:t>함수 쪽으로 이동하여 깜빡임의 동작을 구현해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DEB71-12D1-4642-9046-FA9FB589A997}"/>
              </a:ext>
            </a:extLst>
          </p:cNvPr>
          <p:cNvSpPr txBox="1"/>
          <p:nvPr/>
        </p:nvSpPr>
        <p:spPr>
          <a:xfrm>
            <a:off x="2874308" y="588540"/>
            <a:ext cx="2111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03.led_output2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85A5C-7CC1-F029-4510-A8FCE6B12358}"/>
              </a:ext>
            </a:extLst>
          </p:cNvPr>
          <p:cNvSpPr txBox="1"/>
          <p:nvPr/>
        </p:nvSpPr>
        <p:spPr>
          <a:xfrm>
            <a:off x="3812241" y="18849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코드를 </a:t>
            </a:r>
            <a:r>
              <a:rPr lang="en-US" altLang="ko-KR" sz="1200" dirty="0"/>
              <a:t>loop() </a:t>
            </a:r>
            <a:r>
              <a:rPr lang="ko-KR" altLang="en-US" sz="1200" dirty="0"/>
              <a:t>함수 안에 넣어도 결과는 동일합니다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다만 차이점이라면 </a:t>
            </a:r>
            <a:r>
              <a:rPr lang="ko-KR" altLang="en-US" sz="1200" dirty="0" err="1"/>
              <a:t>아두이노가</a:t>
            </a:r>
            <a:r>
              <a:rPr lang="ko-KR" altLang="en-US" sz="1200" dirty="0"/>
              <a:t> 계속해서 </a:t>
            </a:r>
            <a:r>
              <a:rPr lang="en-US" altLang="ko-KR" sz="1200" dirty="0"/>
              <a:t>6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</a:t>
            </a:r>
            <a:r>
              <a:rPr lang="en-US" altLang="ko-KR" sz="1200" dirty="0"/>
              <a:t>HIGH </a:t>
            </a:r>
            <a:r>
              <a:rPr lang="ko-KR" altLang="en-US" sz="1200" dirty="0"/>
              <a:t>값을 출력시키는 동작을 반복하고 있다는 것입니다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F613D-DBF4-0890-BFF9-DD0D71ABC5AD}"/>
              </a:ext>
            </a:extLst>
          </p:cNvPr>
          <p:cNvSpPr txBox="1"/>
          <p:nvPr/>
        </p:nvSpPr>
        <p:spPr>
          <a:xfrm>
            <a:off x="3899647" y="3203647"/>
            <a:ext cx="174043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상태값</a:t>
            </a:r>
            <a:r>
              <a:rPr lang="ko-KR" altLang="en-US" sz="1200" dirty="0"/>
              <a:t> 출력</a:t>
            </a:r>
          </a:p>
          <a:p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en-US" altLang="ko-KR" sz="1200" dirty="0"/>
              <a:t>6</a:t>
            </a:r>
            <a:r>
              <a:rPr lang="ko-KR" altLang="en-US" sz="1200" dirty="0"/>
              <a:t>, HIGH);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4E5A978-E258-33A9-5A3F-3996896CC740}"/>
              </a:ext>
            </a:extLst>
          </p:cNvPr>
          <p:cNvCxnSpPr>
            <a:stCxn id="15" idx="3"/>
            <a:endCxn id="15" idx="0"/>
          </p:cNvCxnSpPr>
          <p:nvPr/>
        </p:nvCxnSpPr>
        <p:spPr>
          <a:xfrm flipH="1" flipV="1">
            <a:off x="4769862" y="3203647"/>
            <a:ext cx="870215" cy="230833"/>
          </a:xfrm>
          <a:prstGeom prst="bentConnector4">
            <a:avLst>
              <a:gd name="adj1" fmla="val -26269"/>
              <a:gd name="adj2" fmla="val 199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E98C-45C2-BE4A-CCB8-BA1BFFE5363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FE0A02-52FF-8DFF-A9E8-191B3995CA9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7ACED-4D9E-4600-9EB7-F03C57BF411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80E57-7792-9440-5CA7-38290632D71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BCFCCF-8CFC-F52F-672C-BF07DCD6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0" y="1823410"/>
            <a:ext cx="3271431" cy="28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36880E-A42B-E6F7-6EC6-A22E7DFE6042}"/>
              </a:ext>
            </a:extLst>
          </p:cNvPr>
          <p:cNvSpPr txBox="1"/>
          <p:nvPr/>
        </p:nvSpPr>
        <p:spPr>
          <a:xfrm>
            <a:off x="441512" y="986349"/>
            <a:ext cx="5170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지연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CC490-2062-880D-3CC1-7EF179A1C082}"/>
              </a:ext>
            </a:extLst>
          </p:cNvPr>
          <p:cNvSpPr txBox="1"/>
          <p:nvPr/>
        </p:nvSpPr>
        <p:spPr>
          <a:xfrm>
            <a:off x="2763370" y="1205633"/>
            <a:ext cx="585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delay() </a:t>
            </a:r>
            <a:r>
              <a:rPr lang="ko-KR" altLang="en-US" sz="1400" dirty="0"/>
              <a:t>함수는 다음 동작을 실행하기 전에 잠시 지연을 시킵니다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770E-3A08-0536-02A4-5CFE90950623}"/>
              </a:ext>
            </a:extLst>
          </p:cNvPr>
          <p:cNvSpPr txBox="1"/>
          <p:nvPr/>
        </p:nvSpPr>
        <p:spPr>
          <a:xfrm>
            <a:off x="517712" y="2347495"/>
            <a:ext cx="3832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delay(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</a:rPr>
              <a:t>지연시간</a:t>
            </a:r>
            <a:r>
              <a:rPr lang="en-US" altLang="ko-KR" sz="4000" dirty="0"/>
              <a:t>); 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0676E-9FDF-BFDB-3C0F-37D3533A4539}"/>
              </a:ext>
            </a:extLst>
          </p:cNvPr>
          <p:cNvSpPr txBox="1"/>
          <p:nvPr/>
        </p:nvSpPr>
        <p:spPr>
          <a:xfrm>
            <a:off x="517711" y="3055381"/>
            <a:ext cx="306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지연시간은 </a:t>
            </a:r>
            <a:r>
              <a:rPr lang="en-US" altLang="ko-KR" sz="1400" dirty="0"/>
              <a:t>1/1000 </a:t>
            </a:r>
            <a:r>
              <a:rPr lang="ko-KR" altLang="en-US" sz="1400" dirty="0"/>
              <a:t>초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9D80BC-277B-AD48-B793-FB30F7C9229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9CC315-3EB8-FA6E-C3F4-2EEC5730558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483C1-6990-F6FB-87C7-A3FB7DB456F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1D9A2-4F67-5D29-BF36-FAE2D5E7339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</p:spTree>
    <p:extLst>
      <p:ext uri="{BB962C8B-B14F-4D97-AF65-F5344CB8AC3E}">
        <p14:creationId xmlns:p14="http://schemas.microsoft.com/office/powerpoint/2010/main" val="8958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240AB9-7324-7390-5270-0722E0358B58}"/>
              </a:ext>
            </a:extLst>
          </p:cNvPr>
          <p:cNvSpPr txBox="1"/>
          <p:nvPr/>
        </p:nvSpPr>
        <p:spPr>
          <a:xfrm>
            <a:off x="289112" y="833949"/>
            <a:ext cx="2407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깜빡이기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C160A-57D7-7D27-7C55-AB5CB580FD4F}"/>
              </a:ext>
            </a:extLst>
          </p:cNvPr>
          <p:cNvSpPr txBox="1"/>
          <p:nvPr/>
        </p:nvSpPr>
        <p:spPr>
          <a:xfrm>
            <a:off x="2440640" y="1056723"/>
            <a:ext cx="585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delay() </a:t>
            </a:r>
            <a:r>
              <a:rPr lang="ko-KR" altLang="en-US" sz="1400" dirty="0"/>
              <a:t>함수를 이용하여 깜빡이는 동작을 구현해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FBB1F-A733-0FA3-AF0A-754F27CC35EB}"/>
              </a:ext>
            </a:extLst>
          </p:cNvPr>
          <p:cNvSpPr txBox="1"/>
          <p:nvPr/>
        </p:nvSpPr>
        <p:spPr>
          <a:xfrm>
            <a:off x="4244937" y="1556497"/>
            <a:ext cx="2111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03.led_output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F13FD-1C7E-31D2-57F1-2807ECA1D23A}"/>
              </a:ext>
            </a:extLst>
          </p:cNvPr>
          <p:cNvSpPr txBox="1"/>
          <p:nvPr/>
        </p:nvSpPr>
        <p:spPr>
          <a:xfrm>
            <a:off x="4329953" y="2316141"/>
            <a:ext cx="174043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상태값</a:t>
            </a:r>
            <a:r>
              <a:rPr lang="ko-KR" altLang="en-US" sz="1200" dirty="0"/>
              <a:t> 출력</a:t>
            </a:r>
          </a:p>
          <a:p>
            <a:r>
              <a:rPr lang="ko-KR" altLang="en-US" sz="1200" dirty="0" err="1"/>
              <a:t>digitalWrite</a:t>
            </a:r>
            <a:r>
              <a:rPr lang="ko-KR" altLang="en-US" sz="1200" dirty="0"/>
              <a:t>(13, HIGH);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A48A4DD-14F3-0D4B-BE64-E5C5C4B608CC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 flipH="1" flipV="1">
            <a:off x="5200168" y="2316141"/>
            <a:ext cx="870215" cy="2357211"/>
          </a:xfrm>
          <a:prstGeom prst="bentConnector4">
            <a:avLst>
              <a:gd name="adj1" fmla="val -26269"/>
              <a:gd name="adj2" fmla="val 109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20A92C-8D3A-577B-7D73-DFE13B5307B6}"/>
              </a:ext>
            </a:extLst>
          </p:cNvPr>
          <p:cNvSpPr txBox="1"/>
          <p:nvPr/>
        </p:nvSpPr>
        <p:spPr>
          <a:xfrm>
            <a:off x="4329953" y="3722603"/>
            <a:ext cx="174043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상태값</a:t>
            </a:r>
            <a:r>
              <a:rPr lang="ko-KR" altLang="en-US" sz="1200" dirty="0"/>
              <a:t> 출력</a:t>
            </a:r>
          </a:p>
          <a:p>
            <a:r>
              <a:rPr lang="ko-KR" altLang="en-US" sz="1200" dirty="0" err="1"/>
              <a:t>digitalWrite</a:t>
            </a:r>
            <a:r>
              <a:rPr lang="ko-KR" altLang="en-US" sz="1200" dirty="0"/>
              <a:t>(13, </a:t>
            </a:r>
            <a:r>
              <a:rPr lang="en-US" altLang="ko-KR" sz="1200" dirty="0"/>
              <a:t>LOW</a:t>
            </a:r>
            <a:r>
              <a:rPr lang="ko-KR" altLang="en-US" sz="1200" dirty="0"/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0DBF6-3871-300D-CE28-88432A729FEE}"/>
              </a:ext>
            </a:extLst>
          </p:cNvPr>
          <p:cNvSpPr txBox="1"/>
          <p:nvPr/>
        </p:nvSpPr>
        <p:spPr>
          <a:xfrm>
            <a:off x="4329953" y="3019372"/>
            <a:ext cx="174043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en-US" altLang="ko-KR" sz="1200" dirty="0"/>
              <a:t>0.5</a:t>
            </a:r>
            <a:r>
              <a:rPr lang="ko-KR" altLang="en-US" sz="1200" dirty="0"/>
              <a:t>초 지연</a:t>
            </a:r>
          </a:p>
          <a:p>
            <a:r>
              <a:rPr lang="en-US" altLang="ko-KR" sz="1200" dirty="0"/>
              <a:t>delay(500);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CF20C-18D4-0793-EEAD-E06F28D537F2}"/>
              </a:ext>
            </a:extLst>
          </p:cNvPr>
          <p:cNvSpPr txBox="1"/>
          <p:nvPr/>
        </p:nvSpPr>
        <p:spPr>
          <a:xfrm>
            <a:off x="4329953" y="4442519"/>
            <a:ext cx="174043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en-US" altLang="ko-KR" sz="1200" dirty="0"/>
              <a:t>0.5</a:t>
            </a:r>
            <a:r>
              <a:rPr lang="ko-KR" altLang="en-US" sz="1200" dirty="0"/>
              <a:t>초 지연</a:t>
            </a:r>
          </a:p>
          <a:p>
            <a:r>
              <a:rPr lang="en-US" altLang="ko-KR" sz="1200" dirty="0"/>
              <a:t>delay(500);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50D849-5633-85A5-906D-F5A96C86966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200168" y="2777806"/>
            <a:ext cx="0" cy="24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6C87BD-A5C7-F0E5-AD7A-6D5A7CD79CA3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200168" y="3481037"/>
            <a:ext cx="0" cy="24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6316CE-E324-DE85-B294-4B7C28F4D11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200168" y="4184268"/>
            <a:ext cx="0" cy="25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7692CD-E7E7-7C35-2CA8-ED6ED35E5C1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7B782A-F6A0-A291-B7E3-A908BA2E3BE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02200-E5DF-609A-1295-2C7BA1BD33E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3911C-B7C7-25B9-5F73-16BE37E1D6D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063E96B-E55D-02B3-7455-46DBEEB9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0" y="1823410"/>
            <a:ext cx="3271431" cy="28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6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AA26DCA-4C0C-FA3D-0445-991DDD62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" y="1105115"/>
            <a:ext cx="7779124" cy="3533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75710-28D4-69A8-2769-824222117582}"/>
              </a:ext>
            </a:extLst>
          </p:cNvPr>
          <p:cNvSpPr txBox="1"/>
          <p:nvPr/>
        </p:nvSpPr>
        <p:spPr>
          <a:xfrm>
            <a:off x="322729" y="469887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https://www.tinkercad.com/things/79kBSDjGOny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70DA4-3481-276F-993B-AC0882B73677}"/>
              </a:ext>
            </a:extLst>
          </p:cNvPr>
          <p:cNvSpPr txBox="1"/>
          <p:nvPr/>
        </p:nvSpPr>
        <p:spPr>
          <a:xfrm>
            <a:off x="322729" y="630534"/>
            <a:ext cx="517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시뮬레이션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05016-F472-E699-FA67-CF9D486CEBA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0CA19-C690-B0B8-D6B4-0681855AF60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77071-E534-84E0-8D61-21CC3C13671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FB873-563B-A77C-BACB-BAA7EAA84BD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6F5EE-5E91-CE10-7A24-5F6D5826619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558E54-63FF-E5B2-D774-C6D8F1BA1A1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A5B97-1B08-8F3B-BEC0-36A8BBD7070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4EAC5-8D1B-2EBA-855C-373B4BFE83C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</p:spTree>
    <p:extLst>
      <p:ext uri="{BB962C8B-B14F-4D97-AF65-F5344CB8AC3E}">
        <p14:creationId xmlns:p14="http://schemas.microsoft.com/office/powerpoint/2010/main" val="41940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813097-C127-4CA4-AE96-0143114E7338}"/>
              </a:ext>
            </a:extLst>
          </p:cNvPr>
          <p:cNvSpPr txBox="1"/>
          <p:nvPr/>
        </p:nvSpPr>
        <p:spPr>
          <a:xfrm>
            <a:off x="3190228" y="961383"/>
            <a:ext cx="371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아두이노에서</a:t>
            </a:r>
            <a:r>
              <a:rPr lang="ko-KR" altLang="en-US" sz="1400" dirty="0"/>
              <a:t> 디지털 핀과 아날로그 핀의 구성배치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6C16-5E96-F4CE-9B43-07534482ED04}"/>
              </a:ext>
            </a:extLst>
          </p:cNvPr>
          <p:cNvSpPr txBox="1"/>
          <p:nvPr/>
        </p:nvSpPr>
        <p:spPr>
          <a:xfrm>
            <a:off x="356348" y="941294"/>
            <a:ext cx="358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핀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A614F-B007-FB13-2B07-95ECD81212AC}"/>
              </a:ext>
            </a:extLst>
          </p:cNvPr>
          <p:cNvSpPr txBox="1"/>
          <p:nvPr/>
        </p:nvSpPr>
        <p:spPr>
          <a:xfrm>
            <a:off x="4424082" y="2083327"/>
            <a:ext cx="361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디지털 핀과 연결하여 신호 출력에 대해서 실습해 보도록 합니다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71626-19E5-6E65-E069-B1922DC0CEC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8A46EF-F44F-2205-9967-55CF887B7AE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7625B-C35F-0F36-7BC7-FECA8B3ECB1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7DD64-3B9A-5962-A0C7-7BF03D7D53C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15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20C7500E-134E-9902-1492-7F03ABD3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2156956"/>
            <a:ext cx="3460322" cy="24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2514BF-717A-3DBB-4320-93E3C15E459F}"/>
              </a:ext>
            </a:extLst>
          </p:cNvPr>
          <p:cNvSpPr/>
          <p:nvPr/>
        </p:nvSpPr>
        <p:spPr>
          <a:xfrm>
            <a:off x="1956547" y="2104465"/>
            <a:ext cx="1862418" cy="4672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DE4C-B6B1-3735-3109-38A581E9094F}"/>
              </a:ext>
            </a:extLst>
          </p:cNvPr>
          <p:cNvSpPr txBox="1"/>
          <p:nvPr/>
        </p:nvSpPr>
        <p:spPr>
          <a:xfrm>
            <a:off x="1855694" y="1759056"/>
            <a:ext cx="20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디지털 입출력 핀</a:t>
            </a:r>
            <a:r>
              <a:rPr lang="en-US" altLang="ko-KR" sz="1200" dirty="0"/>
              <a:t>(2~13pin)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1BBE1C-232F-C455-CB54-621CFF7691FC}"/>
              </a:ext>
            </a:extLst>
          </p:cNvPr>
          <p:cNvSpPr/>
          <p:nvPr/>
        </p:nvSpPr>
        <p:spPr>
          <a:xfrm>
            <a:off x="2615453" y="4142515"/>
            <a:ext cx="1237130" cy="4672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09C92-4BE4-8F01-35E6-F75AFF6601BE}"/>
              </a:ext>
            </a:extLst>
          </p:cNvPr>
          <p:cNvSpPr txBox="1"/>
          <p:nvPr/>
        </p:nvSpPr>
        <p:spPr>
          <a:xfrm>
            <a:off x="1875864" y="4758909"/>
            <a:ext cx="254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아날로그 입출력 핀</a:t>
            </a:r>
            <a:r>
              <a:rPr lang="en-US" altLang="ko-KR" sz="1200" dirty="0"/>
              <a:t>(A0~A5pin)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04FBF-8989-6836-2E96-04AC6D60675F}"/>
              </a:ext>
            </a:extLst>
          </p:cNvPr>
          <p:cNvSpPr txBox="1"/>
          <p:nvPr/>
        </p:nvSpPr>
        <p:spPr>
          <a:xfrm>
            <a:off x="4484593" y="2928272"/>
            <a:ext cx="3460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LED</a:t>
            </a:r>
            <a:r>
              <a:rPr lang="ko-KR" altLang="en-US" sz="1200" dirty="0"/>
              <a:t>를 연결하여 점등해 보도록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4826FE-591A-ADC4-6122-E99A53EF3519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3818965" y="2338108"/>
            <a:ext cx="605117" cy="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2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9F26D4-EBAA-0F86-E4D0-25EFDDDC3E2B}"/>
              </a:ext>
            </a:extLst>
          </p:cNvPr>
          <p:cNvSpPr txBox="1"/>
          <p:nvPr/>
        </p:nvSpPr>
        <p:spPr>
          <a:xfrm>
            <a:off x="356348" y="830727"/>
            <a:ext cx="358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회로연결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3BF16-421A-5A58-F6D7-3A9F17F15B4A}"/>
              </a:ext>
            </a:extLst>
          </p:cNvPr>
          <p:cNvSpPr txBox="1"/>
          <p:nvPr/>
        </p:nvSpPr>
        <p:spPr>
          <a:xfrm>
            <a:off x="4814046" y="1554007"/>
            <a:ext cx="4269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브래드보드를 이용하여 회로를 구성합니다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ko-KR" altLang="en-US" sz="1400" dirty="0">
                <a:solidFill>
                  <a:srgbClr val="FF0000"/>
                </a:solidFill>
              </a:rPr>
              <a:t>번</a:t>
            </a:r>
            <a:r>
              <a:rPr lang="ko-KR" altLang="en-US" sz="1400" dirty="0"/>
              <a:t> 핀과 </a:t>
            </a:r>
            <a:r>
              <a:rPr lang="en-US" altLang="ko-KR" sz="1400" dirty="0"/>
              <a:t>LED 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에노드</a:t>
            </a:r>
            <a:r>
              <a:rPr lang="en-US" altLang="ko-KR" sz="1400" dirty="0"/>
              <a:t>(+)</a:t>
            </a:r>
            <a:r>
              <a:rPr lang="ko-KR" altLang="en-US" sz="1400" dirty="0"/>
              <a:t>를  연결합니다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저항을 경유하여 연결합니다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9C07C-8BFB-949C-AE59-48163A3EB2AB}"/>
              </a:ext>
            </a:extLst>
          </p:cNvPr>
          <p:cNvSpPr txBox="1"/>
          <p:nvPr/>
        </p:nvSpPr>
        <p:spPr>
          <a:xfrm>
            <a:off x="4814046" y="2463300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저항을 통과한 회로는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GND</a:t>
            </a:r>
            <a:r>
              <a:rPr lang="ko-KR" altLang="en-US" sz="1400" dirty="0"/>
              <a:t>에 연결하여 폐회로를 구성해 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68B476-B615-6BFF-8448-870F870A720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229257-EA25-B4E3-5332-F6AF6B9271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65439-324C-0AE2-5A68-AD55503C10B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B7FB8-8814-4D62-8C86-3D2EF4D95DB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6637F-6395-8F1F-4DF8-8062F0BC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8" y="1622162"/>
            <a:ext cx="4350123" cy="3073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84D1D6-75B0-39F7-693D-5BB03AB03464}"/>
              </a:ext>
            </a:extLst>
          </p:cNvPr>
          <p:cNvSpPr txBox="1"/>
          <p:nvPr/>
        </p:nvSpPr>
        <p:spPr>
          <a:xfrm>
            <a:off x="2588558" y="88391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https://www.tinkercad.com/things/79kBSDjGOny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53B12-0935-4170-9CC2-B2B307340E7A}"/>
              </a:ext>
            </a:extLst>
          </p:cNvPr>
          <p:cNvSpPr txBox="1"/>
          <p:nvPr/>
        </p:nvSpPr>
        <p:spPr>
          <a:xfrm>
            <a:off x="3213846" y="1002849"/>
            <a:ext cx="529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다양한 핀이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사용하기 위해서는 미리 사전에 </a:t>
            </a:r>
            <a:r>
              <a:rPr lang="en-US" altLang="ko-KR" sz="1400" dirty="0" err="1"/>
              <a:t>pinMode</a:t>
            </a:r>
            <a:r>
              <a:rPr lang="ko-KR" altLang="en-US" sz="1400" dirty="0"/>
              <a:t>를 설정해 주어야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1CF0D-57DC-7AE4-D706-C3A103364C27}"/>
              </a:ext>
            </a:extLst>
          </p:cNvPr>
          <p:cNvSpPr txBox="1"/>
          <p:nvPr/>
        </p:nvSpPr>
        <p:spPr>
          <a:xfrm>
            <a:off x="356348" y="941294"/>
            <a:ext cx="358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핀모드</a:t>
            </a:r>
            <a:r>
              <a:rPr lang="ko-KR" altLang="en-US" sz="3600" dirty="0"/>
              <a:t>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B82CA-D019-A169-3CF0-B910AFB659CF}"/>
              </a:ext>
            </a:extLst>
          </p:cNvPr>
          <p:cNvSpPr txBox="1"/>
          <p:nvPr/>
        </p:nvSpPr>
        <p:spPr>
          <a:xfrm>
            <a:off x="638736" y="2399047"/>
            <a:ext cx="7550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pinMode</a:t>
            </a:r>
            <a:r>
              <a:rPr lang="en-US" altLang="ko-KR" sz="4000" dirty="0"/>
              <a:t>(  </a:t>
            </a:r>
            <a:r>
              <a:rPr lang="ko-KR" altLang="en-US" sz="4000" dirty="0" err="1"/>
              <a:t>핀번호</a:t>
            </a:r>
            <a:r>
              <a:rPr lang="en-US" altLang="ko-KR" sz="4000" dirty="0"/>
              <a:t>,  </a:t>
            </a:r>
            <a:r>
              <a:rPr lang="ko-KR" altLang="en-US" sz="4000" dirty="0"/>
              <a:t>입출력모드  </a:t>
            </a:r>
            <a:r>
              <a:rPr lang="en-US" altLang="ko-KR" sz="4000" dirty="0"/>
              <a:t>);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6063A9-FA85-D5B3-40A5-6DA06BBE9BA1}"/>
              </a:ext>
            </a:extLst>
          </p:cNvPr>
          <p:cNvSpPr/>
          <p:nvPr/>
        </p:nvSpPr>
        <p:spPr>
          <a:xfrm>
            <a:off x="2924735" y="2292724"/>
            <a:ext cx="1735795" cy="81421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99579-F778-0597-F755-DDDA7FC04A1D}"/>
              </a:ext>
            </a:extLst>
          </p:cNvPr>
          <p:cNvSpPr txBox="1"/>
          <p:nvPr/>
        </p:nvSpPr>
        <p:spPr>
          <a:xfrm>
            <a:off x="981637" y="3542018"/>
            <a:ext cx="235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solidFill>
                  <a:srgbClr val="C00000"/>
                </a:solidFill>
              </a:rPr>
              <a:t>설정하고자 하는 핀의 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67AB3-41AC-0448-5E22-C3C30F547911}"/>
              </a:ext>
            </a:extLst>
          </p:cNvPr>
          <p:cNvSpPr txBox="1"/>
          <p:nvPr/>
        </p:nvSpPr>
        <p:spPr>
          <a:xfrm>
            <a:off x="6455150" y="3434298"/>
            <a:ext cx="212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</a:rPr>
              <a:t>입력모드 </a:t>
            </a:r>
            <a:r>
              <a:rPr lang="en-US" altLang="ko-KR" sz="1400" dirty="0">
                <a:solidFill>
                  <a:srgbClr val="C00000"/>
                </a:solidFill>
              </a:rPr>
              <a:t>: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</a:rPr>
              <a:t>출력모드 </a:t>
            </a:r>
            <a:r>
              <a:rPr lang="en-US" altLang="ko-KR" sz="1400" dirty="0">
                <a:solidFill>
                  <a:srgbClr val="C00000"/>
                </a:solidFill>
              </a:rPr>
              <a:t>: OUTPUT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74A75A-B6A5-DFF4-61F4-585EE732D90D}"/>
              </a:ext>
            </a:extLst>
          </p:cNvPr>
          <p:cNvSpPr/>
          <p:nvPr/>
        </p:nvSpPr>
        <p:spPr>
          <a:xfrm>
            <a:off x="4854388" y="2292724"/>
            <a:ext cx="2602006" cy="81420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2955D2-E04B-CBF4-BF93-2CA3FDF8E2F5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 rot="5400000">
            <a:off x="3269266" y="3172539"/>
            <a:ext cx="588973" cy="457762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3CE15D8-A080-0D79-F355-E3CEB62C97B0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6200000" flipH="1">
            <a:off x="6010783" y="3251540"/>
            <a:ext cx="588975" cy="299759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661B23-8B0A-A591-EB24-1BD1141DF6A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369481-A0F2-4552-A454-35BD20372C7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4C3908-4EBF-E95B-3348-D7F8E2E1FD4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1273CE-281C-6B0A-E6A6-46F16862665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</p:spTree>
    <p:extLst>
      <p:ext uri="{BB962C8B-B14F-4D97-AF65-F5344CB8AC3E}">
        <p14:creationId xmlns:p14="http://schemas.microsoft.com/office/powerpoint/2010/main" val="126867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C1F1B5-0780-2594-3AB3-7416C0CBDCCC}"/>
              </a:ext>
            </a:extLst>
          </p:cNvPr>
          <p:cNvSpPr txBox="1"/>
          <p:nvPr/>
        </p:nvSpPr>
        <p:spPr>
          <a:xfrm>
            <a:off x="356348" y="907676"/>
            <a:ext cx="458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IDE </a:t>
            </a:r>
            <a:r>
              <a:rPr lang="ko-KR" altLang="en-US" sz="3600" dirty="0"/>
              <a:t>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1217F-AA4F-B333-4CC2-2AE3A96FC3F7}"/>
              </a:ext>
            </a:extLst>
          </p:cNvPr>
          <p:cNvSpPr txBox="1"/>
          <p:nvPr/>
        </p:nvSpPr>
        <p:spPr>
          <a:xfrm>
            <a:off x="4329952" y="1127923"/>
            <a:ext cx="40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 스케치 파일을 선택하고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코드를 작성합니다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D5445-BAB4-83A9-7539-FBC6466E1FDA}"/>
              </a:ext>
            </a:extLst>
          </p:cNvPr>
          <p:cNvSpPr txBox="1"/>
          <p:nvPr/>
        </p:nvSpPr>
        <p:spPr>
          <a:xfrm>
            <a:off x="4498041" y="2021541"/>
            <a:ext cx="40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① 6</a:t>
            </a:r>
            <a:r>
              <a:rPr lang="ko-KR" altLang="en-US" dirty="0"/>
              <a:t>번 핀을 출력모드로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1AD6F-C417-70DA-8157-BCEFCEAE55D9}"/>
              </a:ext>
            </a:extLst>
          </p:cNvPr>
          <p:cNvSpPr txBox="1"/>
          <p:nvPr/>
        </p:nvSpPr>
        <p:spPr>
          <a:xfrm>
            <a:off x="4498041" y="2462035"/>
            <a:ext cx="36038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en-US" altLang="ko-KR" sz="1400" dirty="0"/>
              <a:t>6</a:t>
            </a:r>
            <a:r>
              <a:rPr lang="ko-KR" altLang="en-US" sz="1400" dirty="0"/>
              <a:t>,OUTPUT);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02A78-1F40-0194-1C1C-32CD8D9491A0}"/>
              </a:ext>
            </a:extLst>
          </p:cNvPr>
          <p:cNvSpPr txBox="1"/>
          <p:nvPr/>
        </p:nvSpPr>
        <p:spPr>
          <a:xfrm>
            <a:off x="4464423" y="3459931"/>
            <a:ext cx="395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핀모드는 </a:t>
            </a:r>
            <a:r>
              <a:rPr lang="en-US" altLang="ko-KR" sz="1200" dirty="0"/>
              <a:t>1</a:t>
            </a:r>
            <a:r>
              <a:rPr lang="ko-KR" altLang="en-US" sz="1200" dirty="0"/>
              <a:t>번만 실행해 주어도 되기 때문에</a:t>
            </a:r>
            <a:r>
              <a:rPr lang="en-US" altLang="ko-KR" sz="1200" dirty="0"/>
              <a:t>, setup() </a:t>
            </a:r>
            <a:r>
              <a:rPr lang="ko-KR" altLang="en-US" sz="1200" dirty="0"/>
              <a:t>함수 안에 작성합니다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8EFA1B-B34B-6108-60DD-7DA11FD1B1E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CB6C70-F8B0-5C0A-3DBD-641E2AC2414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66800-E098-4ABE-3C1C-5F1815D0DE3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823D9-8152-116A-8E9F-B23A08475D7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F9D95-457D-212F-9AF2-5C6CEDAC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796053"/>
            <a:ext cx="3597155" cy="311439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6553D4-56E5-1421-589C-7AE3EE97E4A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6165" y="1447346"/>
            <a:ext cx="791695" cy="468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ADA67F-1AD8-E0C2-AD11-E76085928301}"/>
              </a:ext>
            </a:extLst>
          </p:cNvPr>
          <p:cNvSpPr txBox="1"/>
          <p:nvPr/>
        </p:nvSpPr>
        <p:spPr>
          <a:xfrm>
            <a:off x="4380379" y="1078014"/>
            <a:ext cx="137496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CDE76-403E-C445-C187-BBE704A42AEF}"/>
              </a:ext>
            </a:extLst>
          </p:cNvPr>
          <p:cNvSpPr txBox="1"/>
          <p:nvPr/>
        </p:nvSpPr>
        <p:spPr>
          <a:xfrm>
            <a:off x="4348440" y="733236"/>
            <a:ext cx="195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02.1_led01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181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992079-58DC-F532-1A15-967ACB324F0D}"/>
              </a:ext>
            </a:extLst>
          </p:cNvPr>
          <p:cNvSpPr txBox="1"/>
          <p:nvPr/>
        </p:nvSpPr>
        <p:spPr>
          <a:xfrm>
            <a:off x="356348" y="907676"/>
            <a:ext cx="22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핀 제어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1DE31-128E-748E-0136-E1B2260FD9A1}"/>
              </a:ext>
            </a:extLst>
          </p:cNvPr>
          <p:cNvSpPr txBox="1"/>
          <p:nvPr/>
        </p:nvSpPr>
        <p:spPr>
          <a:xfrm>
            <a:off x="2510678" y="1146886"/>
            <a:ext cx="504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지정하여 핀의 </a:t>
            </a:r>
            <a:r>
              <a:rPr lang="ko-KR" altLang="en-US" sz="1400" b="1" dirty="0"/>
              <a:t>상태를 제어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1165A-5BE8-BB18-8CB0-9C9B496F7508}"/>
              </a:ext>
            </a:extLst>
          </p:cNvPr>
          <p:cNvSpPr txBox="1"/>
          <p:nvPr/>
        </p:nvSpPr>
        <p:spPr>
          <a:xfrm>
            <a:off x="403413" y="1589247"/>
            <a:ext cx="779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digitalWite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</a:t>
            </a:r>
            <a:r>
              <a:rPr lang="en-US" altLang="ko-KR" sz="1200" dirty="0"/>
              <a:t>2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인자값을</a:t>
            </a:r>
            <a:r>
              <a:rPr lang="ko-KR" altLang="en-US" sz="1200" dirty="0"/>
              <a:t> 전달 받습니다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첫번째는 핀의 번호이고</a:t>
            </a:r>
            <a:r>
              <a:rPr lang="en-US" altLang="ko-KR" sz="1200" dirty="0"/>
              <a:t>, </a:t>
            </a:r>
            <a:r>
              <a:rPr lang="ko-KR" altLang="en-US" sz="1200" dirty="0"/>
              <a:t>두번째는 </a:t>
            </a:r>
            <a:r>
              <a:rPr lang="ko-KR" altLang="en-US" sz="1200" dirty="0" err="1"/>
              <a:t>상태값</a:t>
            </a:r>
            <a:r>
              <a:rPr lang="ko-KR" altLang="en-US" sz="1200" dirty="0"/>
              <a:t>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A3407-D787-5073-487B-EF0CABE14DC4}"/>
              </a:ext>
            </a:extLst>
          </p:cNvPr>
          <p:cNvSpPr txBox="1"/>
          <p:nvPr/>
        </p:nvSpPr>
        <p:spPr>
          <a:xfrm>
            <a:off x="638736" y="2399047"/>
            <a:ext cx="755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digitalWrite</a:t>
            </a:r>
            <a:r>
              <a:rPr lang="en-US" altLang="ko-KR" sz="3600" dirty="0"/>
              <a:t>(  </a:t>
            </a:r>
            <a:r>
              <a:rPr lang="ko-KR" altLang="en-US" sz="3600" dirty="0" err="1"/>
              <a:t>핀번호</a:t>
            </a:r>
            <a:r>
              <a:rPr lang="en-US" altLang="ko-KR" sz="3600" dirty="0"/>
              <a:t>,  </a:t>
            </a:r>
            <a:r>
              <a:rPr lang="ko-KR" altLang="en-US" sz="3600" dirty="0"/>
              <a:t>출력상태  </a:t>
            </a:r>
            <a:r>
              <a:rPr lang="en-US" altLang="ko-KR" sz="3600" dirty="0"/>
              <a:t>);</a:t>
            </a:r>
            <a:endParaRPr lang="ko-KR" altLang="en-US" sz="3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95E2AF-93A7-A8C9-3C78-7C79F8C9F4D1}"/>
              </a:ext>
            </a:extLst>
          </p:cNvPr>
          <p:cNvSpPr/>
          <p:nvPr/>
        </p:nvSpPr>
        <p:spPr>
          <a:xfrm>
            <a:off x="3186953" y="2292724"/>
            <a:ext cx="1473577" cy="81421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368BC-7B0E-678F-50E0-89C0F7BD0CE7}"/>
              </a:ext>
            </a:extLst>
          </p:cNvPr>
          <p:cNvSpPr txBox="1"/>
          <p:nvPr/>
        </p:nvSpPr>
        <p:spPr>
          <a:xfrm>
            <a:off x="981637" y="3542018"/>
            <a:ext cx="235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C00000"/>
                </a:solidFill>
              </a:rPr>
              <a:t>제어하고자 하는 핀의 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6E1E3-6835-46C4-814D-09312FCA12A7}"/>
              </a:ext>
            </a:extLst>
          </p:cNvPr>
          <p:cNvSpPr txBox="1"/>
          <p:nvPr/>
        </p:nvSpPr>
        <p:spPr>
          <a:xfrm>
            <a:off x="4561351" y="3639734"/>
            <a:ext cx="306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</a:rPr>
              <a:t>HIGH : 1 : </a:t>
            </a:r>
            <a:r>
              <a:rPr lang="ko-KR" altLang="en-US" sz="1400" dirty="0" err="1">
                <a:solidFill>
                  <a:srgbClr val="C00000"/>
                </a:solidFill>
              </a:rPr>
              <a:t>켜짐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: </a:t>
            </a:r>
            <a:r>
              <a:rPr lang="ko-KR" altLang="en-US" sz="1400" dirty="0" err="1">
                <a:solidFill>
                  <a:srgbClr val="C00000"/>
                </a:solidFill>
              </a:rPr>
              <a:t>해당핀에</a:t>
            </a:r>
            <a:r>
              <a:rPr lang="en-US" altLang="ko-KR" sz="1400" dirty="0">
                <a:solidFill>
                  <a:srgbClr val="C00000"/>
                </a:solidFill>
              </a:rPr>
              <a:t> 5V </a:t>
            </a:r>
            <a:r>
              <a:rPr lang="ko-KR" altLang="en-US" sz="1400" dirty="0">
                <a:solidFill>
                  <a:srgbClr val="C00000"/>
                </a:solidFill>
              </a:rPr>
              <a:t>인가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</a:rPr>
              <a:t>LOW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: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0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:</a:t>
            </a:r>
            <a:r>
              <a:rPr lang="ko-KR" altLang="en-US" sz="1400" dirty="0">
                <a:solidFill>
                  <a:srgbClr val="C00000"/>
                </a:solidFill>
              </a:rPr>
              <a:t> 꺼짐 </a:t>
            </a:r>
            <a:r>
              <a:rPr lang="en-US" altLang="ko-KR" sz="1400" dirty="0">
                <a:solidFill>
                  <a:srgbClr val="C00000"/>
                </a:solidFill>
              </a:rPr>
              <a:t>: </a:t>
            </a:r>
            <a:r>
              <a:rPr lang="ko-KR" altLang="en-US" sz="1400" dirty="0" err="1">
                <a:solidFill>
                  <a:srgbClr val="C00000"/>
                </a:solidFill>
              </a:rPr>
              <a:t>해당핀에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0V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34B6DB-730A-8DB3-3CC1-0D7D6DF3DB00}"/>
              </a:ext>
            </a:extLst>
          </p:cNvPr>
          <p:cNvSpPr/>
          <p:nvPr/>
        </p:nvSpPr>
        <p:spPr>
          <a:xfrm>
            <a:off x="4854388" y="2292724"/>
            <a:ext cx="1996888" cy="81420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7357793-394E-F865-FACA-DC4E8C644FA1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334821" y="3106985"/>
            <a:ext cx="588973" cy="588871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B32CE92-609E-6C8D-C4B8-BAFB50E1CB33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5707453" y="3252311"/>
            <a:ext cx="532801" cy="24204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6698B7-D14F-8C3C-1E1B-26409107A45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60063E-0AC1-CA54-7C17-C5A2746EE0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836E7E-97BE-0114-6CEE-674B87D2629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CA8932-8ABE-2093-9F97-80E8D2330BA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</p:spTree>
    <p:extLst>
      <p:ext uri="{BB962C8B-B14F-4D97-AF65-F5344CB8AC3E}">
        <p14:creationId xmlns:p14="http://schemas.microsoft.com/office/powerpoint/2010/main" val="419159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ED2117-514F-2586-4F28-2FFEF6ED802B}"/>
              </a:ext>
            </a:extLst>
          </p:cNvPr>
          <p:cNvSpPr txBox="1"/>
          <p:nvPr/>
        </p:nvSpPr>
        <p:spPr>
          <a:xfrm>
            <a:off x="289113" y="833949"/>
            <a:ext cx="2622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 err="1"/>
              <a:t>digitalWite</a:t>
            </a:r>
            <a:r>
              <a:rPr lang="en-US" altLang="ko-KR" sz="3600" dirty="0"/>
              <a:t>() 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45BF2-D942-B522-7D86-E47A6137012A}"/>
              </a:ext>
            </a:extLst>
          </p:cNvPr>
          <p:cNvSpPr txBox="1"/>
          <p:nvPr/>
        </p:nvSpPr>
        <p:spPr>
          <a:xfrm>
            <a:off x="2985248" y="921355"/>
            <a:ext cx="5587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digitalWite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r>
              <a:rPr lang="ko-KR" altLang="en-US" sz="1400" dirty="0" err="1"/>
              <a:t>상태값을</a:t>
            </a:r>
            <a:r>
              <a:rPr lang="ko-KR" altLang="en-US" sz="1400" dirty="0"/>
              <a:t> 디지털 한 값으로 출력합니다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280AF-91F9-B9B7-0610-CBA448AF4CA6}"/>
              </a:ext>
            </a:extLst>
          </p:cNvPr>
          <p:cNvSpPr txBox="1"/>
          <p:nvPr/>
        </p:nvSpPr>
        <p:spPr>
          <a:xfrm>
            <a:off x="4401950" y="2048530"/>
            <a:ext cx="3834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// </a:t>
            </a:r>
            <a:r>
              <a:rPr lang="ko-KR" altLang="en-US" sz="1400" dirty="0" err="1"/>
              <a:t>상태값</a:t>
            </a:r>
            <a:r>
              <a:rPr lang="ko-KR" altLang="en-US" sz="1400" dirty="0"/>
              <a:t> 출력</a:t>
            </a:r>
          </a:p>
          <a:p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en-US" altLang="ko-KR" sz="1400" dirty="0"/>
              <a:t>6</a:t>
            </a:r>
            <a:r>
              <a:rPr lang="ko-KR" altLang="en-US" sz="1400" dirty="0"/>
              <a:t>, HIGH);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073812-8BA6-A636-62C9-43BEE046F2D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D2D135-3257-C642-D08A-BFEAC5612BE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D4FA1-1D6E-34DB-F4EF-6A80727914B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57C19-8518-4DAE-59A3-C87336AC88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40F0FB-65CF-CF47-9B0A-FB6ACF15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796053"/>
            <a:ext cx="3597155" cy="311439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E0563D-ADD0-3E88-18A9-A68D4E128FB1}"/>
              </a:ext>
            </a:extLst>
          </p:cNvPr>
          <p:cNvCxnSpPr/>
          <p:nvPr/>
        </p:nvCxnSpPr>
        <p:spPr>
          <a:xfrm>
            <a:off x="4672853" y="3259808"/>
            <a:ext cx="4101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8F71A1-5F92-F448-C231-09AF281EEF12}"/>
              </a:ext>
            </a:extLst>
          </p:cNvPr>
          <p:cNvCxnSpPr/>
          <p:nvPr/>
        </p:nvCxnSpPr>
        <p:spPr>
          <a:xfrm flipV="1">
            <a:off x="5082988" y="2960611"/>
            <a:ext cx="0" cy="2991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0C0EA3-1BD6-797C-EABA-C3A74D7F7B98}"/>
              </a:ext>
            </a:extLst>
          </p:cNvPr>
          <p:cNvCxnSpPr/>
          <p:nvPr/>
        </p:nvCxnSpPr>
        <p:spPr>
          <a:xfrm>
            <a:off x="5082988" y="2960611"/>
            <a:ext cx="4235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9AA422-E41D-BF38-78E8-80F531D64736}"/>
              </a:ext>
            </a:extLst>
          </p:cNvPr>
          <p:cNvCxnSpPr/>
          <p:nvPr/>
        </p:nvCxnSpPr>
        <p:spPr>
          <a:xfrm flipV="1">
            <a:off x="5506570" y="2960611"/>
            <a:ext cx="0" cy="29919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08A503-5794-5E06-16A1-6177FFCD2907}"/>
              </a:ext>
            </a:extLst>
          </p:cNvPr>
          <p:cNvCxnSpPr/>
          <p:nvPr/>
        </p:nvCxnSpPr>
        <p:spPr>
          <a:xfrm>
            <a:off x="5499846" y="3259808"/>
            <a:ext cx="4101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92D32AB-6724-C9F9-55C7-A571FCFAF94D}"/>
              </a:ext>
            </a:extLst>
          </p:cNvPr>
          <p:cNvCxnSpPr/>
          <p:nvPr/>
        </p:nvCxnSpPr>
        <p:spPr>
          <a:xfrm>
            <a:off x="5909981" y="2960611"/>
            <a:ext cx="4235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B7F31D-3D79-F6BA-E1BB-F9F8F2EBE4CD}"/>
              </a:ext>
            </a:extLst>
          </p:cNvPr>
          <p:cNvCxnSpPr/>
          <p:nvPr/>
        </p:nvCxnSpPr>
        <p:spPr>
          <a:xfrm flipV="1">
            <a:off x="6333563" y="2960611"/>
            <a:ext cx="0" cy="29919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ECB329-197A-AD54-9942-E1D47A025454}"/>
              </a:ext>
            </a:extLst>
          </p:cNvPr>
          <p:cNvCxnSpPr>
            <a:cxnSpLocks/>
          </p:cNvCxnSpPr>
          <p:nvPr/>
        </p:nvCxnSpPr>
        <p:spPr>
          <a:xfrm>
            <a:off x="6333563" y="3259808"/>
            <a:ext cx="3901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1FE746F-6207-3054-33DE-A61883691F0A}"/>
              </a:ext>
            </a:extLst>
          </p:cNvPr>
          <p:cNvCxnSpPr/>
          <p:nvPr/>
        </p:nvCxnSpPr>
        <p:spPr>
          <a:xfrm>
            <a:off x="6723694" y="2960611"/>
            <a:ext cx="4235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309BCF-380C-E93E-5339-3E08E4A12226}"/>
              </a:ext>
            </a:extLst>
          </p:cNvPr>
          <p:cNvCxnSpPr/>
          <p:nvPr/>
        </p:nvCxnSpPr>
        <p:spPr>
          <a:xfrm flipV="1">
            <a:off x="7147276" y="2960611"/>
            <a:ext cx="0" cy="29919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17E770-E382-495D-8297-F9C613E29B50}"/>
              </a:ext>
            </a:extLst>
          </p:cNvPr>
          <p:cNvCxnSpPr/>
          <p:nvPr/>
        </p:nvCxnSpPr>
        <p:spPr>
          <a:xfrm>
            <a:off x="7140552" y="3259808"/>
            <a:ext cx="4101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013C95-1691-AB2F-4B6F-A0C52D2E7D0F}"/>
              </a:ext>
            </a:extLst>
          </p:cNvPr>
          <p:cNvCxnSpPr/>
          <p:nvPr/>
        </p:nvCxnSpPr>
        <p:spPr>
          <a:xfrm>
            <a:off x="7550687" y="2960611"/>
            <a:ext cx="4235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53BF48-BA1D-5CC7-7782-24729F0BDAEC}"/>
              </a:ext>
            </a:extLst>
          </p:cNvPr>
          <p:cNvCxnSpPr/>
          <p:nvPr/>
        </p:nvCxnSpPr>
        <p:spPr>
          <a:xfrm flipV="1">
            <a:off x="7974269" y="2960611"/>
            <a:ext cx="0" cy="29919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8278CA-4839-2F94-0F96-C17C4FE7CE93}"/>
              </a:ext>
            </a:extLst>
          </p:cNvPr>
          <p:cNvCxnSpPr>
            <a:cxnSpLocks/>
          </p:cNvCxnSpPr>
          <p:nvPr/>
        </p:nvCxnSpPr>
        <p:spPr>
          <a:xfrm flipV="1">
            <a:off x="5905666" y="2960611"/>
            <a:ext cx="4315" cy="2991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A3F4A7-457C-E6F7-D1FC-D49E5927F353}"/>
              </a:ext>
            </a:extLst>
          </p:cNvPr>
          <p:cNvCxnSpPr>
            <a:cxnSpLocks/>
          </p:cNvCxnSpPr>
          <p:nvPr/>
        </p:nvCxnSpPr>
        <p:spPr>
          <a:xfrm flipV="1">
            <a:off x="6719212" y="2960611"/>
            <a:ext cx="4482" cy="29491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0B517A-19B2-74EC-9FBD-CE48AFC85E18}"/>
              </a:ext>
            </a:extLst>
          </p:cNvPr>
          <p:cNvCxnSpPr>
            <a:cxnSpLocks/>
          </p:cNvCxnSpPr>
          <p:nvPr/>
        </p:nvCxnSpPr>
        <p:spPr>
          <a:xfrm flipV="1">
            <a:off x="7550523" y="2960611"/>
            <a:ext cx="164" cy="29247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59BA6F-A529-F9D3-F6A8-B2E8C147EE45}"/>
              </a:ext>
            </a:extLst>
          </p:cNvPr>
          <p:cNvSpPr txBox="1"/>
          <p:nvPr/>
        </p:nvSpPr>
        <p:spPr>
          <a:xfrm>
            <a:off x="5097671" y="2669557"/>
            <a:ext cx="36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5v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45F6A-9B0A-F17A-7EEE-5FB7C0F20A85}"/>
              </a:ext>
            </a:extLst>
          </p:cNvPr>
          <p:cNvSpPr txBox="1"/>
          <p:nvPr/>
        </p:nvSpPr>
        <p:spPr>
          <a:xfrm>
            <a:off x="5513327" y="3349473"/>
            <a:ext cx="36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0v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3935CE-25AD-3B30-C89D-520EF6243F98}"/>
              </a:ext>
            </a:extLst>
          </p:cNvPr>
          <p:cNvSpPr txBox="1"/>
          <p:nvPr/>
        </p:nvSpPr>
        <p:spPr>
          <a:xfrm>
            <a:off x="6325887" y="3312783"/>
            <a:ext cx="36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A4F76D-C5CD-4F3F-7D38-7CC79262FE95}"/>
              </a:ext>
            </a:extLst>
          </p:cNvPr>
          <p:cNvSpPr txBox="1"/>
          <p:nvPr/>
        </p:nvSpPr>
        <p:spPr>
          <a:xfrm>
            <a:off x="7131723" y="3318115"/>
            <a:ext cx="497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LOW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AEFFA4-946A-AB3E-BA5A-01288CBFA8F7}"/>
              </a:ext>
            </a:extLst>
          </p:cNvPr>
          <p:cNvSpPr txBox="1"/>
          <p:nvPr/>
        </p:nvSpPr>
        <p:spPr>
          <a:xfrm>
            <a:off x="5933515" y="2667167"/>
            <a:ext cx="36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133DA0-ED84-8552-B28F-EE7EB838D65A}"/>
              </a:ext>
            </a:extLst>
          </p:cNvPr>
          <p:cNvSpPr txBox="1"/>
          <p:nvPr/>
        </p:nvSpPr>
        <p:spPr>
          <a:xfrm>
            <a:off x="6671254" y="2668718"/>
            <a:ext cx="46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HIGH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6599C5-BA19-F14F-A64F-21CA779C33BE}"/>
              </a:ext>
            </a:extLst>
          </p:cNvPr>
          <p:cNvSpPr txBox="1"/>
          <p:nvPr/>
        </p:nvSpPr>
        <p:spPr>
          <a:xfrm>
            <a:off x="289112" y="833949"/>
            <a:ext cx="5170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컴파일 하고 전송하기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7561D-B97A-A313-95CA-942DA19C8903}"/>
              </a:ext>
            </a:extLst>
          </p:cNvPr>
          <p:cNvSpPr txBox="1"/>
          <p:nvPr/>
        </p:nvSpPr>
        <p:spPr>
          <a:xfrm>
            <a:off x="463922" y="155267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F3E0-8093-FD58-9AB4-FE14B1F7176A}"/>
              </a:ext>
            </a:extLst>
          </p:cNvPr>
          <p:cNvSpPr txBox="1"/>
          <p:nvPr/>
        </p:nvSpPr>
        <p:spPr>
          <a:xfrm>
            <a:off x="4539485" y="154658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1196A-526C-DFB4-CBC8-2FEF21C4AB2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9B90C-1BB6-EC54-49AF-2EBF189E40F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F1652-8AC1-D9EF-9F23-0D6B53AE0BE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FF1E9-1D49-07FD-7DCF-8F1A340822B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ED63E-0BEA-EE8D-7292-6E48CDF4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9" y="1893921"/>
            <a:ext cx="3271431" cy="2832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D3AA62-64E4-863C-C6E6-DB0769FA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94" y="1893921"/>
            <a:ext cx="3271430" cy="283238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38EA236-056D-2FD3-E126-8FCF69D202C4}"/>
              </a:ext>
            </a:extLst>
          </p:cNvPr>
          <p:cNvSpPr/>
          <p:nvPr/>
        </p:nvSpPr>
        <p:spPr>
          <a:xfrm>
            <a:off x="395584" y="1988777"/>
            <a:ext cx="532262" cy="5322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4B1130-5DEB-B614-8708-85022648FF53}"/>
              </a:ext>
            </a:extLst>
          </p:cNvPr>
          <p:cNvSpPr/>
          <p:nvPr/>
        </p:nvSpPr>
        <p:spPr>
          <a:xfrm>
            <a:off x="4572000" y="2001033"/>
            <a:ext cx="532262" cy="5322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8A0E351-7E1A-25C2-CEB3-34ECDC14F20F}"/>
              </a:ext>
            </a:extLst>
          </p:cNvPr>
          <p:cNvSpPr/>
          <p:nvPr/>
        </p:nvSpPr>
        <p:spPr>
          <a:xfrm rot="5400000">
            <a:off x="4080785" y="3175179"/>
            <a:ext cx="457200" cy="2891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2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32470D-EDE2-D030-96D3-D1A72D55E562}"/>
              </a:ext>
            </a:extLst>
          </p:cNvPr>
          <p:cNvSpPr txBox="1"/>
          <p:nvPr/>
        </p:nvSpPr>
        <p:spPr>
          <a:xfrm>
            <a:off x="289112" y="833949"/>
            <a:ext cx="5170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결과확인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01BEB-CE0B-9361-D37D-C594DD74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1" y="1708550"/>
            <a:ext cx="4699045" cy="3031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2DBE9-1E75-0B7E-24A7-B4A9C373A6E7}"/>
              </a:ext>
            </a:extLst>
          </p:cNvPr>
          <p:cNvSpPr txBox="1"/>
          <p:nvPr/>
        </p:nvSpPr>
        <p:spPr>
          <a:xfrm>
            <a:off x="5641039" y="1823410"/>
            <a:ext cx="234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켜진것을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CC583C-C164-BC44-C279-A2C6A10EE40C}"/>
              </a:ext>
            </a:extLst>
          </p:cNvPr>
          <p:cNvSpPr/>
          <p:nvPr/>
        </p:nvSpPr>
        <p:spPr>
          <a:xfrm>
            <a:off x="3657600" y="1823411"/>
            <a:ext cx="652182" cy="64633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05468D-B6E8-9BF8-A6A0-40BF21033075}"/>
              </a:ext>
            </a:extLst>
          </p:cNvPr>
          <p:cNvCxnSpPr>
            <a:stCxn id="5" idx="1"/>
            <a:endCxn id="10" idx="6"/>
          </p:cNvCxnSpPr>
          <p:nvPr/>
        </p:nvCxnSpPr>
        <p:spPr>
          <a:xfrm flipH="1">
            <a:off x="4309782" y="2146576"/>
            <a:ext cx="133125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150583-5BFA-339E-1556-0CE0565B49E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0898BD-5A9F-6555-E831-7BFF4EF438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A0214-7EE5-D014-8D42-DF255579B30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B3954-4E38-5D12-E509-B753646B1B0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점등하기</a:t>
            </a:r>
          </a:p>
        </p:txBody>
      </p:sp>
    </p:spTree>
    <p:extLst>
      <p:ext uri="{BB962C8B-B14F-4D97-AF65-F5344CB8AC3E}">
        <p14:creationId xmlns:p14="http://schemas.microsoft.com/office/powerpoint/2010/main" val="379068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449</Words>
  <Application>Microsoft Office PowerPoint</Application>
  <PresentationFormat>화면 슬라이드 쇼(16:9)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10</cp:revision>
  <dcterms:created xsi:type="dcterms:W3CDTF">2022-02-09T03:28:42Z</dcterms:created>
  <dcterms:modified xsi:type="dcterms:W3CDTF">2022-05-27T02:30:09Z</dcterms:modified>
</cp:coreProperties>
</file>