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60" r:id="rId3"/>
    <p:sldId id="263" r:id="rId4"/>
    <p:sldId id="264" r:id="rId5"/>
    <p:sldId id="265" r:id="rId6"/>
    <p:sldId id="266" r:id="rId7"/>
    <p:sldId id="285" r:id="rId8"/>
    <p:sldId id="286" r:id="rId9"/>
    <p:sldId id="287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7FA16-C4F4-473D-923F-354293DD3AF7}" v="114" dt="2022-05-26T06:39:31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47B7FA16-C4F4-473D-923F-354293DD3AF7}"/>
    <pc:docChg chg="custSel addSld delSld modSld sldOrd">
      <pc:chgData name="이 호진" userId="e7b51f9e24c37788" providerId="LiveId" clId="{47B7FA16-C4F4-473D-923F-354293DD3AF7}" dt="2022-05-27T05:03:21.471" v="1201" actId="113"/>
      <pc:docMkLst>
        <pc:docMk/>
      </pc:docMkLst>
      <pc:sldChg chg="addSp modSp del mod">
        <pc:chgData name="이 호진" userId="e7b51f9e24c37788" providerId="LiveId" clId="{47B7FA16-C4F4-473D-923F-354293DD3AF7}" dt="2022-05-15T15:31:56.817" v="665" actId="47"/>
        <pc:sldMkLst>
          <pc:docMk/>
          <pc:sldMk cId="2184666338" sldId="256"/>
        </pc:sldMkLst>
        <pc:spChg chg="add mod">
          <ac:chgData name="이 호진" userId="e7b51f9e24c37788" providerId="LiveId" clId="{47B7FA16-C4F4-473D-923F-354293DD3AF7}" dt="2022-05-13T14:15:03.223" v="412" actId="20577"/>
          <ac:spMkLst>
            <pc:docMk/>
            <pc:sldMk cId="2184666338" sldId="256"/>
            <ac:spMk id="2" creationId="{474C05BB-D8EC-0EAF-49B0-77E72BC4A617}"/>
          </ac:spMkLst>
        </pc:spChg>
        <pc:spChg chg="add mod">
          <ac:chgData name="이 호진" userId="e7b51f9e24c37788" providerId="LiveId" clId="{47B7FA16-C4F4-473D-923F-354293DD3AF7}" dt="2022-05-13T13:59:45.781" v="188"/>
          <ac:spMkLst>
            <pc:docMk/>
            <pc:sldMk cId="2184666338" sldId="256"/>
            <ac:spMk id="3" creationId="{846DB1BD-FFC9-2ED7-DD82-2D49F3717241}"/>
          </ac:spMkLst>
        </pc:spChg>
        <pc:spChg chg="add mod">
          <ac:chgData name="이 호진" userId="e7b51f9e24c37788" providerId="LiveId" clId="{47B7FA16-C4F4-473D-923F-354293DD3AF7}" dt="2022-05-13T13:59:45.781" v="188"/>
          <ac:spMkLst>
            <pc:docMk/>
            <pc:sldMk cId="2184666338" sldId="256"/>
            <ac:spMk id="4" creationId="{D044553F-6EE5-4817-3BA8-D132A25C8BE0}"/>
          </ac:spMkLst>
        </pc:spChg>
        <pc:spChg chg="add mod">
          <ac:chgData name="이 호진" userId="e7b51f9e24c37788" providerId="LiveId" clId="{47B7FA16-C4F4-473D-923F-354293DD3AF7}" dt="2022-05-13T13:59:45.781" v="188"/>
          <ac:spMkLst>
            <pc:docMk/>
            <pc:sldMk cId="2184666338" sldId="256"/>
            <ac:spMk id="5" creationId="{3DDE3B99-583C-AB6F-A8FA-626113A40F94}"/>
          </ac:spMkLst>
        </pc:spChg>
        <pc:spChg chg="add mod">
          <ac:chgData name="이 호진" userId="e7b51f9e24c37788" providerId="LiveId" clId="{47B7FA16-C4F4-473D-923F-354293DD3AF7}" dt="2022-05-13T13:59:45.781" v="188"/>
          <ac:spMkLst>
            <pc:docMk/>
            <pc:sldMk cId="2184666338" sldId="256"/>
            <ac:spMk id="6" creationId="{A3EA1E0C-E0DF-AF19-C252-A71E2488E5DE}"/>
          </ac:spMkLst>
        </pc:spChg>
        <pc:spChg chg="add mod">
          <ac:chgData name="이 호진" userId="e7b51f9e24c37788" providerId="LiveId" clId="{47B7FA16-C4F4-473D-923F-354293DD3AF7}" dt="2022-05-13T14:15:01.410" v="411" actId="14100"/>
          <ac:spMkLst>
            <pc:docMk/>
            <pc:sldMk cId="2184666338" sldId="256"/>
            <ac:spMk id="7" creationId="{9A345E35-D55A-74EF-928B-0F6BE6A40699}"/>
          </ac:spMkLst>
        </pc:spChg>
        <pc:spChg chg="add mod">
          <ac:chgData name="이 호진" userId="e7b51f9e24c37788" providerId="LiveId" clId="{47B7FA16-C4F4-473D-923F-354293DD3AF7}" dt="2022-05-13T14:00:39.790" v="323" actId="1076"/>
          <ac:spMkLst>
            <pc:docMk/>
            <pc:sldMk cId="2184666338" sldId="256"/>
            <ac:spMk id="9" creationId="{84945D5A-BFFE-1B81-DD3B-87E5F2A0F414}"/>
          </ac:spMkLst>
        </pc:spChg>
        <pc:spChg chg="add mod">
          <ac:chgData name="이 호진" userId="e7b51f9e24c37788" providerId="LiveId" clId="{47B7FA16-C4F4-473D-923F-354293DD3AF7}" dt="2022-05-13T14:13:42.725" v="348" actId="1076"/>
          <ac:spMkLst>
            <pc:docMk/>
            <pc:sldMk cId="2184666338" sldId="256"/>
            <ac:spMk id="11" creationId="{16E85D78-77DF-D993-0E9D-D97B1729D32D}"/>
          </ac:spMkLst>
        </pc:spChg>
        <pc:spChg chg="add mod">
          <ac:chgData name="이 호진" userId="e7b51f9e24c37788" providerId="LiveId" clId="{47B7FA16-C4F4-473D-923F-354293DD3AF7}" dt="2022-05-13T14:14:22.548" v="363" actId="6549"/>
          <ac:spMkLst>
            <pc:docMk/>
            <pc:sldMk cId="2184666338" sldId="256"/>
            <ac:spMk id="13" creationId="{C2D226A9-3CF7-1CC5-C239-1F7C965834BA}"/>
          </ac:spMkLst>
        </pc:spChg>
        <pc:spChg chg="add mod">
          <ac:chgData name="이 호진" userId="e7b51f9e24c37788" providerId="LiveId" clId="{47B7FA16-C4F4-473D-923F-354293DD3AF7}" dt="2022-05-13T14:14:26.870" v="364" actId="1076"/>
          <ac:spMkLst>
            <pc:docMk/>
            <pc:sldMk cId="2184666338" sldId="256"/>
            <ac:spMk id="15" creationId="{F18D3FAA-3456-7284-4A34-5EEC4ED17D52}"/>
          </ac:spMkLst>
        </pc:spChg>
      </pc:sldChg>
      <pc:sldChg chg="addSp modSp add mod ord">
        <pc:chgData name="이 호진" userId="e7b51f9e24c37788" providerId="LiveId" clId="{47B7FA16-C4F4-473D-923F-354293DD3AF7}" dt="2022-05-27T05:03:21.471" v="1201" actId="113"/>
        <pc:sldMkLst>
          <pc:docMk/>
          <pc:sldMk cId="3009393969" sldId="260"/>
        </pc:sldMkLst>
        <pc:spChg chg="mod">
          <ac:chgData name="이 호진" userId="e7b51f9e24c37788" providerId="LiveId" clId="{47B7FA16-C4F4-473D-923F-354293DD3AF7}" dt="2022-05-13T12:20:59.223" v="4" actId="20577"/>
          <ac:spMkLst>
            <pc:docMk/>
            <pc:sldMk cId="3009393969" sldId="260"/>
            <ac:spMk id="4" creationId="{D2CC6BDF-AAA2-19E3-670F-80797817C1DE}"/>
          </ac:spMkLst>
        </pc:spChg>
        <pc:spChg chg="mod">
          <ac:chgData name="이 호진" userId="e7b51f9e24c37788" providerId="LiveId" clId="{47B7FA16-C4F4-473D-923F-354293DD3AF7}" dt="2022-05-13T12:21:06.858" v="21" actId="6549"/>
          <ac:spMkLst>
            <pc:docMk/>
            <pc:sldMk cId="3009393969" sldId="260"/>
            <ac:spMk id="5" creationId="{0281D26A-912F-DA87-0C31-047DBADFDD89}"/>
          </ac:spMkLst>
        </pc:spChg>
        <pc:spChg chg="add mod">
          <ac:chgData name="이 호진" userId="e7b51f9e24c37788" providerId="LiveId" clId="{47B7FA16-C4F4-473D-923F-354293DD3AF7}" dt="2022-05-13T14:29:59.585" v="473" actId="6549"/>
          <ac:spMkLst>
            <pc:docMk/>
            <pc:sldMk cId="3009393969" sldId="260"/>
            <ac:spMk id="6" creationId="{AFCE3B2A-70D3-13B8-F020-73182030C0D2}"/>
          </ac:spMkLst>
        </pc:spChg>
        <pc:spChg chg="add mod">
          <ac:chgData name="이 호진" userId="e7b51f9e24c37788" providerId="LiveId" clId="{47B7FA16-C4F4-473D-923F-354293DD3AF7}" dt="2022-05-27T05:03:21.471" v="1201" actId="113"/>
          <ac:spMkLst>
            <pc:docMk/>
            <pc:sldMk cId="3009393969" sldId="260"/>
            <ac:spMk id="7" creationId="{02810187-333E-3897-272B-68DBEACD54F4}"/>
          </ac:spMkLst>
        </pc:spChg>
        <pc:spChg chg="add mod">
          <ac:chgData name="이 호진" userId="e7b51f9e24c37788" providerId="LiveId" clId="{47B7FA16-C4F4-473D-923F-354293DD3AF7}" dt="2022-05-13T13:59:14.784" v="186" actId="1076"/>
          <ac:spMkLst>
            <pc:docMk/>
            <pc:sldMk cId="3009393969" sldId="260"/>
            <ac:spMk id="8" creationId="{89BD8F3F-35B9-49D8-16BC-6F745D47B392}"/>
          </ac:spMkLst>
        </pc:spChg>
        <pc:spChg chg="add mod">
          <ac:chgData name="이 호진" userId="e7b51f9e24c37788" providerId="LiveId" clId="{47B7FA16-C4F4-473D-923F-354293DD3AF7}" dt="2022-05-13T13:59:14.784" v="186" actId="1076"/>
          <ac:spMkLst>
            <pc:docMk/>
            <pc:sldMk cId="3009393969" sldId="260"/>
            <ac:spMk id="9" creationId="{FD75CE96-66DF-D478-23FE-A69FB9AF7DF6}"/>
          </ac:spMkLst>
        </pc:spChg>
        <pc:spChg chg="add mod">
          <ac:chgData name="이 호진" userId="e7b51f9e24c37788" providerId="LiveId" clId="{47B7FA16-C4F4-473D-923F-354293DD3AF7}" dt="2022-05-13T13:59:14.784" v="186" actId="1076"/>
          <ac:spMkLst>
            <pc:docMk/>
            <pc:sldMk cId="3009393969" sldId="260"/>
            <ac:spMk id="14" creationId="{DA5328BB-6121-F9F0-A329-2A040AAA3D18}"/>
          </ac:spMkLst>
        </pc:spChg>
        <pc:spChg chg="add mod">
          <ac:chgData name="이 호진" userId="e7b51f9e24c37788" providerId="LiveId" clId="{47B7FA16-C4F4-473D-923F-354293DD3AF7}" dt="2022-05-13T13:59:14.784" v="186" actId="1076"/>
          <ac:spMkLst>
            <pc:docMk/>
            <pc:sldMk cId="3009393969" sldId="260"/>
            <ac:spMk id="16" creationId="{3289C2A2-82BA-BB4E-1756-77D958CA6F18}"/>
          </ac:spMkLst>
        </pc:spChg>
        <pc:spChg chg="add mod">
          <ac:chgData name="이 호진" userId="e7b51f9e24c37788" providerId="LiveId" clId="{47B7FA16-C4F4-473D-923F-354293DD3AF7}" dt="2022-05-13T13:59:14.784" v="186" actId="1076"/>
          <ac:spMkLst>
            <pc:docMk/>
            <pc:sldMk cId="3009393969" sldId="260"/>
            <ac:spMk id="18" creationId="{D175A6C8-966F-A5F8-74E3-E4C35BED1E43}"/>
          </ac:spMkLst>
        </pc:spChg>
        <pc:spChg chg="add mod">
          <ac:chgData name="이 호진" userId="e7b51f9e24c37788" providerId="LiveId" clId="{47B7FA16-C4F4-473D-923F-354293DD3AF7}" dt="2022-05-13T13:59:14.784" v="186" actId="1076"/>
          <ac:spMkLst>
            <pc:docMk/>
            <pc:sldMk cId="3009393969" sldId="260"/>
            <ac:spMk id="19" creationId="{10565E7E-CD1D-B562-AC9E-9FEF8C55F292}"/>
          </ac:spMkLst>
        </pc:spChg>
        <pc:spChg chg="add mod">
          <ac:chgData name="이 호진" userId="e7b51f9e24c37788" providerId="LiveId" clId="{47B7FA16-C4F4-473D-923F-354293DD3AF7}" dt="2022-05-13T13:59:14.784" v="186" actId="1076"/>
          <ac:spMkLst>
            <pc:docMk/>
            <pc:sldMk cId="3009393969" sldId="260"/>
            <ac:spMk id="20" creationId="{BBBF4CA8-EF9C-B984-C600-6691B8414281}"/>
          </ac:spMkLst>
        </pc:spChg>
        <pc:spChg chg="add mod">
          <ac:chgData name="이 호진" userId="e7b51f9e24c37788" providerId="LiveId" clId="{47B7FA16-C4F4-473D-923F-354293DD3AF7}" dt="2022-05-13T13:59:14.784" v="186" actId="1076"/>
          <ac:spMkLst>
            <pc:docMk/>
            <pc:sldMk cId="3009393969" sldId="260"/>
            <ac:spMk id="23" creationId="{2D80CBED-38C6-1555-2FB0-AB3044BEDAD4}"/>
          </ac:spMkLst>
        </pc:spChg>
        <pc:cxnChg chg="add mod">
          <ac:chgData name="이 호진" userId="e7b51f9e24c37788" providerId="LiveId" clId="{47B7FA16-C4F4-473D-923F-354293DD3AF7}" dt="2022-05-13T13:59:14.784" v="186" actId="1076"/>
          <ac:cxnSpMkLst>
            <pc:docMk/>
            <pc:sldMk cId="3009393969" sldId="260"/>
            <ac:cxnSpMk id="11" creationId="{2F23A39B-C30B-EC87-8CB3-AED543294AF8}"/>
          </ac:cxnSpMkLst>
        </pc:cxnChg>
        <pc:cxnChg chg="add mod">
          <ac:chgData name="이 호진" userId="e7b51f9e24c37788" providerId="LiveId" clId="{47B7FA16-C4F4-473D-923F-354293DD3AF7}" dt="2022-05-13T13:59:14.784" v="186" actId="1076"/>
          <ac:cxnSpMkLst>
            <pc:docMk/>
            <pc:sldMk cId="3009393969" sldId="260"/>
            <ac:cxnSpMk id="13" creationId="{C7729A9C-596A-C332-0F86-CD7D51F3D639}"/>
          </ac:cxnSpMkLst>
        </pc:cxnChg>
      </pc:sldChg>
      <pc:sldChg chg="addSp delSp modSp add del mod ord">
        <pc:chgData name="이 호진" userId="e7b51f9e24c37788" providerId="LiveId" clId="{47B7FA16-C4F4-473D-923F-354293DD3AF7}" dt="2022-05-13T14:28:01.733" v="458" actId="47"/>
        <pc:sldMkLst>
          <pc:docMk/>
          <pc:sldMk cId="3877522406" sldId="261"/>
        </pc:sldMkLst>
        <pc:spChg chg="del">
          <ac:chgData name="이 호진" userId="e7b51f9e24c37788" providerId="LiveId" clId="{47B7FA16-C4F4-473D-923F-354293DD3AF7}" dt="2022-05-13T14:14:41.394" v="368" actId="478"/>
          <ac:spMkLst>
            <pc:docMk/>
            <pc:sldMk cId="3877522406" sldId="261"/>
            <ac:spMk id="6" creationId="{AFCE3B2A-70D3-13B8-F020-73182030C0D2}"/>
          </ac:spMkLst>
        </pc:spChg>
        <pc:spChg chg="del">
          <ac:chgData name="이 호진" userId="e7b51f9e24c37788" providerId="LiveId" clId="{47B7FA16-C4F4-473D-923F-354293DD3AF7}" dt="2022-05-13T14:14:41.394" v="368" actId="478"/>
          <ac:spMkLst>
            <pc:docMk/>
            <pc:sldMk cId="3877522406" sldId="261"/>
            <ac:spMk id="7" creationId="{02810187-333E-3897-272B-68DBEACD54F4}"/>
          </ac:spMkLst>
        </pc:spChg>
        <pc:spChg chg="del">
          <ac:chgData name="이 호진" userId="e7b51f9e24c37788" providerId="LiveId" clId="{47B7FA16-C4F4-473D-923F-354293DD3AF7}" dt="2022-05-13T14:14:41.394" v="368" actId="478"/>
          <ac:spMkLst>
            <pc:docMk/>
            <pc:sldMk cId="3877522406" sldId="261"/>
            <ac:spMk id="8" creationId="{89BD8F3F-35B9-49D8-16BC-6F745D47B392}"/>
          </ac:spMkLst>
        </pc:spChg>
        <pc:spChg chg="del">
          <ac:chgData name="이 호진" userId="e7b51f9e24c37788" providerId="LiveId" clId="{47B7FA16-C4F4-473D-923F-354293DD3AF7}" dt="2022-05-13T14:14:41.394" v="368" actId="478"/>
          <ac:spMkLst>
            <pc:docMk/>
            <pc:sldMk cId="3877522406" sldId="261"/>
            <ac:spMk id="9" creationId="{FD75CE96-66DF-D478-23FE-A69FB9AF7DF6}"/>
          </ac:spMkLst>
        </pc:spChg>
        <pc:spChg chg="add mod">
          <ac:chgData name="이 호진" userId="e7b51f9e24c37788" providerId="LiveId" clId="{47B7FA16-C4F4-473D-923F-354293DD3AF7}" dt="2022-05-13T14:16:55.374" v="457" actId="14100"/>
          <ac:spMkLst>
            <pc:docMk/>
            <pc:sldMk cId="3877522406" sldId="261"/>
            <ac:spMk id="12" creationId="{D963BE2E-9558-38E6-0686-12F80E287B2D}"/>
          </ac:spMkLst>
        </pc:spChg>
        <pc:spChg chg="del">
          <ac:chgData name="이 호진" userId="e7b51f9e24c37788" providerId="LiveId" clId="{47B7FA16-C4F4-473D-923F-354293DD3AF7}" dt="2022-05-13T14:14:41.394" v="368" actId="478"/>
          <ac:spMkLst>
            <pc:docMk/>
            <pc:sldMk cId="3877522406" sldId="261"/>
            <ac:spMk id="14" creationId="{DA5328BB-6121-F9F0-A329-2A040AAA3D18}"/>
          </ac:spMkLst>
        </pc:spChg>
        <pc:spChg chg="del">
          <ac:chgData name="이 호진" userId="e7b51f9e24c37788" providerId="LiveId" clId="{47B7FA16-C4F4-473D-923F-354293DD3AF7}" dt="2022-05-13T14:14:41.394" v="368" actId="478"/>
          <ac:spMkLst>
            <pc:docMk/>
            <pc:sldMk cId="3877522406" sldId="261"/>
            <ac:spMk id="16" creationId="{3289C2A2-82BA-BB4E-1756-77D958CA6F18}"/>
          </ac:spMkLst>
        </pc:spChg>
        <pc:spChg chg="del">
          <ac:chgData name="이 호진" userId="e7b51f9e24c37788" providerId="LiveId" clId="{47B7FA16-C4F4-473D-923F-354293DD3AF7}" dt="2022-05-13T14:14:41.394" v="368" actId="478"/>
          <ac:spMkLst>
            <pc:docMk/>
            <pc:sldMk cId="3877522406" sldId="261"/>
            <ac:spMk id="18" creationId="{D175A6C8-966F-A5F8-74E3-E4C35BED1E43}"/>
          </ac:spMkLst>
        </pc:spChg>
        <pc:spChg chg="del">
          <ac:chgData name="이 호진" userId="e7b51f9e24c37788" providerId="LiveId" clId="{47B7FA16-C4F4-473D-923F-354293DD3AF7}" dt="2022-05-13T14:14:41.394" v="368" actId="478"/>
          <ac:spMkLst>
            <pc:docMk/>
            <pc:sldMk cId="3877522406" sldId="261"/>
            <ac:spMk id="19" creationId="{10565E7E-CD1D-B562-AC9E-9FEF8C55F292}"/>
          </ac:spMkLst>
        </pc:spChg>
        <pc:spChg chg="del">
          <ac:chgData name="이 호진" userId="e7b51f9e24c37788" providerId="LiveId" clId="{47B7FA16-C4F4-473D-923F-354293DD3AF7}" dt="2022-05-13T14:14:41.394" v="368" actId="478"/>
          <ac:spMkLst>
            <pc:docMk/>
            <pc:sldMk cId="3877522406" sldId="261"/>
            <ac:spMk id="20" creationId="{BBBF4CA8-EF9C-B984-C600-6691B8414281}"/>
          </ac:spMkLst>
        </pc:spChg>
        <pc:spChg chg="add mod">
          <ac:chgData name="이 호진" userId="e7b51f9e24c37788" providerId="LiveId" clId="{47B7FA16-C4F4-473D-923F-354293DD3AF7}" dt="2022-05-13T14:15:14.203" v="416" actId="20577"/>
          <ac:spMkLst>
            <pc:docMk/>
            <pc:sldMk cId="3877522406" sldId="261"/>
            <ac:spMk id="21" creationId="{99261996-9E68-A4A4-5B67-A24E9D2012FC}"/>
          </ac:spMkLst>
        </pc:spChg>
        <pc:spChg chg="add mod">
          <ac:chgData name="이 호진" userId="e7b51f9e24c37788" providerId="LiveId" clId="{47B7FA16-C4F4-473D-923F-354293DD3AF7}" dt="2022-05-13T14:16:41.256" v="418" actId="1076"/>
          <ac:spMkLst>
            <pc:docMk/>
            <pc:sldMk cId="3877522406" sldId="261"/>
            <ac:spMk id="22" creationId="{BB639B72-11A2-18B8-77CC-E84FB3A34007}"/>
          </ac:spMkLst>
        </pc:spChg>
        <pc:spChg chg="del">
          <ac:chgData name="이 호진" userId="e7b51f9e24c37788" providerId="LiveId" clId="{47B7FA16-C4F4-473D-923F-354293DD3AF7}" dt="2022-05-13T14:14:41.394" v="368" actId="478"/>
          <ac:spMkLst>
            <pc:docMk/>
            <pc:sldMk cId="3877522406" sldId="261"/>
            <ac:spMk id="23" creationId="{2D80CBED-38C6-1555-2FB0-AB3044BEDAD4}"/>
          </ac:spMkLst>
        </pc:spChg>
        <pc:cxnChg chg="del mod">
          <ac:chgData name="이 호진" userId="e7b51f9e24c37788" providerId="LiveId" clId="{47B7FA16-C4F4-473D-923F-354293DD3AF7}" dt="2022-05-13T14:14:41.394" v="368" actId="478"/>
          <ac:cxnSpMkLst>
            <pc:docMk/>
            <pc:sldMk cId="3877522406" sldId="261"/>
            <ac:cxnSpMk id="11" creationId="{2F23A39B-C30B-EC87-8CB3-AED543294AF8}"/>
          </ac:cxnSpMkLst>
        </pc:cxnChg>
        <pc:cxnChg chg="del mod">
          <ac:chgData name="이 호진" userId="e7b51f9e24c37788" providerId="LiveId" clId="{47B7FA16-C4F4-473D-923F-354293DD3AF7}" dt="2022-05-13T14:14:41.394" v="368" actId="478"/>
          <ac:cxnSpMkLst>
            <pc:docMk/>
            <pc:sldMk cId="3877522406" sldId="261"/>
            <ac:cxnSpMk id="13" creationId="{C7729A9C-596A-C332-0F86-CD7D51F3D639}"/>
          </ac:cxnSpMkLst>
        </pc:cxnChg>
      </pc:sldChg>
      <pc:sldChg chg="addSp modSp add del mod ord">
        <pc:chgData name="이 호진" userId="e7b51f9e24c37788" providerId="LiveId" clId="{47B7FA16-C4F4-473D-923F-354293DD3AF7}" dt="2022-05-15T15:31:13.205" v="664" actId="47"/>
        <pc:sldMkLst>
          <pc:docMk/>
          <pc:sldMk cId="1563893149" sldId="262"/>
        </pc:sldMkLst>
        <pc:spChg chg="add mod">
          <ac:chgData name="이 호진" userId="e7b51f9e24c37788" providerId="LiveId" clId="{47B7FA16-C4F4-473D-923F-354293DD3AF7}" dt="2022-05-13T14:31:24.233" v="522" actId="14100"/>
          <ac:spMkLst>
            <pc:docMk/>
            <pc:sldMk cId="1563893149" sldId="262"/>
            <ac:spMk id="6" creationId="{ED516864-3FD3-EF75-4AA9-E32DA1CA46EC}"/>
          </ac:spMkLst>
        </pc:spChg>
        <pc:spChg chg="add mod">
          <ac:chgData name="이 호진" userId="e7b51f9e24c37788" providerId="LiveId" clId="{47B7FA16-C4F4-473D-923F-354293DD3AF7}" dt="2022-05-13T14:32:05.542" v="556" actId="1076"/>
          <ac:spMkLst>
            <pc:docMk/>
            <pc:sldMk cId="1563893149" sldId="262"/>
            <ac:spMk id="7" creationId="{065989CF-28B2-CB75-1962-69A636DDBFEB}"/>
          </ac:spMkLst>
        </pc:spChg>
        <pc:spChg chg="add mod">
          <ac:chgData name="이 호진" userId="e7b51f9e24c37788" providerId="LiveId" clId="{47B7FA16-C4F4-473D-923F-354293DD3AF7}" dt="2022-05-13T14:32:08.626" v="557" actId="1076"/>
          <ac:spMkLst>
            <pc:docMk/>
            <pc:sldMk cId="1563893149" sldId="262"/>
            <ac:spMk id="8" creationId="{BC043528-85AD-2787-C733-6A4134880389}"/>
          </ac:spMkLst>
        </pc:spChg>
        <pc:spChg chg="add mod">
          <ac:chgData name="이 호진" userId="e7b51f9e24c37788" providerId="LiveId" clId="{47B7FA16-C4F4-473D-923F-354293DD3AF7}" dt="2022-05-13T14:32:12.225" v="558" actId="1076"/>
          <ac:spMkLst>
            <pc:docMk/>
            <pc:sldMk cId="1563893149" sldId="262"/>
            <ac:spMk id="19" creationId="{3EFCA64E-6433-D7B4-6998-96D2235038C0}"/>
          </ac:spMkLst>
        </pc:spChg>
        <pc:spChg chg="add mod">
          <ac:chgData name="이 호진" userId="e7b51f9e24c37788" providerId="LiveId" clId="{47B7FA16-C4F4-473D-923F-354293DD3AF7}" dt="2022-05-13T14:33:56.144" v="619" actId="1076"/>
          <ac:spMkLst>
            <pc:docMk/>
            <pc:sldMk cId="1563893149" sldId="262"/>
            <ac:spMk id="28" creationId="{51162BB9-CCE9-D60A-6565-9246EBA0030B}"/>
          </ac:spMkLst>
        </pc:spChg>
        <pc:spChg chg="add mod">
          <ac:chgData name="이 호진" userId="e7b51f9e24c37788" providerId="LiveId" clId="{47B7FA16-C4F4-473D-923F-354293DD3AF7}" dt="2022-05-13T14:34:16.601" v="663"/>
          <ac:spMkLst>
            <pc:docMk/>
            <pc:sldMk cId="1563893149" sldId="262"/>
            <ac:spMk id="29" creationId="{25CEA6B1-4911-E8FB-EC5C-DD4909B14B59}"/>
          </ac:spMkLst>
        </pc:spChg>
        <pc:cxnChg chg="add mod">
          <ac:chgData name="이 호진" userId="e7b51f9e24c37788" providerId="LiveId" clId="{47B7FA16-C4F4-473D-923F-354293DD3AF7}" dt="2022-05-13T14:32:12.225" v="558" actId="1076"/>
          <ac:cxnSpMkLst>
            <pc:docMk/>
            <pc:sldMk cId="1563893149" sldId="262"/>
            <ac:cxnSpMk id="10" creationId="{35272961-3295-4C7B-1536-7F39D0536394}"/>
          </ac:cxnSpMkLst>
        </pc:cxnChg>
        <pc:cxnChg chg="add mod">
          <ac:chgData name="이 호진" userId="e7b51f9e24c37788" providerId="LiveId" clId="{47B7FA16-C4F4-473D-923F-354293DD3AF7}" dt="2022-05-13T14:32:12.225" v="558" actId="1076"/>
          <ac:cxnSpMkLst>
            <pc:docMk/>
            <pc:sldMk cId="1563893149" sldId="262"/>
            <ac:cxnSpMk id="13" creationId="{DC672EB3-32E6-88C6-7572-C7600C15069F}"/>
          </ac:cxnSpMkLst>
        </pc:cxnChg>
      </pc:sldChg>
      <pc:sldChg chg="addSp delSp modSp add mod">
        <pc:chgData name="이 호진" userId="e7b51f9e24c37788" providerId="LiveId" clId="{47B7FA16-C4F4-473D-923F-354293DD3AF7}" dt="2022-05-24T06:42:48.275" v="795" actId="1076"/>
        <pc:sldMkLst>
          <pc:docMk/>
          <pc:sldMk cId="2036992483" sldId="263"/>
        </pc:sldMkLst>
        <pc:spChg chg="add del mod">
          <ac:chgData name="이 호진" userId="e7b51f9e24c37788" providerId="LiveId" clId="{47B7FA16-C4F4-473D-923F-354293DD3AF7}" dt="2022-05-24T06:42:45.117" v="793" actId="478"/>
          <ac:spMkLst>
            <pc:docMk/>
            <pc:sldMk cId="2036992483" sldId="263"/>
            <ac:spMk id="6" creationId="{E4A50040-C5A4-A495-907E-9554EBA44957}"/>
          </ac:spMkLst>
        </pc:spChg>
        <pc:spChg chg="add mod">
          <ac:chgData name="이 호진" userId="e7b51f9e24c37788" providerId="LiveId" clId="{47B7FA16-C4F4-473D-923F-354293DD3AF7}" dt="2022-05-24T06:41:30.361" v="710"/>
          <ac:spMkLst>
            <pc:docMk/>
            <pc:sldMk cId="2036992483" sldId="263"/>
            <ac:spMk id="7" creationId="{B1C9A2F3-6B19-7656-9996-CD90EC5321F6}"/>
          </ac:spMkLst>
        </pc:spChg>
        <pc:spChg chg="add mod">
          <ac:chgData name="이 호진" userId="e7b51f9e24c37788" providerId="LiveId" clId="{47B7FA16-C4F4-473D-923F-354293DD3AF7}" dt="2022-05-24T06:42:00.900" v="791" actId="6549"/>
          <ac:spMkLst>
            <pc:docMk/>
            <pc:sldMk cId="2036992483" sldId="263"/>
            <ac:spMk id="8" creationId="{C3E3B5AD-F071-608E-2CC1-D82547890E03}"/>
          </ac:spMkLst>
        </pc:spChg>
        <pc:picChg chg="add mod">
          <ac:chgData name="이 호진" userId="e7b51f9e24c37788" providerId="LiveId" clId="{47B7FA16-C4F4-473D-923F-354293DD3AF7}" dt="2022-05-24T06:42:48.275" v="795" actId="1076"/>
          <ac:picMkLst>
            <pc:docMk/>
            <pc:sldMk cId="2036992483" sldId="263"/>
            <ac:picMk id="10" creationId="{B82C5202-9E0B-31C5-69F3-C88389DA2C27}"/>
          </ac:picMkLst>
        </pc:picChg>
      </pc:sldChg>
      <pc:sldChg chg="addSp modSp add mod">
        <pc:chgData name="이 호진" userId="e7b51f9e24c37788" providerId="LiveId" clId="{47B7FA16-C4F4-473D-923F-354293DD3AF7}" dt="2022-05-24T06:47:48.746" v="1059" actId="11529"/>
        <pc:sldMkLst>
          <pc:docMk/>
          <pc:sldMk cId="1755799577" sldId="264"/>
        </pc:sldMkLst>
        <pc:spChg chg="add mod">
          <ac:chgData name="이 호진" userId="e7b51f9e24c37788" providerId="LiveId" clId="{47B7FA16-C4F4-473D-923F-354293DD3AF7}" dt="2022-05-24T06:43:06.791" v="815" actId="20577"/>
          <ac:spMkLst>
            <pc:docMk/>
            <pc:sldMk cId="1755799577" sldId="264"/>
            <ac:spMk id="6" creationId="{2128570E-2B44-0239-270D-652EEB5A011B}"/>
          </ac:spMkLst>
        </pc:spChg>
        <pc:spChg chg="add mod">
          <ac:chgData name="이 호진" userId="e7b51f9e24c37788" providerId="LiveId" clId="{47B7FA16-C4F4-473D-923F-354293DD3AF7}" dt="2022-05-24T06:43:37.527" v="886" actId="1076"/>
          <ac:spMkLst>
            <pc:docMk/>
            <pc:sldMk cId="1755799577" sldId="264"/>
            <ac:spMk id="7" creationId="{985BA880-1FF6-0CD1-E1E7-3D11025B042B}"/>
          </ac:spMkLst>
        </pc:spChg>
        <pc:spChg chg="add mod">
          <ac:chgData name="이 호진" userId="e7b51f9e24c37788" providerId="LiveId" clId="{47B7FA16-C4F4-473D-923F-354293DD3AF7}" dt="2022-05-24T06:47:31.498" v="1054" actId="1076"/>
          <ac:spMkLst>
            <pc:docMk/>
            <pc:sldMk cId="1755799577" sldId="264"/>
            <ac:spMk id="8" creationId="{580A0487-B16D-125E-3693-854F623C8E89}"/>
          </ac:spMkLst>
        </pc:spChg>
        <pc:spChg chg="add mod">
          <ac:chgData name="이 호진" userId="e7b51f9e24c37788" providerId="LiveId" clId="{47B7FA16-C4F4-473D-923F-354293DD3AF7}" dt="2022-05-24T06:47:31.498" v="1054" actId="1076"/>
          <ac:spMkLst>
            <pc:docMk/>
            <pc:sldMk cId="1755799577" sldId="264"/>
            <ac:spMk id="9" creationId="{395317F3-9B89-7C0B-358F-361C235D4E13}"/>
          </ac:spMkLst>
        </pc:spChg>
        <pc:spChg chg="add mod">
          <ac:chgData name="이 호진" userId="e7b51f9e24c37788" providerId="LiveId" clId="{47B7FA16-C4F4-473D-923F-354293DD3AF7}" dt="2022-05-24T06:47:31.498" v="1054" actId="1076"/>
          <ac:spMkLst>
            <pc:docMk/>
            <pc:sldMk cId="1755799577" sldId="264"/>
            <ac:spMk id="10" creationId="{119A76C1-D563-76B3-FF85-F54024138CB1}"/>
          </ac:spMkLst>
        </pc:spChg>
        <pc:spChg chg="add mod">
          <ac:chgData name="이 호진" userId="e7b51f9e24c37788" providerId="LiveId" clId="{47B7FA16-C4F4-473D-923F-354293DD3AF7}" dt="2022-05-24T06:47:31.498" v="1054" actId="1076"/>
          <ac:spMkLst>
            <pc:docMk/>
            <pc:sldMk cId="1755799577" sldId="264"/>
            <ac:spMk id="11" creationId="{CD112FE9-D81A-492A-1263-6F8EFC83CB4F}"/>
          </ac:spMkLst>
        </pc:spChg>
        <pc:spChg chg="add mod">
          <ac:chgData name="이 호진" userId="e7b51f9e24c37788" providerId="LiveId" clId="{47B7FA16-C4F4-473D-923F-354293DD3AF7}" dt="2022-05-24T06:47:45.020" v="1058" actId="1076"/>
          <ac:spMkLst>
            <pc:docMk/>
            <pc:sldMk cId="1755799577" sldId="264"/>
            <ac:spMk id="12" creationId="{E3400E7E-C7C1-D8D7-1369-F3C99BC2C423}"/>
          </ac:spMkLst>
        </pc:spChg>
        <pc:cxnChg chg="add">
          <ac:chgData name="이 호진" userId="e7b51f9e24c37788" providerId="LiveId" clId="{47B7FA16-C4F4-473D-923F-354293DD3AF7}" dt="2022-05-24T06:47:48.746" v="1059" actId="11529"/>
          <ac:cxnSpMkLst>
            <pc:docMk/>
            <pc:sldMk cId="1755799577" sldId="264"/>
            <ac:cxnSpMk id="14" creationId="{22C3C04C-3C69-3F53-519E-14B43FA3D2FA}"/>
          </ac:cxnSpMkLst>
        </pc:cxnChg>
      </pc:sldChg>
      <pc:sldChg chg="addSp modSp add mod">
        <pc:chgData name="이 호진" userId="e7b51f9e24c37788" providerId="LiveId" clId="{47B7FA16-C4F4-473D-923F-354293DD3AF7}" dt="2022-05-24T06:48:54.861" v="1076" actId="1076"/>
        <pc:sldMkLst>
          <pc:docMk/>
          <pc:sldMk cId="3080786584" sldId="265"/>
        </pc:sldMkLst>
        <pc:spChg chg="add mod">
          <ac:chgData name="이 호진" userId="e7b51f9e24c37788" providerId="LiveId" clId="{47B7FA16-C4F4-473D-923F-354293DD3AF7}" dt="2022-05-24T06:45:24.782" v="950" actId="6549"/>
          <ac:spMkLst>
            <pc:docMk/>
            <pc:sldMk cId="3080786584" sldId="265"/>
            <ac:spMk id="6" creationId="{4C3E3A80-03B6-4DD4-4736-236DB81603A3}"/>
          </ac:spMkLst>
        </pc:spChg>
        <pc:spChg chg="add mod">
          <ac:chgData name="이 호진" userId="e7b51f9e24c37788" providerId="LiveId" clId="{47B7FA16-C4F4-473D-923F-354293DD3AF7}" dt="2022-05-24T06:46:20.120" v="1018" actId="6549"/>
          <ac:spMkLst>
            <pc:docMk/>
            <pc:sldMk cId="3080786584" sldId="265"/>
            <ac:spMk id="9" creationId="{BA4EFB52-245A-792F-18FB-145A850BCE8D}"/>
          </ac:spMkLst>
        </pc:spChg>
        <pc:spChg chg="add mod">
          <ac:chgData name="이 호진" userId="e7b51f9e24c37788" providerId="LiveId" clId="{47B7FA16-C4F4-473D-923F-354293DD3AF7}" dt="2022-05-24T06:48:54.861" v="1076" actId="1076"/>
          <ac:spMkLst>
            <pc:docMk/>
            <pc:sldMk cId="3080786584" sldId="265"/>
            <ac:spMk id="10" creationId="{33CD61B7-FBDB-9CC4-CBE3-0D1DEF46C9D7}"/>
          </ac:spMkLst>
        </pc:spChg>
        <pc:spChg chg="add mod">
          <ac:chgData name="이 호진" userId="e7b51f9e24c37788" providerId="LiveId" clId="{47B7FA16-C4F4-473D-923F-354293DD3AF7}" dt="2022-05-24T06:48:54.861" v="1076" actId="1076"/>
          <ac:spMkLst>
            <pc:docMk/>
            <pc:sldMk cId="3080786584" sldId="265"/>
            <ac:spMk id="11" creationId="{F455A153-65AE-850D-8094-C95B2C520C8D}"/>
          </ac:spMkLst>
        </pc:spChg>
        <pc:spChg chg="add mod">
          <ac:chgData name="이 호진" userId="e7b51f9e24c37788" providerId="LiveId" clId="{47B7FA16-C4F4-473D-923F-354293DD3AF7}" dt="2022-05-24T06:48:54.861" v="1076" actId="1076"/>
          <ac:spMkLst>
            <pc:docMk/>
            <pc:sldMk cId="3080786584" sldId="265"/>
            <ac:spMk id="12" creationId="{8FD32C5F-2EF3-AFAF-5887-702C7D20F660}"/>
          </ac:spMkLst>
        </pc:spChg>
        <pc:spChg chg="add mod">
          <ac:chgData name="이 호진" userId="e7b51f9e24c37788" providerId="LiveId" clId="{47B7FA16-C4F4-473D-923F-354293DD3AF7}" dt="2022-05-24T06:48:54.861" v="1076" actId="1076"/>
          <ac:spMkLst>
            <pc:docMk/>
            <pc:sldMk cId="3080786584" sldId="265"/>
            <ac:spMk id="13" creationId="{EDDAB1F8-EF32-1FC1-B47E-F8E4456DCBF2}"/>
          </ac:spMkLst>
        </pc:spChg>
        <pc:spChg chg="add mod">
          <ac:chgData name="이 호진" userId="e7b51f9e24c37788" providerId="LiveId" clId="{47B7FA16-C4F4-473D-923F-354293DD3AF7}" dt="2022-05-24T06:48:54.861" v="1076" actId="1076"/>
          <ac:spMkLst>
            <pc:docMk/>
            <pc:sldMk cId="3080786584" sldId="265"/>
            <ac:spMk id="14" creationId="{31C30092-E318-E8CE-BA19-2DFBD1B19FA1}"/>
          </ac:spMkLst>
        </pc:spChg>
        <pc:spChg chg="add mod">
          <ac:chgData name="이 호진" userId="e7b51f9e24c37788" providerId="LiveId" clId="{47B7FA16-C4F4-473D-923F-354293DD3AF7}" dt="2022-05-24T06:48:54.861" v="1076" actId="1076"/>
          <ac:spMkLst>
            <pc:docMk/>
            <pc:sldMk cId="3080786584" sldId="265"/>
            <ac:spMk id="15" creationId="{766E6168-67CB-8930-F8CC-BB19AE910744}"/>
          </ac:spMkLst>
        </pc:spChg>
        <pc:picChg chg="add mod">
          <ac:chgData name="이 호진" userId="e7b51f9e24c37788" providerId="LiveId" clId="{47B7FA16-C4F4-473D-923F-354293DD3AF7}" dt="2022-05-24T06:45:59.741" v="955" actId="1076"/>
          <ac:picMkLst>
            <pc:docMk/>
            <pc:sldMk cId="3080786584" sldId="265"/>
            <ac:picMk id="8" creationId="{327C58DD-5BAA-C642-DB52-56696F05E2E1}"/>
          </ac:picMkLst>
        </pc:picChg>
        <pc:cxnChg chg="add mod">
          <ac:chgData name="이 호진" userId="e7b51f9e24c37788" providerId="LiveId" clId="{47B7FA16-C4F4-473D-923F-354293DD3AF7}" dt="2022-05-24T06:48:54.861" v="1076" actId="1076"/>
          <ac:cxnSpMkLst>
            <pc:docMk/>
            <pc:sldMk cId="3080786584" sldId="265"/>
            <ac:cxnSpMk id="17" creationId="{BFDEF242-E298-F580-15B2-375E988F037C}"/>
          </ac:cxnSpMkLst>
        </pc:cxnChg>
      </pc:sldChg>
      <pc:sldChg chg="addSp modSp add mod">
        <pc:chgData name="이 호진" userId="e7b51f9e24c37788" providerId="LiveId" clId="{47B7FA16-C4F4-473D-923F-354293DD3AF7}" dt="2022-05-26T06:39:40.754" v="1199" actId="1076"/>
        <pc:sldMkLst>
          <pc:docMk/>
          <pc:sldMk cId="1958340432" sldId="266"/>
        </pc:sldMkLst>
        <pc:spChg chg="add mod">
          <ac:chgData name="이 호진" userId="e7b51f9e24c37788" providerId="LiveId" clId="{47B7FA16-C4F4-473D-923F-354293DD3AF7}" dt="2022-05-26T06:39:01.468" v="1091" actId="14100"/>
          <ac:spMkLst>
            <pc:docMk/>
            <pc:sldMk cId="1958340432" sldId="266"/>
            <ac:spMk id="6" creationId="{3BF0C5CA-23E6-C730-6497-3C5313F8A12D}"/>
          </ac:spMkLst>
        </pc:spChg>
        <pc:spChg chg="add mod">
          <ac:chgData name="이 호진" userId="e7b51f9e24c37788" providerId="LiveId" clId="{47B7FA16-C4F4-473D-923F-354293DD3AF7}" dt="2022-05-26T06:39:40.754" v="1199" actId="1076"/>
          <ac:spMkLst>
            <pc:docMk/>
            <pc:sldMk cId="1958340432" sldId="266"/>
            <ac:spMk id="7" creationId="{3725E86E-0893-36CD-916A-ADED539BFDD2}"/>
          </ac:spMkLst>
        </pc:spChg>
      </pc:sldChg>
      <pc:sldChg chg="modSp add mod">
        <pc:chgData name="이 호진" userId="e7b51f9e24c37788" providerId="LiveId" clId="{47B7FA16-C4F4-473D-923F-354293DD3AF7}" dt="2022-05-15T15:32:44.698" v="683" actId="6549"/>
        <pc:sldMkLst>
          <pc:docMk/>
          <pc:sldMk cId="1794351117" sldId="284"/>
        </pc:sldMkLst>
        <pc:spChg chg="mod">
          <ac:chgData name="이 호진" userId="e7b51f9e24c37788" providerId="LiveId" clId="{47B7FA16-C4F4-473D-923F-354293DD3AF7}" dt="2022-05-15T15:32:44.698" v="683" actId="6549"/>
          <ac:spMkLst>
            <pc:docMk/>
            <pc:sldMk cId="1794351117" sldId="284"/>
            <ac:spMk id="7" creationId="{7CA2BC6A-8622-378D-781B-17A25B5A9C7C}"/>
          </ac:spMkLst>
        </pc:spChg>
      </pc:sldChg>
      <pc:sldChg chg="add">
        <pc:chgData name="이 호진" userId="e7b51f9e24c37788" providerId="LiveId" clId="{47B7FA16-C4F4-473D-923F-354293DD3AF7}" dt="2022-05-24T06:45:29.232" v="951"/>
        <pc:sldMkLst>
          <pc:docMk/>
          <pc:sldMk cId="677957665" sldId="285"/>
        </pc:sldMkLst>
      </pc:sldChg>
      <pc:sldChg chg="add">
        <pc:chgData name="이 호진" userId="e7b51f9e24c37788" providerId="LiveId" clId="{47B7FA16-C4F4-473D-923F-354293DD3AF7}" dt="2022-05-24T06:45:29.566" v="952"/>
        <pc:sldMkLst>
          <pc:docMk/>
          <pc:sldMk cId="3961219514" sldId="286"/>
        </pc:sldMkLst>
      </pc:sldChg>
      <pc:sldChg chg="add">
        <pc:chgData name="이 호진" userId="e7b51f9e24c37788" providerId="LiveId" clId="{47B7FA16-C4F4-473D-923F-354293DD3AF7}" dt="2022-05-24T06:45:29.814" v="953"/>
        <pc:sldMkLst>
          <pc:docMk/>
          <pc:sldMk cId="2689072979" sldId="28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4491288" y="172794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제어문</a:t>
            </a:r>
            <a:endParaRPr lang="en-US" altLang="ko-KR" sz="3600" dirty="0"/>
          </a:p>
        </p:txBody>
      </p:sp>
      <p:pic>
        <p:nvPicPr>
          <p:cNvPr id="8" name="Picture 2" descr="C 언어란? - 한 눈에 끝내는 C언어 기초">
            <a:extLst>
              <a:ext uri="{FF2B5EF4-FFF2-40B4-BE49-F238E27FC236}">
                <a16:creationId xmlns:a16="http://schemas.microsoft.com/office/drawing/2014/main" id="{44865205-F2D3-EF9C-94D8-9EEAB8BE0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4" y="820791"/>
            <a:ext cx="3617227" cy="384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35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제어문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CE3B2A-70D3-13B8-F020-73182030C0D2}"/>
              </a:ext>
            </a:extLst>
          </p:cNvPr>
          <p:cNvSpPr txBox="1"/>
          <p:nvPr/>
        </p:nvSpPr>
        <p:spPr>
          <a:xfrm>
            <a:off x="342898" y="787116"/>
            <a:ext cx="2480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조건문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10187-333E-3897-272B-68DBEACD54F4}"/>
              </a:ext>
            </a:extLst>
          </p:cNvPr>
          <p:cNvSpPr txBox="1"/>
          <p:nvPr/>
        </p:nvSpPr>
        <p:spPr>
          <a:xfrm>
            <a:off x="2823881" y="1053034"/>
            <a:ext cx="462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값의 </a:t>
            </a:r>
            <a:r>
              <a:rPr lang="ko-KR" altLang="en-US" b="1" dirty="0" err="1"/>
              <a:t>상태값</a:t>
            </a:r>
            <a:r>
              <a:rPr lang="ko-KR" altLang="en-US" dirty="0" err="1"/>
              <a:t>에</a:t>
            </a:r>
            <a:r>
              <a:rPr lang="ko-KR" altLang="en-US" dirty="0"/>
              <a:t> 따라서 동작을 제어합니다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9BD8F3F-35B9-49D8-16BC-6F745D47B392}"/>
              </a:ext>
            </a:extLst>
          </p:cNvPr>
          <p:cNvSpPr/>
          <p:nvPr/>
        </p:nvSpPr>
        <p:spPr>
          <a:xfrm>
            <a:off x="838755" y="1917079"/>
            <a:ext cx="1122828" cy="71941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5CE96-66DF-D478-23FE-A69FB9AF7DF6}"/>
              </a:ext>
            </a:extLst>
          </p:cNvPr>
          <p:cNvSpPr txBox="1"/>
          <p:nvPr/>
        </p:nvSpPr>
        <p:spPr>
          <a:xfrm>
            <a:off x="1027013" y="2108700"/>
            <a:ext cx="746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조건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F23A39B-C30B-EC87-8CB3-AED543294AF8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1400169" y="2636496"/>
            <a:ext cx="3" cy="84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7729A9C-596A-C332-0F86-CD7D51F3D639}"/>
              </a:ext>
            </a:extLst>
          </p:cNvPr>
          <p:cNvCxnSpPr>
            <a:cxnSpLocks/>
            <a:stCxn id="8" idx="3"/>
            <a:endCxn id="16" idx="0"/>
          </p:cNvCxnSpPr>
          <p:nvPr/>
        </p:nvCxnSpPr>
        <p:spPr>
          <a:xfrm>
            <a:off x="1961583" y="2276788"/>
            <a:ext cx="783296" cy="12167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5328BB-6121-F9F0-A329-2A040AAA3D18}"/>
              </a:ext>
            </a:extLst>
          </p:cNvPr>
          <p:cNvSpPr/>
          <p:nvPr/>
        </p:nvSpPr>
        <p:spPr>
          <a:xfrm>
            <a:off x="838760" y="3480525"/>
            <a:ext cx="1122823" cy="575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89C2A2-82BA-BB4E-1756-77D958CA6F18}"/>
              </a:ext>
            </a:extLst>
          </p:cNvPr>
          <p:cNvSpPr/>
          <p:nvPr/>
        </p:nvSpPr>
        <p:spPr>
          <a:xfrm>
            <a:off x="2183467" y="3493540"/>
            <a:ext cx="1122823" cy="562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75A6C8-966F-A5F8-74E3-E4C35BED1E43}"/>
              </a:ext>
            </a:extLst>
          </p:cNvPr>
          <p:cNvSpPr txBox="1"/>
          <p:nvPr/>
        </p:nvSpPr>
        <p:spPr>
          <a:xfrm>
            <a:off x="1279148" y="2839005"/>
            <a:ext cx="746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565E7E-CD1D-B562-AC9E-9FEF8C55F292}"/>
              </a:ext>
            </a:extLst>
          </p:cNvPr>
          <p:cNvSpPr txBox="1"/>
          <p:nvPr/>
        </p:nvSpPr>
        <p:spPr>
          <a:xfrm>
            <a:off x="2649069" y="2839004"/>
            <a:ext cx="746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거짓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BF4CA8-EF9C-B984-C600-6691B8414281}"/>
              </a:ext>
            </a:extLst>
          </p:cNvPr>
          <p:cNvSpPr txBox="1"/>
          <p:nvPr/>
        </p:nvSpPr>
        <p:spPr>
          <a:xfrm>
            <a:off x="893381" y="3537308"/>
            <a:ext cx="101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참일때</a:t>
            </a:r>
            <a:r>
              <a:rPr lang="ko-KR" altLang="en-US" sz="1200" dirty="0"/>
              <a:t> 하는 동작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80CBED-38C6-1555-2FB0-AB3044BEDAD4}"/>
              </a:ext>
            </a:extLst>
          </p:cNvPr>
          <p:cNvSpPr txBox="1"/>
          <p:nvPr/>
        </p:nvSpPr>
        <p:spPr>
          <a:xfrm>
            <a:off x="2238090" y="3541698"/>
            <a:ext cx="101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거짓일때 하는 동작</a:t>
            </a:r>
          </a:p>
        </p:txBody>
      </p:sp>
    </p:spTree>
    <p:extLst>
      <p:ext uri="{BB962C8B-B14F-4D97-AF65-F5344CB8AC3E}">
        <p14:creationId xmlns:p14="http://schemas.microsoft.com/office/powerpoint/2010/main" val="300939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제어문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C9A2F3-6B19-7656-9996-CD90EC5321F6}"/>
              </a:ext>
            </a:extLst>
          </p:cNvPr>
          <p:cNvSpPr txBox="1"/>
          <p:nvPr/>
        </p:nvSpPr>
        <p:spPr>
          <a:xfrm>
            <a:off x="342898" y="787116"/>
            <a:ext cx="2480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키워드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E3B5AD-F071-608E-2CC1-D82547890E03}"/>
              </a:ext>
            </a:extLst>
          </p:cNvPr>
          <p:cNvSpPr txBox="1"/>
          <p:nvPr/>
        </p:nvSpPr>
        <p:spPr>
          <a:xfrm>
            <a:off x="2050674" y="974450"/>
            <a:ext cx="462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조건을 판단하는 </a:t>
            </a:r>
            <a:r>
              <a:rPr lang="en-US" altLang="ko-KR" dirty="0"/>
              <a:t>if </a:t>
            </a:r>
            <a:r>
              <a:rPr lang="ko-KR" altLang="en-US" dirty="0"/>
              <a:t>단어를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82C5202-9E0B-31C5-69F3-C88389DA2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1549901"/>
            <a:ext cx="61626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9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제어문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28570E-2B44-0239-270D-652EEB5A011B}"/>
              </a:ext>
            </a:extLst>
          </p:cNvPr>
          <p:cNvSpPr txBox="1"/>
          <p:nvPr/>
        </p:nvSpPr>
        <p:spPr>
          <a:xfrm>
            <a:off x="342898" y="787116"/>
            <a:ext cx="2480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코드블럭</a:t>
            </a:r>
            <a:r>
              <a:rPr lang="ko-KR" altLang="en-US" sz="3600" dirty="0"/>
              <a:t> </a:t>
            </a:r>
            <a:r>
              <a:rPr lang="en-US" altLang="ko-KR" sz="3600" dirty="0"/>
              <a:t>{}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5BA880-1FF6-0CD1-E1E7-3D11025B042B}"/>
              </a:ext>
            </a:extLst>
          </p:cNvPr>
          <p:cNvSpPr txBox="1"/>
          <p:nvPr/>
        </p:nvSpPr>
        <p:spPr>
          <a:xfrm>
            <a:off x="2978523" y="1110281"/>
            <a:ext cx="410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조건문으로 수행할 코드의 영역을 지정합니다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580A0487-B16D-125E-3693-854F623C8E89}"/>
              </a:ext>
            </a:extLst>
          </p:cNvPr>
          <p:cNvSpPr/>
          <p:nvPr/>
        </p:nvSpPr>
        <p:spPr>
          <a:xfrm>
            <a:off x="2924734" y="2172999"/>
            <a:ext cx="295834" cy="432369"/>
          </a:xfrm>
          <a:prstGeom prst="leftBrac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395317F3-9B89-7C0B-358F-361C235D4E13}"/>
              </a:ext>
            </a:extLst>
          </p:cNvPr>
          <p:cNvSpPr/>
          <p:nvPr/>
        </p:nvSpPr>
        <p:spPr>
          <a:xfrm>
            <a:off x="5291418" y="3833445"/>
            <a:ext cx="295834" cy="402779"/>
          </a:xfrm>
          <a:prstGeom prst="rightBrac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9A76C1-D563-76B3-FF85-F54024138CB1}"/>
              </a:ext>
            </a:extLst>
          </p:cNvPr>
          <p:cNvSpPr/>
          <p:nvPr/>
        </p:nvSpPr>
        <p:spPr>
          <a:xfrm>
            <a:off x="3422274" y="2172999"/>
            <a:ext cx="1593477" cy="2063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112FE9-D81A-492A-1263-6F8EFC83CB4F}"/>
              </a:ext>
            </a:extLst>
          </p:cNvPr>
          <p:cNvSpPr txBox="1"/>
          <p:nvPr/>
        </p:nvSpPr>
        <p:spPr>
          <a:xfrm>
            <a:off x="3780862" y="2943001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수행할 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코드문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400E7E-C7C1-D8D7-1369-F3C99BC2C423}"/>
              </a:ext>
            </a:extLst>
          </p:cNvPr>
          <p:cNvSpPr txBox="1"/>
          <p:nvPr/>
        </p:nvSpPr>
        <p:spPr>
          <a:xfrm>
            <a:off x="610158" y="2158350"/>
            <a:ext cx="1946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If (</a:t>
            </a:r>
            <a:r>
              <a:rPr lang="ko-KR" altLang="en-US" sz="2400" dirty="0"/>
              <a:t>조건상태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22C3C04C-3C69-3F53-519E-14B43FA3D2FA}"/>
              </a:ext>
            </a:extLst>
          </p:cNvPr>
          <p:cNvCxnSpPr>
            <a:stCxn id="12" idx="3"/>
            <a:endCxn id="8" idx="1"/>
          </p:cNvCxnSpPr>
          <p:nvPr/>
        </p:nvCxnSpPr>
        <p:spPr>
          <a:xfrm>
            <a:off x="2556620" y="2389183"/>
            <a:ext cx="36811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79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제어문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E3A80-03B6-4DD4-4736-236DB81603A3}"/>
              </a:ext>
            </a:extLst>
          </p:cNvPr>
          <p:cNvSpPr txBox="1"/>
          <p:nvPr/>
        </p:nvSpPr>
        <p:spPr>
          <a:xfrm>
            <a:off x="342898" y="787116"/>
            <a:ext cx="2480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else</a:t>
            </a:r>
            <a:endParaRPr lang="ko-KR" altLang="en-US" sz="3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7C58DD-5BAA-C642-DB52-56696F05E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06" y="1729745"/>
            <a:ext cx="3000375" cy="60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4EFB52-245A-792F-18FB-145A850BCE8D}"/>
              </a:ext>
            </a:extLst>
          </p:cNvPr>
          <p:cNvSpPr txBox="1"/>
          <p:nvPr/>
        </p:nvSpPr>
        <p:spPr>
          <a:xfrm>
            <a:off x="1512791" y="1027598"/>
            <a:ext cx="462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조건이</a:t>
            </a:r>
            <a:r>
              <a:rPr lang="en-US" altLang="ko-KR" dirty="0"/>
              <a:t> </a:t>
            </a:r>
            <a:r>
              <a:rPr lang="ko-KR" altLang="en-US" dirty="0"/>
              <a:t>만족하지 않는 경우 판단</a:t>
            </a:r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33CD61B7-FBDB-9CC4-CBE3-0D1DEF46C9D7}"/>
              </a:ext>
            </a:extLst>
          </p:cNvPr>
          <p:cNvSpPr/>
          <p:nvPr/>
        </p:nvSpPr>
        <p:spPr>
          <a:xfrm>
            <a:off x="5889807" y="2985131"/>
            <a:ext cx="295834" cy="432369"/>
          </a:xfrm>
          <a:prstGeom prst="leftBrac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F455A153-65AE-850D-8094-C95B2C520C8D}"/>
              </a:ext>
            </a:extLst>
          </p:cNvPr>
          <p:cNvSpPr/>
          <p:nvPr/>
        </p:nvSpPr>
        <p:spPr>
          <a:xfrm>
            <a:off x="8249768" y="4105231"/>
            <a:ext cx="295834" cy="402779"/>
          </a:xfrm>
          <a:prstGeom prst="rightBrac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D32C5F-2EF3-AFAF-5887-702C7D20F660}"/>
              </a:ext>
            </a:extLst>
          </p:cNvPr>
          <p:cNvSpPr/>
          <p:nvPr/>
        </p:nvSpPr>
        <p:spPr>
          <a:xfrm>
            <a:off x="6387347" y="2985131"/>
            <a:ext cx="1593477" cy="1522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DAB1F8-EF32-1FC1-B47E-F8E4456DCBF2}"/>
              </a:ext>
            </a:extLst>
          </p:cNvPr>
          <p:cNvSpPr txBox="1"/>
          <p:nvPr/>
        </p:nvSpPr>
        <p:spPr>
          <a:xfrm>
            <a:off x="6745935" y="3484960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수행할 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코드문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C30092-E318-E8CE-BA19-2DFBD1B19FA1}"/>
              </a:ext>
            </a:extLst>
          </p:cNvPr>
          <p:cNvSpPr txBox="1"/>
          <p:nvPr/>
        </p:nvSpPr>
        <p:spPr>
          <a:xfrm>
            <a:off x="4856068" y="2460338"/>
            <a:ext cx="847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else</a:t>
            </a:r>
            <a:endParaRPr lang="ko-KR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6E6168-67CB-8930-F8CC-BB19AE910744}"/>
              </a:ext>
            </a:extLst>
          </p:cNvPr>
          <p:cNvSpPr txBox="1"/>
          <p:nvPr/>
        </p:nvSpPr>
        <p:spPr>
          <a:xfrm>
            <a:off x="2726386" y="2544055"/>
            <a:ext cx="2553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If (</a:t>
            </a:r>
            <a:r>
              <a:rPr lang="ko-KR" altLang="en-US" sz="2400" dirty="0"/>
              <a:t>조건상태</a:t>
            </a:r>
            <a:r>
              <a:rPr lang="en-US" altLang="ko-KR" sz="2400" dirty="0"/>
              <a:t>) { }</a:t>
            </a:r>
            <a:endParaRPr lang="ko-KR" altLang="en-US" sz="24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BFDEF242-E298-F580-15B2-375E988F037C}"/>
              </a:ext>
            </a:extLst>
          </p:cNvPr>
          <p:cNvCxnSpPr>
            <a:stCxn id="14" idx="2"/>
            <a:endCxn id="10" idx="1"/>
          </p:cNvCxnSpPr>
          <p:nvPr/>
        </p:nvCxnSpPr>
        <p:spPr>
          <a:xfrm rot="16200000" flipH="1">
            <a:off x="5506627" y="2818135"/>
            <a:ext cx="156203" cy="6101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78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제어문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0C5CA-23E6-C730-6497-3C5313F8A12D}"/>
              </a:ext>
            </a:extLst>
          </p:cNvPr>
          <p:cNvSpPr txBox="1"/>
          <p:nvPr/>
        </p:nvSpPr>
        <p:spPr>
          <a:xfrm>
            <a:off x="342899" y="787116"/>
            <a:ext cx="1855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Switch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5E86E-0893-36CD-916A-ADED539BFDD2}"/>
              </a:ext>
            </a:extLst>
          </p:cNvPr>
          <p:cNvSpPr txBox="1"/>
          <p:nvPr/>
        </p:nvSpPr>
        <p:spPr>
          <a:xfrm>
            <a:off x="2198595" y="1055594"/>
            <a:ext cx="6064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상태값에</a:t>
            </a:r>
            <a:r>
              <a:rPr lang="ko-KR" altLang="en-US" sz="1400" dirty="0"/>
              <a:t> 따라서 선택적으로 조건을 수행합니다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834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제어문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95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제어문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219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제어문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07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79</Words>
  <Application>Microsoft Office PowerPoint</Application>
  <PresentationFormat>화면 슬라이드 쇼(16:9)</PresentationFormat>
  <Paragraphs>41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2022-05-27T05:03:27Z</dcterms:modified>
</cp:coreProperties>
</file>