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8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BB7A5-3E7D-40D6-9710-C996C8D720FF}" v="56" dt="2022-05-26T06:43:09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F78BB7A5-3E7D-40D6-9710-C996C8D720FF}"/>
    <pc:docChg chg="custSel addSld delSld modSld">
      <pc:chgData name="이 호진" userId="e7b51f9e24c37788" providerId="LiveId" clId="{F78BB7A5-3E7D-40D6-9710-C996C8D720FF}" dt="2022-05-26T06:43:25.819" v="533" actId="47"/>
      <pc:docMkLst>
        <pc:docMk/>
      </pc:docMkLst>
      <pc:sldChg chg="del">
        <pc:chgData name="이 호진" userId="e7b51f9e24c37788" providerId="LiveId" clId="{F78BB7A5-3E7D-40D6-9710-C996C8D720FF}" dt="2022-05-15T15:28:21.139" v="0" actId="47"/>
        <pc:sldMkLst>
          <pc:docMk/>
          <pc:sldMk cId="2184666338" sldId="256"/>
        </pc:sldMkLst>
      </pc:sldChg>
      <pc:sldChg chg="addSp delSp modSp add mod">
        <pc:chgData name="이 호진" userId="e7b51f9e24c37788" providerId="LiveId" clId="{F78BB7A5-3E7D-40D6-9710-C996C8D720FF}" dt="2022-05-15T15:30:24.894" v="88" actId="1076"/>
        <pc:sldMkLst>
          <pc:docMk/>
          <pc:sldMk cId="2849815304" sldId="259"/>
        </pc:sldMkLst>
        <pc:spChg chg="mod">
          <ac:chgData name="이 호진" userId="e7b51f9e24c37788" providerId="LiveId" clId="{F78BB7A5-3E7D-40D6-9710-C996C8D720FF}" dt="2022-05-15T15:30:24.894" v="88" actId="1076"/>
          <ac:spMkLst>
            <pc:docMk/>
            <pc:sldMk cId="2849815304" sldId="259"/>
            <ac:spMk id="7" creationId="{7CA2BC6A-8622-378D-781B-17A25B5A9C7C}"/>
          </ac:spMkLst>
        </pc:spChg>
        <pc:spChg chg="add mod">
          <ac:chgData name="이 호진" userId="e7b51f9e24c37788" providerId="LiveId" clId="{F78BB7A5-3E7D-40D6-9710-C996C8D720FF}" dt="2022-05-15T15:30:24.894" v="88" actId="1076"/>
          <ac:spMkLst>
            <pc:docMk/>
            <pc:sldMk cId="2849815304" sldId="259"/>
            <ac:spMk id="9" creationId="{8EF25ED5-69B0-12F7-A518-68C0F7CD985A}"/>
          </ac:spMkLst>
        </pc:spChg>
        <pc:picChg chg="del mod">
          <ac:chgData name="이 호진" userId="e7b51f9e24c37788" providerId="LiveId" clId="{F78BB7A5-3E7D-40D6-9710-C996C8D720FF}" dt="2022-05-15T15:29:45.845" v="20" actId="478"/>
          <ac:picMkLst>
            <pc:docMk/>
            <pc:sldMk cId="2849815304" sldId="259"/>
            <ac:picMk id="6" creationId="{6B207170-BEC9-E541-CA02-0EA64C68F948}"/>
          </ac:picMkLst>
        </pc:picChg>
        <pc:picChg chg="add mod">
          <ac:chgData name="이 호진" userId="e7b51f9e24c37788" providerId="LiveId" clId="{F78BB7A5-3E7D-40D6-9710-C996C8D720FF}" dt="2022-05-15T15:29:54.506" v="25" actId="1076"/>
          <ac:picMkLst>
            <pc:docMk/>
            <pc:sldMk cId="2849815304" sldId="259"/>
            <ac:picMk id="8" creationId="{44865205-F2D3-EF9C-94D8-9EEAB8BE0311}"/>
          </ac:picMkLst>
        </pc:picChg>
      </pc:sldChg>
      <pc:sldChg chg="del">
        <pc:chgData name="이 호진" userId="e7b51f9e24c37788" providerId="LiveId" clId="{F78BB7A5-3E7D-40D6-9710-C996C8D720FF}" dt="2022-05-15T15:28:22.010" v="1" actId="47"/>
        <pc:sldMkLst>
          <pc:docMk/>
          <pc:sldMk cId="3009393969" sldId="260"/>
        </pc:sldMkLst>
      </pc:sldChg>
      <pc:sldChg chg="modSp mod">
        <pc:chgData name="이 호진" userId="e7b51f9e24c37788" providerId="LiveId" clId="{F78BB7A5-3E7D-40D6-9710-C996C8D720FF}" dt="2022-05-15T15:30:34.790" v="102" actId="14100"/>
        <pc:sldMkLst>
          <pc:docMk/>
          <pc:sldMk cId="1563893149" sldId="262"/>
        </pc:sldMkLst>
        <pc:spChg chg="mod">
          <ac:chgData name="이 호진" userId="e7b51f9e24c37788" providerId="LiveId" clId="{F78BB7A5-3E7D-40D6-9710-C996C8D720FF}" dt="2022-05-15T15:30:34.790" v="102" actId="14100"/>
          <ac:spMkLst>
            <pc:docMk/>
            <pc:sldMk cId="1563893149" sldId="262"/>
            <ac:spMk id="6" creationId="{ED516864-3FD3-EF75-4AA9-E32DA1CA46EC}"/>
          </ac:spMkLst>
        </pc:spChg>
      </pc:sldChg>
      <pc:sldChg chg="addSp modSp mod">
        <pc:chgData name="이 호진" userId="e7b51f9e24c37788" providerId="LiveId" clId="{F78BB7A5-3E7D-40D6-9710-C996C8D720FF}" dt="2022-05-26T06:41:08.641" v="220" actId="1076"/>
        <pc:sldMkLst>
          <pc:docMk/>
          <pc:sldMk cId="2036992483" sldId="263"/>
        </pc:sldMkLst>
        <pc:spChg chg="add mod">
          <ac:chgData name="이 호진" userId="e7b51f9e24c37788" providerId="LiveId" clId="{F78BB7A5-3E7D-40D6-9710-C996C8D720FF}" dt="2022-05-15T15:30:45.223" v="113" actId="6549"/>
          <ac:spMkLst>
            <pc:docMk/>
            <pc:sldMk cId="2036992483" sldId="263"/>
            <ac:spMk id="6" creationId="{7CA1CE43-A95C-ED6A-4343-D01E3B5128E4}"/>
          </ac:spMkLst>
        </pc:spChg>
        <pc:spChg chg="add mod">
          <ac:chgData name="이 호진" userId="e7b51f9e24c37788" providerId="LiveId" clId="{F78BB7A5-3E7D-40D6-9710-C996C8D720FF}" dt="2022-05-26T06:41:08.641" v="220" actId="1076"/>
          <ac:spMkLst>
            <pc:docMk/>
            <pc:sldMk cId="2036992483" sldId="263"/>
            <ac:spMk id="7" creationId="{0DC38F43-8105-AF93-0877-4BD00D9FEC2F}"/>
          </ac:spMkLst>
        </pc:spChg>
      </pc:sldChg>
      <pc:sldChg chg="addSp modSp add mod">
        <pc:chgData name="이 호진" userId="e7b51f9e24c37788" providerId="LiveId" clId="{F78BB7A5-3E7D-40D6-9710-C996C8D720FF}" dt="2022-05-26T06:41:37.699" v="297" actId="1076"/>
        <pc:sldMkLst>
          <pc:docMk/>
          <pc:sldMk cId="873134008" sldId="264"/>
        </pc:sldMkLst>
        <pc:spChg chg="mod">
          <ac:chgData name="이 호진" userId="e7b51f9e24c37788" providerId="LiveId" clId="{F78BB7A5-3E7D-40D6-9710-C996C8D720FF}" dt="2022-05-15T15:30:52.724" v="119" actId="20577"/>
          <ac:spMkLst>
            <pc:docMk/>
            <pc:sldMk cId="873134008" sldId="264"/>
            <ac:spMk id="6" creationId="{7CA1CE43-A95C-ED6A-4343-D01E3B5128E4}"/>
          </ac:spMkLst>
        </pc:spChg>
        <pc:spChg chg="add mod">
          <ac:chgData name="이 호진" userId="e7b51f9e24c37788" providerId="LiveId" clId="{F78BB7A5-3E7D-40D6-9710-C996C8D720FF}" dt="2022-05-26T06:41:37.699" v="297" actId="1076"/>
          <ac:spMkLst>
            <pc:docMk/>
            <pc:sldMk cId="873134008" sldId="264"/>
            <ac:spMk id="7" creationId="{DD757AB5-8A73-2AB3-4D9A-5EE6B4DF9640}"/>
          </ac:spMkLst>
        </pc:spChg>
      </pc:sldChg>
      <pc:sldChg chg="addSp delSp modSp add mod">
        <pc:chgData name="이 호진" userId="e7b51f9e24c37788" providerId="LiveId" clId="{F78BB7A5-3E7D-40D6-9710-C996C8D720FF}" dt="2022-05-26T06:42:27.384" v="397" actId="20577"/>
        <pc:sldMkLst>
          <pc:docMk/>
          <pc:sldMk cId="4198355242" sldId="265"/>
        </pc:sldMkLst>
        <pc:spChg chg="del">
          <ac:chgData name="이 호진" userId="e7b51f9e24c37788" providerId="LiveId" clId="{F78BB7A5-3E7D-40D6-9710-C996C8D720FF}" dt="2022-05-15T15:31:00.265" v="121" actId="478"/>
          <ac:spMkLst>
            <pc:docMk/>
            <pc:sldMk cId="4198355242" sldId="265"/>
            <ac:spMk id="6" creationId="{7CA1CE43-A95C-ED6A-4343-D01E3B5128E4}"/>
          </ac:spMkLst>
        </pc:spChg>
        <pc:spChg chg="add mod">
          <ac:chgData name="이 호진" userId="e7b51f9e24c37788" providerId="LiveId" clId="{F78BB7A5-3E7D-40D6-9710-C996C8D720FF}" dt="2022-05-26T06:42:03.906" v="317" actId="14100"/>
          <ac:spMkLst>
            <pc:docMk/>
            <pc:sldMk cId="4198355242" sldId="265"/>
            <ac:spMk id="6" creationId="{ADED6AF5-B861-C1FC-4C27-9326A219E302}"/>
          </ac:spMkLst>
        </pc:spChg>
        <pc:spChg chg="add mod">
          <ac:chgData name="이 호진" userId="e7b51f9e24c37788" providerId="LiveId" clId="{F78BB7A5-3E7D-40D6-9710-C996C8D720FF}" dt="2022-05-26T06:42:27.384" v="397" actId="20577"/>
          <ac:spMkLst>
            <pc:docMk/>
            <pc:sldMk cId="4198355242" sldId="265"/>
            <ac:spMk id="7" creationId="{F26CA035-61B8-E0B0-D25E-0EB14D4370A6}"/>
          </ac:spMkLst>
        </pc:spChg>
      </pc:sldChg>
      <pc:sldChg chg="addSp modSp add mod">
        <pc:chgData name="이 호진" userId="e7b51f9e24c37788" providerId="LiveId" clId="{F78BB7A5-3E7D-40D6-9710-C996C8D720FF}" dt="2022-05-26T06:43:23.249" v="532" actId="1076"/>
        <pc:sldMkLst>
          <pc:docMk/>
          <pc:sldMk cId="1272788209" sldId="266"/>
        </pc:sldMkLst>
        <pc:spChg chg="add mod">
          <ac:chgData name="이 호진" userId="e7b51f9e24c37788" providerId="LiveId" clId="{F78BB7A5-3E7D-40D6-9710-C996C8D720FF}" dt="2022-05-26T06:42:40.396" v="417" actId="6549"/>
          <ac:spMkLst>
            <pc:docMk/>
            <pc:sldMk cId="1272788209" sldId="266"/>
            <ac:spMk id="6" creationId="{B008B596-0D0D-FAAA-AB44-AC8FE07EDE96}"/>
          </ac:spMkLst>
        </pc:spChg>
        <pc:spChg chg="add mod">
          <ac:chgData name="이 호진" userId="e7b51f9e24c37788" providerId="LiveId" clId="{F78BB7A5-3E7D-40D6-9710-C996C8D720FF}" dt="2022-05-26T06:43:23.249" v="532" actId="1076"/>
          <ac:spMkLst>
            <pc:docMk/>
            <pc:sldMk cId="1272788209" sldId="266"/>
            <ac:spMk id="7" creationId="{3D8C65BE-8B1C-D11F-2666-C97A7971222C}"/>
          </ac:spMkLst>
        </pc:spChg>
      </pc:sldChg>
      <pc:sldChg chg="add del">
        <pc:chgData name="이 호진" userId="e7b51f9e24c37788" providerId="LiveId" clId="{F78BB7A5-3E7D-40D6-9710-C996C8D720FF}" dt="2022-05-26T06:43:25.819" v="533" actId="47"/>
        <pc:sldMkLst>
          <pc:docMk/>
          <pc:sldMk cId="1634531449" sldId="267"/>
        </pc:sldMkLst>
      </pc:sldChg>
      <pc:sldChg chg="add">
        <pc:chgData name="이 호진" userId="e7b51f9e24c37788" providerId="LiveId" clId="{F78BB7A5-3E7D-40D6-9710-C996C8D720FF}" dt="2022-05-26T06:41:47.771" v="300"/>
        <pc:sldMkLst>
          <pc:docMk/>
          <pc:sldMk cId="1639001681" sldId="268"/>
        </pc:sldMkLst>
      </pc:sldChg>
    </pc:docChg>
  </pc:docChgLst>
  <pc:docChgLst>
    <pc:chgData name="이 호진" userId="e7b51f9e24c37788" providerId="LiveId" clId="{47B7FA16-C4F4-473D-923F-354293DD3AF7}"/>
    <pc:docChg chg="custSel addSld delSld modSld sldOrd">
      <pc:chgData name="이 호진" userId="e7b51f9e24c37788" providerId="LiveId" clId="{47B7FA16-C4F4-473D-923F-354293DD3AF7}" dt="2022-05-13T14:34:16.601" v="663"/>
      <pc:docMkLst>
        <pc:docMk/>
      </pc:docMkLst>
      <pc:sldChg chg="addSp modSp mod">
        <pc:chgData name="이 호진" userId="e7b51f9e24c37788" providerId="LiveId" clId="{47B7FA16-C4F4-473D-923F-354293DD3AF7}" dt="2022-05-13T14:15:03.223" v="412" actId="20577"/>
        <pc:sldMkLst>
          <pc:docMk/>
          <pc:sldMk cId="2184666338" sldId="256"/>
        </pc:sldMkLst>
        <pc:spChg chg="add mod">
          <ac:chgData name="이 호진" userId="e7b51f9e24c37788" providerId="LiveId" clId="{47B7FA16-C4F4-473D-923F-354293DD3AF7}" dt="2022-05-13T14:15:03.223" v="412" actId="20577"/>
          <ac:spMkLst>
            <pc:docMk/>
            <pc:sldMk cId="2184666338" sldId="256"/>
            <ac:spMk id="2" creationId="{474C05BB-D8EC-0EAF-49B0-77E72BC4A617}"/>
          </ac:spMkLst>
        </pc:spChg>
        <pc:spChg chg="add mod">
          <ac:chgData name="이 호진" userId="e7b51f9e24c37788" providerId="LiveId" clId="{47B7FA16-C4F4-473D-923F-354293DD3AF7}" dt="2022-05-13T13:59:45.781" v="188"/>
          <ac:spMkLst>
            <pc:docMk/>
            <pc:sldMk cId="2184666338" sldId="256"/>
            <ac:spMk id="3" creationId="{846DB1BD-FFC9-2ED7-DD82-2D49F3717241}"/>
          </ac:spMkLst>
        </pc:spChg>
        <pc:spChg chg="add mod">
          <ac:chgData name="이 호진" userId="e7b51f9e24c37788" providerId="LiveId" clId="{47B7FA16-C4F4-473D-923F-354293DD3AF7}" dt="2022-05-13T13:59:45.781" v="188"/>
          <ac:spMkLst>
            <pc:docMk/>
            <pc:sldMk cId="2184666338" sldId="256"/>
            <ac:spMk id="4" creationId="{D044553F-6EE5-4817-3BA8-D132A25C8BE0}"/>
          </ac:spMkLst>
        </pc:spChg>
        <pc:spChg chg="add mod">
          <ac:chgData name="이 호진" userId="e7b51f9e24c37788" providerId="LiveId" clId="{47B7FA16-C4F4-473D-923F-354293DD3AF7}" dt="2022-05-13T13:59:45.781" v="188"/>
          <ac:spMkLst>
            <pc:docMk/>
            <pc:sldMk cId="2184666338" sldId="256"/>
            <ac:spMk id="5" creationId="{3DDE3B99-583C-AB6F-A8FA-626113A40F94}"/>
          </ac:spMkLst>
        </pc:spChg>
        <pc:spChg chg="add mod">
          <ac:chgData name="이 호진" userId="e7b51f9e24c37788" providerId="LiveId" clId="{47B7FA16-C4F4-473D-923F-354293DD3AF7}" dt="2022-05-13T13:59:45.781" v="188"/>
          <ac:spMkLst>
            <pc:docMk/>
            <pc:sldMk cId="2184666338" sldId="256"/>
            <ac:spMk id="6" creationId="{A3EA1E0C-E0DF-AF19-C252-A71E2488E5DE}"/>
          </ac:spMkLst>
        </pc:spChg>
        <pc:spChg chg="add mod">
          <ac:chgData name="이 호진" userId="e7b51f9e24c37788" providerId="LiveId" clId="{47B7FA16-C4F4-473D-923F-354293DD3AF7}" dt="2022-05-13T14:15:01.410" v="411" actId="14100"/>
          <ac:spMkLst>
            <pc:docMk/>
            <pc:sldMk cId="2184666338" sldId="256"/>
            <ac:spMk id="7" creationId="{9A345E35-D55A-74EF-928B-0F6BE6A40699}"/>
          </ac:spMkLst>
        </pc:spChg>
        <pc:spChg chg="add mod">
          <ac:chgData name="이 호진" userId="e7b51f9e24c37788" providerId="LiveId" clId="{47B7FA16-C4F4-473D-923F-354293DD3AF7}" dt="2022-05-13T14:00:39.790" v="323" actId="1076"/>
          <ac:spMkLst>
            <pc:docMk/>
            <pc:sldMk cId="2184666338" sldId="256"/>
            <ac:spMk id="9" creationId="{84945D5A-BFFE-1B81-DD3B-87E5F2A0F414}"/>
          </ac:spMkLst>
        </pc:spChg>
        <pc:spChg chg="add mod">
          <ac:chgData name="이 호진" userId="e7b51f9e24c37788" providerId="LiveId" clId="{47B7FA16-C4F4-473D-923F-354293DD3AF7}" dt="2022-05-13T14:13:42.725" v="348" actId="1076"/>
          <ac:spMkLst>
            <pc:docMk/>
            <pc:sldMk cId="2184666338" sldId="256"/>
            <ac:spMk id="11" creationId="{16E85D78-77DF-D993-0E9D-D97B1729D32D}"/>
          </ac:spMkLst>
        </pc:spChg>
        <pc:spChg chg="add mod">
          <ac:chgData name="이 호진" userId="e7b51f9e24c37788" providerId="LiveId" clId="{47B7FA16-C4F4-473D-923F-354293DD3AF7}" dt="2022-05-13T14:14:22.548" v="363" actId="6549"/>
          <ac:spMkLst>
            <pc:docMk/>
            <pc:sldMk cId="2184666338" sldId="256"/>
            <ac:spMk id="13" creationId="{C2D226A9-3CF7-1CC5-C239-1F7C965834BA}"/>
          </ac:spMkLst>
        </pc:spChg>
        <pc:spChg chg="add mod">
          <ac:chgData name="이 호진" userId="e7b51f9e24c37788" providerId="LiveId" clId="{47B7FA16-C4F4-473D-923F-354293DD3AF7}" dt="2022-05-13T14:14:26.870" v="364" actId="1076"/>
          <ac:spMkLst>
            <pc:docMk/>
            <pc:sldMk cId="2184666338" sldId="256"/>
            <ac:spMk id="15" creationId="{F18D3FAA-3456-7284-4A34-5EEC4ED17D52}"/>
          </ac:spMkLst>
        </pc:spChg>
      </pc:sldChg>
      <pc:sldChg chg="addSp modSp add mod ord">
        <pc:chgData name="이 호진" userId="e7b51f9e24c37788" providerId="LiveId" clId="{47B7FA16-C4F4-473D-923F-354293DD3AF7}" dt="2022-05-13T14:29:59.585" v="473" actId="6549"/>
        <pc:sldMkLst>
          <pc:docMk/>
          <pc:sldMk cId="3009393969" sldId="260"/>
        </pc:sldMkLst>
        <pc:spChg chg="mod">
          <ac:chgData name="이 호진" userId="e7b51f9e24c37788" providerId="LiveId" clId="{47B7FA16-C4F4-473D-923F-354293DD3AF7}" dt="2022-05-13T12:20:59.223" v="4" actId="20577"/>
          <ac:spMkLst>
            <pc:docMk/>
            <pc:sldMk cId="3009393969" sldId="260"/>
            <ac:spMk id="4" creationId="{D2CC6BDF-AAA2-19E3-670F-80797817C1DE}"/>
          </ac:spMkLst>
        </pc:spChg>
        <pc:spChg chg="mod">
          <ac:chgData name="이 호진" userId="e7b51f9e24c37788" providerId="LiveId" clId="{47B7FA16-C4F4-473D-923F-354293DD3AF7}" dt="2022-05-13T12:21:06.858" v="21" actId="6549"/>
          <ac:spMkLst>
            <pc:docMk/>
            <pc:sldMk cId="3009393969" sldId="260"/>
            <ac:spMk id="5" creationId="{0281D26A-912F-DA87-0C31-047DBADFDD89}"/>
          </ac:spMkLst>
        </pc:spChg>
        <pc:spChg chg="add mod">
          <ac:chgData name="이 호진" userId="e7b51f9e24c37788" providerId="LiveId" clId="{47B7FA16-C4F4-473D-923F-354293DD3AF7}" dt="2022-05-13T14:29:59.585" v="473" actId="6549"/>
          <ac:spMkLst>
            <pc:docMk/>
            <pc:sldMk cId="3009393969" sldId="260"/>
            <ac:spMk id="6" creationId="{AFCE3B2A-70D3-13B8-F020-73182030C0D2}"/>
          </ac:spMkLst>
        </pc:spChg>
        <pc:spChg chg="add mod">
          <ac:chgData name="이 호진" userId="e7b51f9e24c37788" providerId="LiveId" clId="{47B7FA16-C4F4-473D-923F-354293DD3AF7}" dt="2022-05-13T13:57:00.784" v="103"/>
          <ac:spMkLst>
            <pc:docMk/>
            <pc:sldMk cId="3009393969" sldId="260"/>
            <ac:spMk id="7" creationId="{02810187-333E-3897-272B-68DBEACD54F4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8" creationId="{89BD8F3F-35B9-49D8-16BC-6F745D47B392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9" creationId="{FD75CE96-66DF-D478-23FE-A69FB9AF7DF6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14" creationId="{DA5328BB-6121-F9F0-A329-2A040AAA3D18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16" creationId="{3289C2A2-82BA-BB4E-1756-77D958CA6F18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18" creationId="{D175A6C8-966F-A5F8-74E3-E4C35BED1E43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19" creationId="{10565E7E-CD1D-B562-AC9E-9FEF8C55F292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20" creationId="{BBBF4CA8-EF9C-B984-C600-6691B8414281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23" creationId="{2D80CBED-38C6-1555-2FB0-AB3044BEDAD4}"/>
          </ac:spMkLst>
        </pc:spChg>
        <pc:cxnChg chg="add mod">
          <ac:chgData name="이 호진" userId="e7b51f9e24c37788" providerId="LiveId" clId="{47B7FA16-C4F4-473D-923F-354293DD3AF7}" dt="2022-05-13T13:59:14.784" v="186" actId="1076"/>
          <ac:cxnSpMkLst>
            <pc:docMk/>
            <pc:sldMk cId="3009393969" sldId="260"/>
            <ac:cxnSpMk id="11" creationId="{2F23A39B-C30B-EC87-8CB3-AED543294AF8}"/>
          </ac:cxnSpMkLst>
        </pc:cxnChg>
        <pc:cxnChg chg="add mod">
          <ac:chgData name="이 호진" userId="e7b51f9e24c37788" providerId="LiveId" clId="{47B7FA16-C4F4-473D-923F-354293DD3AF7}" dt="2022-05-13T13:59:14.784" v="186" actId="1076"/>
          <ac:cxnSpMkLst>
            <pc:docMk/>
            <pc:sldMk cId="3009393969" sldId="260"/>
            <ac:cxnSpMk id="13" creationId="{C7729A9C-596A-C332-0F86-CD7D51F3D639}"/>
          </ac:cxnSpMkLst>
        </pc:cxnChg>
      </pc:sldChg>
      <pc:sldChg chg="addSp delSp modSp add del mod ord">
        <pc:chgData name="이 호진" userId="e7b51f9e24c37788" providerId="LiveId" clId="{47B7FA16-C4F4-473D-923F-354293DD3AF7}" dt="2022-05-13T14:28:01.733" v="458" actId="47"/>
        <pc:sldMkLst>
          <pc:docMk/>
          <pc:sldMk cId="3877522406" sldId="261"/>
        </pc:sldMkLst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6" creationId="{AFCE3B2A-70D3-13B8-F020-73182030C0D2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7" creationId="{02810187-333E-3897-272B-68DBEACD54F4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8" creationId="{89BD8F3F-35B9-49D8-16BC-6F745D47B392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9" creationId="{FD75CE96-66DF-D478-23FE-A69FB9AF7DF6}"/>
          </ac:spMkLst>
        </pc:spChg>
        <pc:spChg chg="add mod">
          <ac:chgData name="이 호진" userId="e7b51f9e24c37788" providerId="LiveId" clId="{47B7FA16-C4F4-473D-923F-354293DD3AF7}" dt="2022-05-13T14:16:55.374" v="457" actId="14100"/>
          <ac:spMkLst>
            <pc:docMk/>
            <pc:sldMk cId="3877522406" sldId="261"/>
            <ac:spMk id="12" creationId="{D963BE2E-9558-38E6-0686-12F80E287B2D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14" creationId="{DA5328BB-6121-F9F0-A329-2A040AAA3D18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16" creationId="{3289C2A2-82BA-BB4E-1756-77D958CA6F18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18" creationId="{D175A6C8-966F-A5F8-74E3-E4C35BED1E43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19" creationId="{10565E7E-CD1D-B562-AC9E-9FEF8C55F292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20" creationId="{BBBF4CA8-EF9C-B984-C600-6691B8414281}"/>
          </ac:spMkLst>
        </pc:spChg>
        <pc:spChg chg="add mod">
          <ac:chgData name="이 호진" userId="e7b51f9e24c37788" providerId="LiveId" clId="{47B7FA16-C4F4-473D-923F-354293DD3AF7}" dt="2022-05-13T14:15:14.203" v="416" actId="20577"/>
          <ac:spMkLst>
            <pc:docMk/>
            <pc:sldMk cId="3877522406" sldId="261"/>
            <ac:spMk id="21" creationId="{99261996-9E68-A4A4-5B67-A24E9D2012FC}"/>
          </ac:spMkLst>
        </pc:spChg>
        <pc:spChg chg="add mod">
          <ac:chgData name="이 호진" userId="e7b51f9e24c37788" providerId="LiveId" clId="{47B7FA16-C4F4-473D-923F-354293DD3AF7}" dt="2022-05-13T14:16:41.256" v="418" actId="1076"/>
          <ac:spMkLst>
            <pc:docMk/>
            <pc:sldMk cId="3877522406" sldId="261"/>
            <ac:spMk id="22" creationId="{BB639B72-11A2-18B8-77CC-E84FB3A34007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23" creationId="{2D80CBED-38C6-1555-2FB0-AB3044BEDAD4}"/>
          </ac:spMkLst>
        </pc:spChg>
        <pc:cxnChg chg="del mod">
          <ac:chgData name="이 호진" userId="e7b51f9e24c37788" providerId="LiveId" clId="{47B7FA16-C4F4-473D-923F-354293DD3AF7}" dt="2022-05-13T14:14:41.394" v="368" actId="478"/>
          <ac:cxnSpMkLst>
            <pc:docMk/>
            <pc:sldMk cId="3877522406" sldId="261"/>
            <ac:cxnSpMk id="11" creationId="{2F23A39B-C30B-EC87-8CB3-AED543294AF8}"/>
          </ac:cxnSpMkLst>
        </pc:cxnChg>
        <pc:cxnChg chg="del mod">
          <ac:chgData name="이 호진" userId="e7b51f9e24c37788" providerId="LiveId" clId="{47B7FA16-C4F4-473D-923F-354293DD3AF7}" dt="2022-05-13T14:14:41.394" v="368" actId="478"/>
          <ac:cxnSpMkLst>
            <pc:docMk/>
            <pc:sldMk cId="3877522406" sldId="261"/>
            <ac:cxnSpMk id="13" creationId="{C7729A9C-596A-C332-0F86-CD7D51F3D639}"/>
          </ac:cxnSpMkLst>
        </pc:cxnChg>
      </pc:sldChg>
      <pc:sldChg chg="addSp modSp add mod ord">
        <pc:chgData name="이 호진" userId="e7b51f9e24c37788" providerId="LiveId" clId="{47B7FA16-C4F4-473D-923F-354293DD3AF7}" dt="2022-05-13T14:34:16.601" v="663"/>
        <pc:sldMkLst>
          <pc:docMk/>
          <pc:sldMk cId="1563893149" sldId="262"/>
        </pc:sldMkLst>
        <pc:spChg chg="add mod">
          <ac:chgData name="이 호진" userId="e7b51f9e24c37788" providerId="LiveId" clId="{47B7FA16-C4F4-473D-923F-354293DD3AF7}" dt="2022-05-13T14:31:24.233" v="522" actId="14100"/>
          <ac:spMkLst>
            <pc:docMk/>
            <pc:sldMk cId="1563893149" sldId="262"/>
            <ac:spMk id="6" creationId="{ED516864-3FD3-EF75-4AA9-E32DA1CA46EC}"/>
          </ac:spMkLst>
        </pc:spChg>
        <pc:spChg chg="add mod">
          <ac:chgData name="이 호진" userId="e7b51f9e24c37788" providerId="LiveId" clId="{47B7FA16-C4F4-473D-923F-354293DD3AF7}" dt="2022-05-13T14:32:05.542" v="556" actId="1076"/>
          <ac:spMkLst>
            <pc:docMk/>
            <pc:sldMk cId="1563893149" sldId="262"/>
            <ac:spMk id="7" creationId="{065989CF-28B2-CB75-1962-69A636DDBFEB}"/>
          </ac:spMkLst>
        </pc:spChg>
        <pc:spChg chg="add mod">
          <ac:chgData name="이 호진" userId="e7b51f9e24c37788" providerId="LiveId" clId="{47B7FA16-C4F4-473D-923F-354293DD3AF7}" dt="2022-05-13T14:32:08.626" v="557" actId="1076"/>
          <ac:spMkLst>
            <pc:docMk/>
            <pc:sldMk cId="1563893149" sldId="262"/>
            <ac:spMk id="8" creationId="{BC043528-85AD-2787-C733-6A4134880389}"/>
          </ac:spMkLst>
        </pc:spChg>
        <pc:spChg chg="add mod">
          <ac:chgData name="이 호진" userId="e7b51f9e24c37788" providerId="LiveId" clId="{47B7FA16-C4F4-473D-923F-354293DD3AF7}" dt="2022-05-13T14:32:12.225" v="558" actId="1076"/>
          <ac:spMkLst>
            <pc:docMk/>
            <pc:sldMk cId="1563893149" sldId="262"/>
            <ac:spMk id="19" creationId="{3EFCA64E-6433-D7B4-6998-96D2235038C0}"/>
          </ac:spMkLst>
        </pc:spChg>
        <pc:spChg chg="add mod">
          <ac:chgData name="이 호진" userId="e7b51f9e24c37788" providerId="LiveId" clId="{47B7FA16-C4F4-473D-923F-354293DD3AF7}" dt="2022-05-13T14:33:56.144" v="619" actId="1076"/>
          <ac:spMkLst>
            <pc:docMk/>
            <pc:sldMk cId="1563893149" sldId="262"/>
            <ac:spMk id="28" creationId="{51162BB9-CCE9-D60A-6565-9246EBA0030B}"/>
          </ac:spMkLst>
        </pc:spChg>
        <pc:spChg chg="add mod">
          <ac:chgData name="이 호진" userId="e7b51f9e24c37788" providerId="LiveId" clId="{47B7FA16-C4F4-473D-923F-354293DD3AF7}" dt="2022-05-13T14:34:16.601" v="663"/>
          <ac:spMkLst>
            <pc:docMk/>
            <pc:sldMk cId="1563893149" sldId="262"/>
            <ac:spMk id="29" creationId="{25CEA6B1-4911-E8FB-EC5C-DD4909B14B59}"/>
          </ac:spMkLst>
        </pc:spChg>
        <pc:cxnChg chg="add mod">
          <ac:chgData name="이 호진" userId="e7b51f9e24c37788" providerId="LiveId" clId="{47B7FA16-C4F4-473D-923F-354293DD3AF7}" dt="2022-05-13T14:32:12.225" v="558" actId="1076"/>
          <ac:cxnSpMkLst>
            <pc:docMk/>
            <pc:sldMk cId="1563893149" sldId="262"/>
            <ac:cxnSpMk id="10" creationId="{35272961-3295-4C7B-1536-7F39D0536394}"/>
          </ac:cxnSpMkLst>
        </pc:cxnChg>
        <pc:cxnChg chg="add mod">
          <ac:chgData name="이 호진" userId="e7b51f9e24c37788" providerId="LiveId" clId="{47B7FA16-C4F4-473D-923F-354293DD3AF7}" dt="2022-05-13T14:32:12.225" v="558" actId="1076"/>
          <ac:cxnSpMkLst>
            <pc:docMk/>
            <pc:sldMk cId="1563893149" sldId="262"/>
            <ac:cxnSpMk id="13" creationId="{DC672EB3-32E6-88C6-7572-C7600C15069F}"/>
          </ac:cxnSpMkLst>
        </pc:cxnChg>
      </pc:sldChg>
      <pc:sldChg chg="add">
        <pc:chgData name="이 호진" userId="e7b51f9e24c37788" providerId="LiveId" clId="{47B7FA16-C4F4-473D-923F-354293DD3AF7}" dt="2022-05-13T14:15:08.326" v="414"/>
        <pc:sldMkLst>
          <pc:docMk/>
          <pc:sldMk cId="2036992483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4491288" y="172794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반복문</a:t>
            </a:r>
            <a:endParaRPr lang="en-US" altLang="ko-KR" sz="3600" dirty="0"/>
          </a:p>
        </p:txBody>
      </p:sp>
      <p:pic>
        <p:nvPicPr>
          <p:cNvPr id="8" name="Picture 2" descr="C 언어란? - 한 눈에 끝내는 C언어 기초">
            <a:extLst>
              <a:ext uri="{FF2B5EF4-FFF2-40B4-BE49-F238E27FC236}">
                <a16:creationId xmlns:a16="http://schemas.microsoft.com/office/drawing/2014/main" id="{44865205-F2D3-EF9C-94D8-9EEAB8BE0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4" y="820791"/>
            <a:ext cx="3617227" cy="384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F25ED5-69B0-12F7-A518-68C0F7CD985A}"/>
              </a:ext>
            </a:extLst>
          </p:cNvPr>
          <p:cNvSpPr txBox="1"/>
          <p:nvPr/>
        </p:nvSpPr>
        <p:spPr>
          <a:xfrm>
            <a:off x="4551797" y="2322980"/>
            <a:ext cx="40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코드의 동작을 반복하여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8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제어문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16864-3FD3-EF75-4AA9-E32DA1CA46EC}"/>
              </a:ext>
            </a:extLst>
          </p:cNvPr>
          <p:cNvSpPr txBox="1"/>
          <p:nvPr/>
        </p:nvSpPr>
        <p:spPr>
          <a:xfrm>
            <a:off x="342898" y="787116"/>
            <a:ext cx="40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반복문의 종류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989CF-28B2-CB75-1962-69A636DDBFEB}"/>
              </a:ext>
            </a:extLst>
          </p:cNvPr>
          <p:cNvSpPr txBox="1"/>
          <p:nvPr/>
        </p:nvSpPr>
        <p:spPr>
          <a:xfrm>
            <a:off x="1827116" y="1953010"/>
            <a:ext cx="853888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for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43528-85AD-2787-C733-6A4134880389}"/>
              </a:ext>
            </a:extLst>
          </p:cNvPr>
          <p:cNvSpPr txBox="1"/>
          <p:nvPr/>
        </p:nvSpPr>
        <p:spPr>
          <a:xfrm>
            <a:off x="1827116" y="3093727"/>
            <a:ext cx="907677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while</a:t>
            </a:r>
            <a:endParaRPr lang="ko-KR" altLang="en-US" sz="12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5272961-3295-4C7B-1536-7F39D0536394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16200000" flipH="1">
            <a:off x="1172296" y="2577406"/>
            <a:ext cx="427181" cy="882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C672EB3-32E6-88C6-7572-C7600C15069F}"/>
              </a:ext>
            </a:extLst>
          </p:cNvPr>
          <p:cNvCxnSpPr>
            <a:cxnSpLocks/>
            <a:stCxn id="19" idx="0"/>
            <a:endCxn id="7" idx="1"/>
          </p:cNvCxnSpPr>
          <p:nvPr/>
        </p:nvCxnSpPr>
        <p:spPr>
          <a:xfrm rot="5400000" flipH="1" flipV="1">
            <a:off x="1167618" y="1868549"/>
            <a:ext cx="436537" cy="882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FCA64E-6433-D7B4-6998-96D2235038C0}"/>
              </a:ext>
            </a:extLst>
          </p:cNvPr>
          <p:cNvSpPr txBox="1"/>
          <p:nvPr/>
        </p:nvSpPr>
        <p:spPr>
          <a:xfrm>
            <a:off x="517712" y="2528047"/>
            <a:ext cx="853888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반복문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162BB9-CCE9-D60A-6565-9246EBA0030B}"/>
              </a:ext>
            </a:extLst>
          </p:cNvPr>
          <p:cNvSpPr txBox="1"/>
          <p:nvPr/>
        </p:nvSpPr>
        <p:spPr>
          <a:xfrm>
            <a:off x="2911288" y="1953010"/>
            <a:ext cx="188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횟수를 지정하여 반복을 하는 경우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CEA6B1-4911-E8FB-EC5C-DD4909B14B59}"/>
              </a:ext>
            </a:extLst>
          </p:cNvPr>
          <p:cNvSpPr txBox="1"/>
          <p:nvPr/>
        </p:nvSpPr>
        <p:spPr>
          <a:xfrm>
            <a:off x="2911288" y="3087495"/>
            <a:ext cx="188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상태에 따라 반복을 하는 경우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389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제어문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1CE43-A95C-ED6A-4343-D01E3B5128E4}"/>
              </a:ext>
            </a:extLst>
          </p:cNvPr>
          <p:cNvSpPr txBox="1"/>
          <p:nvPr/>
        </p:nvSpPr>
        <p:spPr>
          <a:xfrm>
            <a:off x="342898" y="787116"/>
            <a:ext cx="40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for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38F43-8105-AF93-0877-4BD00D9FEC2F}"/>
              </a:ext>
            </a:extLst>
          </p:cNvPr>
          <p:cNvSpPr txBox="1"/>
          <p:nvPr/>
        </p:nvSpPr>
        <p:spPr>
          <a:xfrm>
            <a:off x="1781735" y="1055594"/>
            <a:ext cx="543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횟수를 지정하여 코드의 반복을 수행합니다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699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제어문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1CE43-A95C-ED6A-4343-D01E3B5128E4}"/>
              </a:ext>
            </a:extLst>
          </p:cNvPr>
          <p:cNvSpPr txBox="1"/>
          <p:nvPr/>
        </p:nvSpPr>
        <p:spPr>
          <a:xfrm>
            <a:off x="342898" y="787116"/>
            <a:ext cx="40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while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57AB5-8A73-2AB3-4D9A-5EE6B4DF9640}"/>
              </a:ext>
            </a:extLst>
          </p:cNvPr>
          <p:cNvSpPr txBox="1"/>
          <p:nvPr/>
        </p:nvSpPr>
        <p:spPr>
          <a:xfrm>
            <a:off x="2040592" y="1032992"/>
            <a:ext cx="5506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조건의 </a:t>
            </a:r>
            <a:r>
              <a:rPr lang="ko-KR" altLang="en-US" sz="1400" dirty="0" err="1"/>
              <a:t>상태값이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만족할때까지</a:t>
            </a:r>
            <a:r>
              <a:rPr lang="ko-KR" altLang="en-US" sz="1400" dirty="0"/>
              <a:t> 반복을 수행합니다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31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제어문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D6AF5-B861-C1FC-4C27-9326A219E302}"/>
              </a:ext>
            </a:extLst>
          </p:cNvPr>
          <p:cNvSpPr txBox="1"/>
          <p:nvPr/>
        </p:nvSpPr>
        <p:spPr>
          <a:xfrm>
            <a:off x="342898" y="787116"/>
            <a:ext cx="193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break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CA035-61B8-E0B0-D25E-0EB14D4370A6}"/>
              </a:ext>
            </a:extLst>
          </p:cNvPr>
          <p:cNvSpPr txBox="1"/>
          <p:nvPr/>
        </p:nvSpPr>
        <p:spPr>
          <a:xfrm>
            <a:off x="2040592" y="1032992"/>
            <a:ext cx="5506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반복문을 종료하고</a:t>
            </a:r>
            <a:r>
              <a:rPr lang="en-US" altLang="ko-KR" sz="1400" dirty="0"/>
              <a:t>, </a:t>
            </a:r>
            <a:r>
              <a:rPr lang="ko-KR" altLang="en-US" sz="1400" dirty="0"/>
              <a:t>다음 순서로 이동합니다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835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제어문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8B596-0D0D-FAAA-AB44-AC8FE07EDE96}"/>
              </a:ext>
            </a:extLst>
          </p:cNvPr>
          <p:cNvSpPr txBox="1"/>
          <p:nvPr/>
        </p:nvSpPr>
        <p:spPr>
          <a:xfrm>
            <a:off x="342898" y="787116"/>
            <a:ext cx="193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continue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C65BE-8B1C-D11F-2666-C97A7971222C}"/>
              </a:ext>
            </a:extLst>
          </p:cNvPr>
          <p:cNvSpPr txBox="1"/>
          <p:nvPr/>
        </p:nvSpPr>
        <p:spPr>
          <a:xfrm>
            <a:off x="2655793" y="1110281"/>
            <a:ext cx="560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이후 코드를 실행하지 않고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처음 코드로 다시 실행합니다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278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제어문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0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70</Words>
  <Application>Microsoft Office PowerPoint</Application>
  <PresentationFormat>화면 슬라이드 쇼(16:9)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2022-05-26T06:43:27Z</dcterms:modified>
</cp:coreProperties>
</file>