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61" r:id="rId3"/>
    <p:sldId id="268" r:id="rId4"/>
    <p:sldId id="269" r:id="rId5"/>
    <p:sldId id="276" r:id="rId6"/>
    <p:sldId id="277" r:id="rId7"/>
    <p:sldId id="278" r:id="rId8"/>
    <p:sldId id="279" r:id="rId9"/>
    <p:sldId id="256" r:id="rId10"/>
    <p:sldId id="262" r:id="rId11"/>
    <p:sldId id="263" r:id="rId12"/>
    <p:sldId id="264" r:id="rId13"/>
    <p:sldId id="259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9B5F6-C626-4EC9-B59E-FD2AC1A9CC56}" v="11" dt="2022-05-18T15:26:58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609B5F6-C626-4EC9-B59E-FD2AC1A9CC56}"/>
    <pc:docChg chg="custSel delSld modSld sldOrd">
      <pc:chgData name="이 호진" userId="e7b51f9e24c37788" providerId="LiveId" clId="{C609B5F6-C626-4EC9-B59E-FD2AC1A9CC56}" dt="2022-05-18T15:27:38.666" v="154" actId="47"/>
      <pc:docMkLst>
        <pc:docMk/>
      </pc:docMkLst>
      <pc:sldChg chg="del">
        <pc:chgData name="이 호진" userId="e7b51f9e24c37788" providerId="LiveId" clId="{C609B5F6-C626-4EC9-B59E-FD2AC1A9CC56}" dt="2022-05-18T15:27:38.666" v="154" actId="47"/>
        <pc:sldMkLst>
          <pc:docMk/>
          <pc:sldMk cId="783510813" sldId="257"/>
        </pc:sldMkLst>
      </pc:sldChg>
      <pc:sldChg chg="addSp delSp modSp mod ord">
        <pc:chgData name="이 호진" userId="e7b51f9e24c37788" providerId="LiveId" clId="{C609B5F6-C626-4EC9-B59E-FD2AC1A9CC56}" dt="2022-05-18T15:22:30.917" v="120" actId="20577"/>
        <pc:sldMkLst>
          <pc:docMk/>
          <pc:sldMk cId="2903567767" sldId="259"/>
        </pc:sldMkLst>
        <pc:spChg chg="mod">
          <ac:chgData name="이 호진" userId="e7b51f9e24c37788" providerId="LiveId" clId="{C609B5F6-C626-4EC9-B59E-FD2AC1A9CC56}" dt="2022-05-18T15:20:49.670" v="58" actId="255"/>
          <ac:spMkLst>
            <pc:docMk/>
            <pc:sldMk cId="2903567767" sldId="259"/>
            <ac:spMk id="2" creationId="{D4A3D578-6C28-4C6E-8EF5-FADF7DF760B4}"/>
          </ac:spMkLst>
        </pc:spChg>
        <pc:spChg chg="add mod">
          <ac:chgData name="이 호진" userId="e7b51f9e24c37788" providerId="LiveId" clId="{C609B5F6-C626-4EC9-B59E-FD2AC1A9CC56}" dt="2022-05-18T15:22:30.917" v="120" actId="20577"/>
          <ac:spMkLst>
            <pc:docMk/>
            <pc:sldMk cId="2903567767" sldId="259"/>
            <ac:spMk id="10" creationId="{37B955A9-7A4D-D134-8E38-1280ECA58C2A}"/>
          </ac:spMkLst>
        </pc:spChg>
        <pc:picChg chg="del">
          <ac:chgData name="이 호진" userId="e7b51f9e24c37788" providerId="LiveId" clId="{C609B5F6-C626-4EC9-B59E-FD2AC1A9CC56}" dt="2022-05-18T15:22:07.953" v="62" actId="478"/>
          <ac:picMkLst>
            <pc:docMk/>
            <pc:sldMk cId="2903567767" sldId="259"/>
            <ac:picMk id="5" creationId="{57B19E95-A773-4269-8504-2FC2696C558F}"/>
          </ac:picMkLst>
        </pc:picChg>
        <pc:picChg chg="add mod">
          <ac:chgData name="이 호진" userId="e7b51f9e24c37788" providerId="LiveId" clId="{C609B5F6-C626-4EC9-B59E-FD2AC1A9CC56}" dt="2022-05-18T15:22:10.926" v="63" actId="14100"/>
          <ac:picMkLst>
            <pc:docMk/>
            <pc:sldMk cId="2903567767" sldId="259"/>
            <ac:picMk id="6" creationId="{D84D91A3-C286-3455-EFF1-9122101BBFE5}"/>
          </ac:picMkLst>
        </pc:picChg>
      </pc:sldChg>
      <pc:sldChg chg="addSp delSp modSp mod">
        <pc:chgData name="이 호진" userId="e7b51f9e24c37788" providerId="LiveId" clId="{C609B5F6-C626-4EC9-B59E-FD2AC1A9CC56}" dt="2022-05-18T15:27:01.915" v="147" actId="14100"/>
        <pc:sldMkLst>
          <pc:docMk/>
          <pc:sldMk cId="3214108175" sldId="260"/>
        </pc:sldMkLst>
        <pc:spChg chg="add mod">
          <ac:chgData name="이 호진" userId="e7b51f9e24c37788" providerId="LiveId" clId="{C609B5F6-C626-4EC9-B59E-FD2AC1A9CC56}" dt="2022-05-18T15:25:34.701" v="129" actId="1076"/>
          <ac:spMkLst>
            <pc:docMk/>
            <pc:sldMk cId="3214108175" sldId="260"/>
            <ac:spMk id="10" creationId="{05FCBC64-5714-007D-65FC-C1D444EBD494}"/>
          </ac:spMkLst>
        </pc:spChg>
        <pc:spChg chg="add mod">
          <ac:chgData name="이 호진" userId="e7b51f9e24c37788" providerId="LiveId" clId="{C609B5F6-C626-4EC9-B59E-FD2AC1A9CC56}" dt="2022-05-18T15:25:23.971" v="126"/>
          <ac:spMkLst>
            <pc:docMk/>
            <pc:sldMk cId="3214108175" sldId="260"/>
            <ac:spMk id="11" creationId="{FFDE8286-1ED0-8F89-3121-DDD7933737C8}"/>
          </ac:spMkLst>
        </pc:spChg>
        <pc:spChg chg="add mod">
          <ac:chgData name="이 호진" userId="e7b51f9e24c37788" providerId="LiveId" clId="{C609B5F6-C626-4EC9-B59E-FD2AC1A9CC56}" dt="2022-05-18T15:26:23.058" v="140" actId="1076"/>
          <ac:spMkLst>
            <pc:docMk/>
            <pc:sldMk cId="3214108175" sldId="260"/>
            <ac:spMk id="12" creationId="{26B6A742-D670-78C5-8D48-06E4F0B09D65}"/>
          </ac:spMkLst>
        </pc:spChg>
        <pc:spChg chg="add mod">
          <ac:chgData name="이 호진" userId="e7b51f9e24c37788" providerId="LiveId" clId="{C609B5F6-C626-4EC9-B59E-FD2AC1A9CC56}" dt="2022-05-18T15:26:19.561" v="139" actId="14100"/>
          <ac:spMkLst>
            <pc:docMk/>
            <pc:sldMk cId="3214108175" sldId="260"/>
            <ac:spMk id="13" creationId="{C07E7D90-D861-3020-1A14-16EE05B26D5D}"/>
          </ac:spMkLst>
        </pc:spChg>
        <pc:spChg chg="add mod">
          <ac:chgData name="이 호진" userId="e7b51f9e24c37788" providerId="LiveId" clId="{C609B5F6-C626-4EC9-B59E-FD2AC1A9CC56}" dt="2022-05-18T15:27:01.915" v="147" actId="14100"/>
          <ac:spMkLst>
            <pc:docMk/>
            <pc:sldMk cId="3214108175" sldId="260"/>
            <ac:spMk id="16" creationId="{1260856D-B4F8-1E76-084D-76CD707E1461}"/>
          </ac:spMkLst>
        </pc:spChg>
        <pc:picChg chg="del mod">
          <ac:chgData name="이 호진" userId="e7b51f9e24c37788" providerId="LiveId" clId="{C609B5F6-C626-4EC9-B59E-FD2AC1A9CC56}" dt="2022-05-18T15:25:28.180" v="127" actId="478"/>
          <ac:picMkLst>
            <pc:docMk/>
            <pc:sldMk cId="3214108175" sldId="260"/>
            <ac:picMk id="3" creationId="{28FC0D46-FCC7-4F1D-8A58-14A2728C040C}"/>
          </ac:picMkLst>
        </pc:picChg>
        <pc:cxnChg chg="add mod">
          <ac:chgData name="이 호진" userId="e7b51f9e24c37788" providerId="LiveId" clId="{C609B5F6-C626-4EC9-B59E-FD2AC1A9CC56}" dt="2022-05-18T15:26:35.260" v="142" actId="1076"/>
          <ac:cxnSpMkLst>
            <pc:docMk/>
            <pc:sldMk cId="3214108175" sldId="260"/>
            <ac:cxnSpMk id="14" creationId="{555ADD1A-9D58-C700-2194-5B02ABAB9E73}"/>
          </ac:cxnSpMkLst>
        </pc:cxnChg>
      </pc:sldChg>
      <pc:sldChg chg="addSp delSp modSp mod">
        <pc:chgData name="이 호진" userId="e7b51f9e24c37788" providerId="LiveId" clId="{C609B5F6-C626-4EC9-B59E-FD2AC1A9CC56}" dt="2022-05-18T15:13:58.134" v="11" actId="1076"/>
        <pc:sldMkLst>
          <pc:docMk/>
          <pc:sldMk cId="1270025322" sldId="263"/>
        </pc:sldMkLst>
        <pc:spChg chg="mod">
          <ac:chgData name="이 호진" userId="e7b51f9e24c37788" providerId="LiveId" clId="{C609B5F6-C626-4EC9-B59E-FD2AC1A9CC56}" dt="2022-05-18T15:11:19.911" v="2" actId="255"/>
          <ac:spMkLst>
            <pc:docMk/>
            <pc:sldMk cId="1270025322" sldId="263"/>
            <ac:spMk id="2" creationId="{AB8021A3-38F1-423F-B5A5-B56FA8689040}"/>
          </ac:spMkLst>
        </pc:spChg>
        <pc:picChg chg="del mod">
          <ac:chgData name="이 호진" userId="e7b51f9e24c37788" providerId="LiveId" clId="{C609B5F6-C626-4EC9-B59E-FD2AC1A9CC56}" dt="2022-05-18T15:13:56.223" v="10" actId="478"/>
          <ac:picMkLst>
            <pc:docMk/>
            <pc:sldMk cId="1270025322" sldId="263"/>
            <ac:picMk id="5" creationId="{B8309FD2-07BB-4763-B6CB-68CC5D0C04DA}"/>
          </ac:picMkLst>
        </pc:picChg>
        <pc:picChg chg="add mod">
          <ac:chgData name="이 호진" userId="e7b51f9e24c37788" providerId="LiveId" clId="{C609B5F6-C626-4EC9-B59E-FD2AC1A9CC56}" dt="2022-05-18T15:13:58.134" v="11" actId="1076"/>
          <ac:picMkLst>
            <pc:docMk/>
            <pc:sldMk cId="1270025322" sldId="263"/>
            <ac:picMk id="6" creationId="{647BFF12-21E8-7A60-A7F9-77A642E5E795}"/>
          </ac:picMkLst>
        </pc:picChg>
      </pc:sldChg>
      <pc:sldChg chg="addSp delSp modSp mod">
        <pc:chgData name="이 호진" userId="e7b51f9e24c37788" providerId="LiveId" clId="{C609B5F6-C626-4EC9-B59E-FD2AC1A9CC56}" dt="2022-05-18T15:20:10.305" v="48" actId="14100"/>
        <pc:sldMkLst>
          <pc:docMk/>
          <pc:sldMk cId="716319518" sldId="264"/>
        </pc:sldMkLst>
        <pc:spChg chg="add mod">
          <ac:chgData name="이 호진" userId="e7b51f9e24c37788" providerId="LiveId" clId="{C609B5F6-C626-4EC9-B59E-FD2AC1A9CC56}" dt="2022-05-18T15:19:42.830" v="43" actId="1076"/>
          <ac:spMkLst>
            <pc:docMk/>
            <pc:sldMk cId="716319518" sldId="264"/>
            <ac:spMk id="10" creationId="{7ED85F94-3EE4-6EA4-0E86-257F258DB5A4}"/>
          </ac:spMkLst>
        </pc:spChg>
        <pc:spChg chg="add mod">
          <ac:chgData name="이 호진" userId="e7b51f9e24c37788" providerId="LiveId" clId="{C609B5F6-C626-4EC9-B59E-FD2AC1A9CC56}" dt="2022-05-18T15:18:54.454" v="29" actId="14100"/>
          <ac:spMkLst>
            <pc:docMk/>
            <pc:sldMk cId="716319518" sldId="264"/>
            <ac:spMk id="11" creationId="{96C72693-C03F-4799-209B-6FD92F82C857}"/>
          </ac:spMkLst>
        </pc:spChg>
        <pc:spChg chg="add mod">
          <ac:chgData name="이 호진" userId="e7b51f9e24c37788" providerId="LiveId" clId="{C609B5F6-C626-4EC9-B59E-FD2AC1A9CC56}" dt="2022-05-18T15:19:35.857" v="41" actId="14100"/>
          <ac:spMkLst>
            <pc:docMk/>
            <pc:sldMk cId="716319518" sldId="264"/>
            <ac:spMk id="12" creationId="{77F4BC69-C434-8160-E543-93D4FB277E42}"/>
          </ac:spMkLst>
        </pc:spChg>
        <pc:spChg chg="add mod">
          <ac:chgData name="이 호진" userId="e7b51f9e24c37788" providerId="LiveId" clId="{C609B5F6-C626-4EC9-B59E-FD2AC1A9CC56}" dt="2022-05-18T15:20:10.305" v="48" actId="14100"/>
          <ac:spMkLst>
            <pc:docMk/>
            <pc:sldMk cId="716319518" sldId="264"/>
            <ac:spMk id="15" creationId="{559EBE9E-B499-08A9-F311-689413591222}"/>
          </ac:spMkLst>
        </pc:spChg>
        <pc:picChg chg="del mod">
          <ac:chgData name="이 호진" userId="e7b51f9e24c37788" providerId="LiveId" clId="{C609B5F6-C626-4EC9-B59E-FD2AC1A9CC56}" dt="2022-05-18T15:19:12.778" v="35" actId="478"/>
          <ac:picMkLst>
            <pc:docMk/>
            <pc:sldMk cId="716319518" sldId="264"/>
            <ac:picMk id="3" creationId="{BF7D1D04-64B4-4DD6-AD8F-725B961F0856}"/>
          </ac:picMkLst>
        </pc:picChg>
        <pc:cxnChg chg="add mod">
          <ac:chgData name="이 호진" userId="e7b51f9e24c37788" providerId="LiveId" clId="{C609B5F6-C626-4EC9-B59E-FD2AC1A9CC56}" dt="2022-05-18T15:19:38.058" v="42" actId="1076"/>
          <ac:cxnSpMkLst>
            <pc:docMk/>
            <pc:sldMk cId="716319518" sldId="264"/>
            <ac:cxnSpMk id="13" creationId="{095B655F-91AE-BE9B-08E8-CE74BE4D2358}"/>
          </ac:cxnSpMkLst>
        </pc:cxnChg>
      </pc:sldChg>
      <pc:sldChg chg="delSp del mod">
        <pc:chgData name="이 호진" userId="e7b51f9e24c37788" providerId="LiveId" clId="{C609B5F6-C626-4EC9-B59E-FD2AC1A9CC56}" dt="2022-05-18T15:20:34.942" v="54" actId="47"/>
        <pc:sldMkLst>
          <pc:docMk/>
          <pc:sldMk cId="1309913831" sldId="265"/>
        </pc:sldMkLst>
        <pc:picChg chg="del">
          <ac:chgData name="이 호진" userId="e7b51f9e24c37788" providerId="LiveId" clId="{C609B5F6-C626-4EC9-B59E-FD2AC1A9CC56}" dt="2022-05-18T15:20:20.893" v="49" actId="478"/>
          <ac:picMkLst>
            <pc:docMk/>
            <pc:sldMk cId="1309913831" sldId="265"/>
            <ac:picMk id="3" creationId="{6B26AB5F-8BB3-44C2-9E9C-9191073AB2D7}"/>
          </ac:picMkLst>
        </pc:picChg>
      </pc:sldChg>
      <pc:sldChg chg="delSp del mod">
        <pc:chgData name="이 호진" userId="e7b51f9e24c37788" providerId="LiveId" clId="{C609B5F6-C626-4EC9-B59E-FD2AC1A9CC56}" dt="2022-05-18T15:20:36.478" v="55" actId="47"/>
        <pc:sldMkLst>
          <pc:docMk/>
          <pc:sldMk cId="1442630175" sldId="266"/>
        </pc:sldMkLst>
        <pc:picChg chg="del">
          <ac:chgData name="이 호진" userId="e7b51f9e24c37788" providerId="LiveId" clId="{C609B5F6-C626-4EC9-B59E-FD2AC1A9CC56}" dt="2022-05-18T15:20:23.524" v="50" actId="478"/>
          <ac:picMkLst>
            <pc:docMk/>
            <pc:sldMk cId="1442630175" sldId="266"/>
            <ac:picMk id="3" creationId="{6A94D309-CA2E-4763-AFB2-15EA31A935E6}"/>
          </ac:picMkLst>
        </pc:picChg>
        <pc:picChg chg="del">
          <ac:chgData name="이 호진" userId="e7b51f9e24c37788" providerId="LiveId" clId="{C609B5F6-C626-4EC9-B59E-FD2AC1A9CC56}" dt="2022-05-18T15:20:24.422" v="51" actId="478"/>
          <ac:picMkLst>
            <pc:docMk/>
            <pc:sldMk cId="1442630175" sldId="266"/>
            <ac:picMk id="6" creationId="{CCC1E330-8D7E-4933-936E-275595C6AE3E}"/>
          </ac:picMkLst>
        </pc:picChg>
      </pc:sldChg>
      <pc:sldChg chg="delSp del mod">
        <pc:chgData name="이 호진" userId="e7b51f9e24c37788" providerId="LiveId" clId="{C609B5F6-C626-4EC9-B59E-FD2AC1A9CC56}" dt="2022-05-18T15:27:34.558" v="152" actId="47"/>
        <pc:sldMkLst>
          <pc:docMk/>
          <pc:sldMk cId="2219420845" sldId="267"/>
        </pc:sldMkLst>
        <pc:picChg chg="del">
          <ac:chgData name="이 호진" userId="e7b51f9e24c37788" providerId="LiveId" clId="{C609B5F6-C626-4EC9-B59E-FD2AC1A9CC56}" dt="2022-05-18T15:27:10.224" v="148" actId="478"/>
          <ac:picMkLst>
            <pc:docMk/>
            <pc:sldMk cId="2219420845" sldId="267"/>
            <ac:picMk id="5" creationId="{854D221C-05BD-46B3-8CC2-3542A45B0DBD}"/>
          </ac:picMkLst>
        </pc:picChg>
        <pc:picChg chg="del">
          <ac:chgData name="이 호진" userId="e7b51f9e24c37788" providerId="LiveId" clId="{C609B5F6-C626-4EC9-B59E-FD2AC1A9CC56}" dt="2022-05-18T15:27:14.030" v="149" actId="478"/>
          <ac:picMkLst>
            <pc:docMk/>
            <pc:sldMk cId="2219420845" sldId="267"/>
            <ac:picMk id="10" creationId="{D6DCB9A6-4F07-4BCA-857B-F1A01961DEFF}"/>
          </ac:picMkLst>
        </pc:picChg>
      </pc:sldChg>
      <pc:sldChg chg="del">
        <pc:chgData name="이 호진" userId="e7b51f9e24c37788" providerId="LiveId" clId="{C609B5F6-C626-4EC9-B59E-FD2AC1A9CC56}" dt="2022-05-18T15:27:36.918" v="153" actId="47"/>
        <pc:sldMkLst>
          <pc:docMk/>
          <pc:sldMk cId="535086355" sldId="270"/>
        </pc:sldMkLst>
      </pc:sldChg>
      <pc:sldChg chg="del">
        <pc:chgData name="이 호진" userId="e7b51f9e24c37788" providerId="LiveId" clId="{C609B5F6-C626-4EC9-B59E-FD2AC1A9CC56}" dt="2022-05-18T14:21:35.886" v="0" actId="47"/>
        <pc:sldMkLst>
          <pc:docMk/>
          <pc:sldMk cId="3212006729" sldId="271"/>
        </pc:sldMkLst>
      </pc:sldChg>
      <pc:sldChg chg="del">
        <pc:chgData name="이 호진" userId="e7b51f9e24c37788" providerId="LiveId" clId="{C609B5F6-C626-4EC9-B59E-FD2AC1A9CC56}" dt="2022-05-18T14:21:35.886" v="0" actId="47"/>
        <pc:sldMkLst>
          <pc:docMk/>
          <pc:sldMk cId="1552894358" sldId="272"/>
        </pc:sldMkLst>
      </pc:sldChg>
      <pc:sldChg chg="del">
        <pc:chgData name="이 호진" userId="e7b51f9e24c37788" providerId="LiveId" clId="{C609B5F6-C626-4EC9-B59E-FD2AC1A9CC56}" dt="2022-05-18T14:21:35.886" v="0" actId="47"/>
        <pc:sldMkLst>
          <pc:docMk/>
          <pc:sldMk cId="2007611142" sldId="273"/>
        </pc:sldMkLst>
      </pc:sldChg>
      <pc:sldChg chg="modSp del mod">
        <pc:chgData name="이 호진" userId="e7b51f9e24c37788" providerId="LiveId" clId="{C609B5F6-C626-4EC9-B59E-FD2AC1A9CC56}" dt="2022-05-18T15:27:33.157" v="151" actId="47"/>
        <pc:sldMkLst>
          <pc:docMk/>
          <pc:sldMk cId="764895195" sldId="274"/>
        </pc:sldMkLst>
        <pc:spChg chg="mod">
          <ac:chgData name="이 호진" userId="e7b51f9e24c37788" providerId="LiveId" clId="{C609B5F6-C626-4EC9-B59E-FD2AC1A9CC56}" dt="2022-05-18T15:27:22.636" v="150" actId="14100"/>
          <ac:spMkLst>
            <pc:docMk/>
            <pc:sldMk cId="764895195" sldId="274"/>
            <ac:spMk id="2" creationId="{36830AFB-D884-4715-A174-E2D4CCF1B5CF}"/>
          </ac:spMkLst>
        </pc:spChg>
      </pc:sldChg>
    </pc:docChg>
  </pc:docChgLst>
  <pc:docChgLst>
    <pc:chgData name="이 호진" userId="e7b51f9e24c37788" providerId="LiveId" clId="{067FF521-1629-49B5-B3AA-73FF5F8A37B5}"/>
    <pc:docChg chg="undo custSel addSld delSld modSld sldOrd">
      <pc:chgData name="이 호진" userId="e7b51f9e24c37788" providerId="LiveId" clId="{067FF521-1629-49B5-B3AA-73FF5F8A37B5}" dt="2022-05-11T10:36:41.190" v="1720" actId="14100"/>
      <pc:docMkLst>
        <pc:docMk/>
      </pc:docMkLst>
      <pc:sldChg chg="addSp delSp modSp mod">
        <pc:chgData name="이 호진" userId="e7b51f9e24c37788" providerId="LiveId" clId="{067FF521-1629-49B5-B3AA-73FF5F8A37B5}" dt="2022-05-11T10:35:24.576" v="1663" actId="1076"/>
        <pc:sldMkLst>
          <pc:docMk/>
          <pc:sldMk cId="2184666338" sldId="256"/>
        </pc:sldMkLst>
        <pc:spChg chg="add mod">
          <ac:chgData name="이 호진" userId="e7b51f9e24c37788" providerId="LiveId" clId="{067FF521-1629-49B5-B3AA-73FF5F8A37B5}" dt="2022-05-11T10:35:24.576" v="1663" actId="1076"/>
          <ac:spMkLst>
            <pc:docMk/>
            <pc:sldMk cId="2184666338" sldId="256"/>
            <ac:spMk id="2" creationId="{F6B7FB0D-0789-2D92-9147-841ED579D397}"/>
          </ac:spMkLst>
        </pc:spChg>
        <pc:spChg chg="add mod">
          <ac:chgData name="이 호진" userId="e7b51f9e24c37788" providerId="LiveId" clId="{067FF521-1629-49B5-B3AA-73FF5F8A37B5}" dt="2022-05-11T10:33:45.989" v="1551" actId="6549"/>
          <ac:spMkLst>
            <pc:docMk/>
            <pc:sldMk cId="2184666338" sldId="256"/>
            <ac:spMk id="10" creationId="{8D4338CD-3FCA-BA3E-0DC8-BA0C590396EB}"/>
          </ac:spMkLst>
        </pc:spChg>
        <pc:spChg chg="add mod">
          <ac:chgData name="이 호진" userId="e7b51f9e24c37788" providerId="LiveId" clId="{067FF521-1629-49B5-B3AA-73FF5F8A37B5}" dt="2022-05-11T10:35:24.576" v="1663" actId="1076"/>
          <ac:spMkLst>
            <pc:docMk/>
            <pc:sldMk cId="2184666338" sldId="256"/>
            <ac:spMk id="12" creationId="{05236E98-91E2-D563-F386-4A86EA6061F2}"/>
          </ac:spMkLst>
        </pc:spChg>
        <pc:spChg chg="add mod">
          <ac:chgData name="이 호진" userId="e7b51f9e24c37788" providerId="LiveId" clId="{067FF521-1629-49B5-B3AA-73FF5F8A37B5}" dt="2022-05-11T10:35:24.576" v="1663" actId="1076"/>
          <ac:spMkLst>
            <pc:docMk/>
            <pc:sldMk cId="2184666338" sldId="256"/>
            <ac:spMk id="14" creationId="{2BEAA4A5-6CC6-C999-C6E0-9F693C1E25C0}"/>
          </ac:spMkLst>
        </pc:spChg>
        <pc:picChg chg="del">
          <ac:chgData name="이 호진" userId="e7b51f9e24c37788" providerId="LiveId" clId="{067FF521-1629-49B5-B3AA-73FF5F8A37B5}" dt="2022-05-11T10:24:10.867" v="690" actId="21"/>
          <ac:picMkLst>
            <pc:docMk/>
            <pc:sldMk cId="2184666338" sldId="256"/>
            <ac:picMk id="3" creationId="{EADDBE92-5528-4018-AFD5-751EF9E129B6}"/>
          </ac:picMkLst>
        </pc:picChg>
        <pc:picChg chg="del">
          <ac:chgData name="이 호진" userId="e7b51f9e24c37788" providerId="LiveId" clId="{067FF521-1629-49B5-B3AA-73FF5F8A37B5}" dt="2022-05-11T10:24:10.867" v="690" actId="21"/>
          <ac:picMkLst>
            <pc:docMk/>
            <pc:sldMk cId="2184666338" sldId="256"/>
            <ac:picMk id="6" creationId="{4A989E44-7548-4287-8FAD-6D92F379544A}"/>
          </ac:picMkLst>
        </pc:picChg>
        <pc:picChg chg="add mod">
          <ac:chgData name="이 호진" userId="e7b51f9e24c37788" providerId="LiveId" clId="{067FF521-1629-49B5-B3AA-73FF5F8A37B5}" dt="2022-05-11T10:35:24.576" v="1663" actId="1076"/>
          <ac:picMkLst>
            <pc:docMk/>
            <pc:sldMk cId="2184666338" sldId="256"/>
            <ac:picMk id="11" creationId="{78647578-2E1F-6970-B2EC-4F8F5BB31B35}"/>
          </ac:picMkLst>
        </pc:picChg>
        <pc:cxnChg chg="add mod">
          <ac:chgData name="이 호진" userId="e7b51f9e24c37788" providerId="LiveId" clId="{067FF521-1629-49B5-B3AA-73FF5F8A37B5}" dt="2022-05-11T10:35:24.576" v="1663" actId="1076"/>
          <ac:cxnSpMkLst>
            <pc:docMk/>
            <pc:sldMk cId="2184666338" sldId="256"/>
            <ac:cxnSpMk id="13" creationId="{8F89F592-6369-C514-8C69-540B6C14D18C}"/>
          </ac:cxnSpMkLst>
        </pc:cxnChg>
      </pc:sldChg>
      <pc:sldChg chg="delSp mod ord">
        <pc:chgData name="이 호진" userId="e7b51f9e24c37788" providerId="LiveId" clId="{067FF521-1629-49B5-B3AA-73FF5F8A37B5}" dt="2022-05-11T10:35:32.767" v="1666"/>
        <pc:sldMkLst>
          <pc:docMk/>
          <pc:sldMk cId="783510813" sldId="257"/>
        </pc:sldMkLst>
        <pc:picChg chg="del">
          <ac:chgData name="이 호진" userId="e7b51f9e24c37788" providerId="LiveId" clId="{067FF521-1629-49B5-B3AA-73FF5F8A37B5}" dt="2022-05-11T10:32:58.207" v="1523" actId="21"/>
          <ac:picMkLst>
            <pc:docMk/>
            <pc:sldMk cId="783510813" sldId="257"/>
            <ac:picMk id="3" creationId="{0E1B6CEA-9F0E-418B-98A6-95833B35692E}"/>
          </ac:picMkLst>
        </pc:picChg>
        <pc:picChg chg="del">
          <ac:chgData name="이 호진" userId="e7b51f9e24c37788" providerId="LiveId" clId="{067FF521-1629-49B5-B3AA-73FF5F8A37B5}" dt="2022-05-11T10:33:03.860" v="1526" actId="21"/>
          <ac:picMkLst>
            <pc:docMk/>
            <pc:sldMk cId="783510813" sldId="257"/>
            <ac:picMk id="6" creationId="{5FF6B8BA-CFC7-41F3-B77F-9BA2A544E2E0}"/>
          </ac:picMkLst>
        </pc:picChg>
      </pc:sldChg>
      <pc:sldChg chg="del">
        <pc:chgData name="이 호진" userId="e7b51f9e24c37788" providerId="LiveId" clId="{067FF521-1629-49B5-B3AA-73FF5F8A37B5}" dt="2022-05-11T10:35:30.032" v="1664" actId="47"/>
        <pc:sldMkLst>
          <pc:docMk/>
          <pc:sldMk cId="3835004089" sldId="258"/>
        </pc:sldMkLst>
      </pc:sldChg>
      <pc:sldChg chg="addSp delSp modSp mod ord">
        <pc:chgData name="이 호진" userId="e7b51f9e24c37788" providerId="LiveId" clId="{067FF521-1629-49B5-B3AA-73FF5F8A37B5}" dt="2022-05-11T10:19:44.520" v="362" actId="1076"/>
        <pc:sldMkLst>
          <pc:docMk/>
          <pc:sldMk cId="1035524591" sldId="261"/>
        </pc:sldMkLst>
        <pc:spChg chg="mod">
          <ac:chgData name="이 호진" userId="e7b51f9e24c37788" providerId="LiveId" clId="{067FF521-1629-49B5-B3AA-73FF5F8A37B5}" dt="2022-05-11T10:15:49.693" v="229" actId="1076"/>
          <ac:spMkLst>
            <pc:docMk/>
            <pc:sldMk cId="1035524591" sldId="261"/>
            <ac:spMk id="2" creationId="{050C75CE-2ECE-4402-BFB9-5510EDC00C5E}"/>
          </ac:spMkLst>
        </pc:spChg>
        <pc:spChg chg="add mod">
          <ac:chgData name="이 호진" userId="e7b51f9e24c37788" providerId="LiveId" clId="{067FF521-1629-49B5-B3AA-73FF5F8A37B5}" dt="2022-05-11T10:15:20.316" v="225" actId="255"/>
          <ac:spMkLst>
            <pc:docMk/>
            <pc:sldMk cId="1035524591" sldId="261"/>
            <ac:spMk id="3" creationId="{65F04661-D5F7-580D-E0B0-5E4A70E7F9C4}"/>
          </ac:spMkLst>
        </pc:spChg>
        <pc:picChg chg="del">
          <ac:chgData name="이 호진" userId="e7b51f9e24c37788" providerId="LiveId" clId="{067FF521-1629-49B5-B3AA-73FF5F8A37B5}" dt="2022-05-11T10:19:37.522" v="358" actId="478"/>
          <ac:picMkLst>
            <pc:docMk/>
            <pc:sldMk cId="1035524591" sldId="261"/>
            <ac:picMk id="5" creationId="{2258C262-3BBD-4F05-A5DB-F10C69219D4C}"/>
          </ac:picMkLst>
        </pc:picChg>
        <pc:picChg chg="add mod">
          <ac:chgData name="이 호진" userId="e7b51f9e24c37788" providerId="LiveId" clId="{067FF521-1629-49B5-B3AA-73FF5F8A37B5}" dt="2022-05-11T10:15:46.995" v="228" actId="1076"/>
          <ac:picMkLst>
            <pc:docMk/>
            <pc:sldMk cId="1035524591" sldId="261"/>
            <ac:picMk id="10" creationId="{62A35BA3-678B-A5FA-54F4-B99ACEC30070}"/>
          </ac:picMkLst>
        </pc:picChg>
        <pc:picChg chg="add mod">
          <ac:chgData name="이 호진" userId="e7b51f9e24c37788" providerId="LiveId" clId="{067FF521-1629-49B5-B3AA-73FF5F8A37B5}" dt="2022-05-11T10:19:44.520" v="362" actId="1076"/>
          <ac:picMkLst>
            <pc:docMk/>
            <pc:sldMk cId="1035524591" sldId="261"/>
            <ac:picMk id="11" creationId="{D37E8226-1A08-5603-CE99-82B7E9AC5BB5}"/>
          </ac:picMkLst>
        </pc:picChg>
      </pc:sldChg>
      <pc:sldChg chg="addSp modSp mod">
        <pc:chgData name="이 호진" userId="e7b51f9e24c37788" providerId="LiveId" clId="{067FF521-1629-49B5-B3AA-73FF5F8A37B5}" dt="2022-05-11T10:36:41.190" v="1720" actId="14100"/>
        <pc:sldMkLst>
          <pc:docMk/>
          <pc:sldMk cId="486099886" sldId="262"/>
        </pc:sldMkLst>
        <pc:spChg chg="mod">
          <ac:chgData name="이 호진" userId="e7b51f9e24c37788" providerId="LiveId" clId="{067FF521-1629-49B5-B3AA-73FF5F8A37B5}" dt="2022-05-11T10:35:46.389" v="1669" actId="14100"/>
          <ac:spMkLst>
            <pc:docMk/>
            <pc:sldMk cId="486099886" sldId="262"/>
            <ac:spMk id="5" creationId="{DFF8AA46-70A7-4C9C-AC29-576F70F8A9F0}"/>
          </ac:spMkLst>
        </pc:spChg>
        <pc:spChg chg="mod">
          <ac:chgData name="이 호진" userId="e7b51f9e24c37788" providerId="LiveId" clId="{067FF521-1629-49B5-B3AA-73FF5F8A37B5}" dt="2022-05-11T10:36:13.725" v="1678" actId="1076"/>
          <ac:spMkLst>
            <pc:docMk/>
            <pc:sldMk cId="486099886" sldId="262"/>
            <ac:spMk id="6" creationId="{12E705CE-6D41-4047-AC74-98FE8D7A2EE6}"/>
          </ac:spMkLst>
        </pc:spChg>
        <pc:spChg chg="mod">
          <ac:chgData name="이 호진" userId="e7b51f9e24c37788" providerId="LiveId" clId="{067FF521-1629-49B5-B3AA-73FF5F8A37B5}" dt="2022-05-11T10:35:57.076" v="1673" actId="1076"/>
          <ac:spMkLst>
            <pc:docMk/>
            <pc:sldMk cId="486099886" sldId="262"/>
            <ac:spMk id="10" creationId="{89D7D2B0-F60D-4588-A6BC-B5DFA0DE3461}"/>
          </ac:spMkLst>
        </pc:spChg>
        <pc:spChg chg="mod">
          <ac:chgData name="이 호진" userId="e7b51f9e24c37788" providerId="LiveId" clId="{067FF521-1629-49B5-B3AA-73FF5F8A37B5}" dt="2022-05-11T10:36:24.392" v="1682" actId="1076"/>
          <ac:spMkLst>
            <pc:docMk/>
            <pc:sldMk cId="486099886" sldId="262"/>
            <ac:spMk id="11" creationId="{1548FDCA-FB7C-4B15-B237-BAF62D375313}"/>
          </ac:spMkLst>
        </pc:spChg>
        <pc:spChg chg="add mod">
          <ac:chgData name="이 호진" userId="e7b51f9e24c37788" providerId="LiveId" clId="{067FF521-1629-49B5-B3AA-73FF5F8A37B5}" dt="2022-05-11T10:36:41.190" v="1720" actId="14100"/>
          <ac:spMkLst>
            <pc:docMk/>
            <pc:sldMk cId="486099886" sldId="262"/>
            <ac:spMk id="20" creationId="{411DBE46-887B-A6F7-0E97-8065FE29DE9D}"/>
          </ac:spMkLst>
        </pc:spChg>
        <pc:picChg chg="mod">
          <ac:chgData name="이 호진" userId="e7b51f9e24c37788" providerId="LiveId" clId="{067FF521-1629-49B5-B3AA-73FF5F8A37B5}" dt="2022-05-11T10:35:55.175" v="1672" actId="1076"/>
          <ac:picMkLst>
            <pc:docMk/>
            <pc:sldMk cId="486099886" sldId="262"/>
            <ac:picMk id="3" creationId="{DB7057DB-1A18-48C6-B6C3-FA3410787F32}"/>
          </ac:picMkLst>
        </pc:picChg>
        <pc:cxnChg chg="mod">
          <ac:chgData name="이 호진" userId="e7b51f9e24c37788" providerId="LiveId" clId="{067FF521-1629-49B5-B3AA-73FF5F8A37B5}" dt="2022-05-11T10:36:13.725" v="1678" actId="1076"/>
          <ac:cxnSpMkLst>
            <pc:docMk/>
            <pc:sldMk cId="486099886" sldId="262"/>
            <ac:cxnSpMk id="13" creationId="{D61E6829-482D-4885-A6B9-608595958988}"/>
          </ac:cxnSpMkLst>
        </pc:cxnChg>
        <pc:cxnChg chg="mod">
          <ac:chgData name="이 호진" userId="e7b51f9e24c37788" providerId="LiveId" clId="{067FF521-1629-49B5-B3AA-73FF5F8A37B5}" dt="2022-05-11T10:36:24.392" v="1682" actId="1076"/>
          <ac:cxnSpMkLst>
            <pc:docMk/>
            <pc:sldMk cId="486099886" sldId="262"/>
            <ac:cxnSpMk id="15" creationId="{26F14A80-0068-4B15-A71D-5247DF6F2F78}"/>
          </ac:cxnSpMkLst>
        </pc:cxnChg>
      </pc:sldChg>
      <pc:sldChg chg="addSp modSp mod ord">
        <pc:chgData name="이 호진" userId="e7b51f9e24c37788" providerId="LiveId" clId="{067FF521-1629-49B5-B3AA-73FF5F8A37B5}" dt="2022-05-11T10:17:43.637" v="357" actId="1076"/>
        <pc:sldMkLst>
          <pc:docMk/>
          <pc:sldMk cId="2734199821" sldId="268"/>
        </pc:sldMkLst>
        <pc:spChg chg="add mod">
          <ac:chgData name="이 호진" userId="e7b51f9e24c37788" providerId="LiveId" clId="{067FF521-1629-49B5-B3AA-73FF5F8A37B5}" dt="2022-05-11T10:16:06.910" v="259"/>
          <ac:spMkLst>
            <pc:docMk/>
            <pc:sldMk cId="2734199821" sldId="268"/>
            <ac:spMk id="2" creationId="{937C1893-5604-E7F2-4C91-F14C3C51C6C5}"/>
          </ac:spMkLst>
        </pc:spChg>
        <pc:spChg chg="add mod">
          <ac:chgData name="이 호진" userId="e7b51f9e24c37788" providerId="LiveId" clId="{067FF521-1629-49B5-B3AA-73FF5F8A37B5}" dt="2022-05-11T10:17:41.187" v="356" actId="14100"/>
          <ac:spMkLst>
            <pc:docMk/>
            <pc:sldMk cId="2734199821" sldId="268"/>
            <ac:spMk id="3" creationId="{D4E021D9-DA2F-DF3F-52F9-DCA8466DEEF7}"/>
          </ac:spMkLst>
        </pc:spChg>
        <pc:picChg chg="add mod">
          <ac:chgData name="이 호진" userId="e7b51f9e24c37788" providerId="LiveId" clId="{067FF521-1629-49B5-B3AA-73FF5F8A37B5}" dt="2022-05-11T10:17:43.637" v="357" actId="1076"/>
          <ac:picMkLst>
            <pc:docMk/>
            <pc:sldMk cId="2734199821" sldId="268"/>
            <ac:picMk id="6" creationId="{B95D4216-C026-4B13-BEA2-153D8F0337EB}"/>
          </ac:picMkLst>
        </pc:picChg>
      </pc:sldChg>
      <pc:sldChg chg="addSp delSp modSp mod ord">
        <pc:chgData name="이 호진" userId="e7b51f9e24c37788" providerId="LiveId" clId="{067FF521-1629-49B5-B3AA-73FF5F8A37B5}" dt="2022-05-11T10:22:08.918" v="564" actId="21"/>
        <pc:sldMkLst>
          <pc:docMk/>
          <pc:sldMk cId="4101545395" sldId="269"/>
        </pc:sldMkLst>
        <pc:spChg chg="add del mod">
          <ac:chgData name="이 호진" userId="e7b51f9e24c37788" providerId="LiveId" clId="{067FF521-1629-49B5-B3AA-73FF5F8A37B5}" dt="2022-05-11T10:22:08.918" v="564" actId="21"/>
          <ac:spMkLst>
            <pc:docMk/>
            <pc:sldMk cId="4101545395" sldId="269"/>
            <ac:spMk id="5" creationId="{AF897F1E-13BD-4EE7-FAFD-25B1629A96D1}"/>
          </ac:spMkLst>
        </pc:spChg>
        <pc:spChg chg="add mod">
          <ac:chgData name="이 호진" userId="e7b51f9e24c37788" providerId="LiveId" clId="{067FF521-1629-49B5-B3AA-73FF5F8A37B5}" dt="2022-05-11T10:21:54.490" v="528" actId="6549"/>
          <ac:spMkLst>
            <pc:docMk/>
            <pc:sldMk cId="4101545395" sldId="269"/>
            <ac:spMk id="10" creationId="{D45DEF63-E4F8-BA1B-2E83-E7C5096BF02E}"/>
          </ac:spMkLst>
        </pc:spChg>
        <pc:picChg chg="add mod">
          <ac:chgData name="이 호진" userId="e7b51f9e24c37788" providerId="LiveId" clId="{067FF521-1629-49B5-B3AA-73FF5F8A37B5}" dt="2022-05-11T10:20:44.933" v="403" actId="1076"/>
          <ac:picMkLst>
            <pc:docMk/>
            <pc:sldMk cId="4101545395" sldId="269"/>
            <ac:picMk id="3" creationId="{0A97CE71-F6B9-511D-634A-005EC26119C5}"/>
          </ac:picMkLst>
        </pc:picChg>
      </pc:sldChg>
      <pc:sldChg chg="add">
        <pc:chgData name="이 호진" userId="e7b51f9e24c37788" providerId="LiveId" clId="{067FF521-1629-49B5-B3AA-73FF5F8A37B5}" dt="2022-05-11T08:41:58.235" v="0"/>
        <pc:sldMkLst>
          <pc:docMk/>
          <pc:sldMk cId="764895195" sldId="274"/>
        </pc:sldMkLst>
      </pc:sldChg>
      <pc:sldChg chg="add">
        <pc:chgData name="이 호진" userId="e7b51f9e24c37788" providerId="LiveId" clId="{067FF521-1629-49B5-B3AA-73FF5F8A37B5}" dt="2022-05-11T10:12:31.340" v="1"/>
        <pc:sldMkLst>
          <pc:docMk/>
          <pc:sldMk cId="2585323767" sldId="275"/>
        </pc:sldMkLst>
      </pc:sldChg>
      <pc:sldChg chg="addSp modSp add mod">
        <pc:chgData name="이 호진" userId="e7b51f9e24c37788" providerId="LiveId" clId="{067FF521-1629-49B5-B3AA-73FF5F8A37B5}" dt="2022-05-11T10:23:20.066" v="686" actId="20577"/>
        <pc:sldMkLst>
          <pc:docMk/>
          <pc:sldMk cId="3437651558" sldId="276"/>
        </pc:sldMkLst>
        <pc:spChg chg="add mod">
          <ac:chgData name="이 호진" userId="e7b51f9e24c37788" providerId="LiveId" clId="{067FF521-1629-49B5-B3AA-73FF5F8A37B5}" dt="2022-05-11T10:22:05.063" v="563" actId="6549"/>
          <ac:spMkLst>
            <pc:docMk/>
            <pc:sldMk cId="3437651558" sldId="276"/>
            <ac:spMk id="6" creationId="{98B3AC00-C063-D70A-B4BF-BDA411C95A2E}"/>
          </ac:spMkLst>
        </pc:spChg>
        <pc:spChg chg="add mod">
          <ac:chgData name="이 호진" userId="e7b51f9e24c37788" providerId="LiveId" clId="{067FF521-1629-49B5-B3AA-73FF5F8A37B5}" dt="2022-05-11T10:23:20.066" v="686" actId="20577"/>
          <ac:spMkLst>
            <pc:docMk/>
            <pc:sldMk cId="3437651558" sldId="276"/>
            <ac:spMk id="10" creationId="{DC3238D8-F396-9332-DDDF-9F4FA10ED8E6}"/>
          </ac:spMkLst>
        </pc:spChg>
        <pc:spChg chg="add mod">
          <ac:chgData name="이 호진" userId="e7b51f9e24c37788" providerId="LiveId" clId="{067FF521-1629-49B5-B3AA-73FF5F8A37B5}" dt="2022-05-11T10:22:28.519" v="569" actId="255"/>
          <ac:spMkLst>
            <pc:docMk/>
            <pc:sldMk cId="3437651558" sldId="276"/>
            <ac:spMk id="11" creationId="{31B591B2-6205-1FF4-37CA-6385F1AA8564}"/>
          </ac:spMkLst>
        </pc:spChg>
      </pc:sldChg>
      <pc:sldChg chg="addSp modSp add mod">
        <pc:chgData name="이 호진" userId="e7b51f9e24c37788" providerId="LiveId" clId="{067FF521-1629-49B5-B3AA-73FF5F8A37B5}" dt="2022-05-11T10:26:31.666" v="1000" actId="1076"/>
        <pc:sldMkLst>
          <pc:docMk/>
          <pc:sldMk cId="259561618" sldId="277"/>
        </pc:sldMkLst>
        <pc:spChg chg="add mod">
          <ac:chgData name="이 호진" userId="e7b51f9e24c37788" providerId="LiveId" clId="{067FF521-1629-49B5-B3AA-73FF5F8A37B5}" dt="2022-05-11T10:26:22.575" v="997" actId="1076"/>
          <ac:spMkLst>
            <pc:docMk/>
            <pc:sldMk cId="259561618" sldId="277"/>
            <ac:spMk id="2" creationId="{92013878-157C-DB7E-97DB-AAA57AE77C9F}"/>
          </ac:spMkLst>
        </pc:spChg>
        <pc:spChg chg="add mod">
          <ac:chgData name="이 호진" userId="e7b51f9e24c37788" providerId="LiveId" clId="{067FF521-1629-49B5-B3AA-73FF5F8A37B5}" dt="2022-05-11T10:26:20.899" v="996" actId="14100"/>
          <ac:spMkLst>
            <pc:docMk/>
            <pc:sldMk cId="259561618" sldId="277"/>
            <ac:spMk id="11" creationId="{93FB85E3-AE2E-9EC3-B9BF-4FC2FFA40A83}"/>
          </ac:spMkLst>
        </pc:spChg>
        <pc:picChg chg="add mod">
          <ac:chgData name="이 호진" userId="e7b51f9e24c37788" providerId="LiveId" clId="{067FF521-1629-49B5-B3AA-73FF5F8A37B5}" dt="2022-05-11T10:26:31.666" v="1000" actId="1076"/>
          <ac:picMkLst>
            <pc:docMk/>
            <pc:sldMk cId="259561618" sldId="277"/>
            <ac:picMk id="6" creationId="{18A3A4D1-9A11-B841-F788-2EB57478D7B5}"/>
          </ac:picMkLst>
        </pc:picChg>
        <pc:picChg chg="add mod">
          <ac:chgData name="이 호진" userId="e7b51f9e24c37788" providerId="LiveId" clId="{067FF521-1629-49B5-B3AA-73FF5F8A37B5}" dt="2022-05-11T10:26:29.494" v="999" actId="1076"/>
          <ac:picMkLst>
            <pc:docMk/>
            <pc:sldMk cId="259561618" sldId="277"/>
            <ac:picMk id="10" creationId="{695A341F-F559-3364-3F5C-C6DA55E61DEA}"/>
          </ac:picMkLst>
        </pc:picChg>
      </pc:sldChg>
      <pc:sldChg chg="addSp delSp modSp add mod">
        <pc:chgData name="이 호진" userId="e7b51f9e24c37788" providerId="LiveId" clId="{067FF521-1629-49B5-B3AA-73FF5F8A37B5}" dt="2022-05-11T10:31:48.871" v="1375" actId="6549"/>
        <pc:sldMkLst>
          <pc:docMk/>
          <pc:sldMk cId="410169956" sldId="278"/>
        </pc:sldMkLst>
        <pc:spChg chg="add mod">
          <ac:chgData name="이 호진" userId="e7b51f9e24c37788" providerId="LiveId" clId="{067FF521-1629-49B5-B3AA-73FF5F8A37B5}" dt="2022-05-11T10:27:27.715" v="1144" actId="1076"/>
          <ac:spMkLst>
            <pc:docMk/>
            <pc:sldMk cId="410169956" sldId="278"/>
            <ac:spMk id="2" creationId="{D89B7A06-1EED-8022-1FD3-A984D05DCA13}"/>
          </ac:spMkLst>
        </pc:spChg>
        <pc:spChg chg="add del">
          <ac:chgData name="이 호진" userId="e7b51f9e24c37788" providerId="LiveId" clId="{067FF521-1629-49B5-B3AA-73FF5F8A37B5}" dt="2022-05-11T10:28:44.618" v="1203" actId="478"/>
          <ac:spMkLst>
            <pc:docMk/>
            <pc:sldMk cId="410169956" sldId="278"/>
            <ac:spMk id="5" creationId="{7C7D2566-792D-72E7-1F76-85B862ECC154}"/>
          </ac:spMkLst>
        </pc:spChg>
        <pc:spChg chg="add mod">
          <ac:chgData name="이 호진" userId="e7b51f9e24c37788" providerId="LiveId" clId="{067FF521-1629-49B5-B3AA-73FF5F8A37B5}" dt="2022-05-11T10:26:49.610" v="1013" actId="14100"/>
          <ac:spMkLst>
            <pc:docMk/>
            <pc:sldMk cId="410169956" sldId="278"/>
            <ac:spMk id="6" creationId="{0A82E35A-8FAF-B6D7-0FA8-1185BCFC2F6A}"/>
          </ac:spMkLst>
        </pc:spChg>
        <pc:spChg chg="add mod">
          <ac:chgData name="이 호진" userId="e7b51f9e24c37788" providerId="LiveId" clId="{067FF521-1629-49B5-B3AA-73FF5F8A37B5}" dt="2022-05-11T10:31:39.661" v="1365" actId="1076"/>
          <ac:spMkLst>
            <pc:docMk/>
            <pc:sldMk cId="410169956" sldId="278"/>
            <ac:spMk id="10" creationId="{4EFCA239-DB45-6679-1518-0381DC3DF2ED}"/>
          </ac:spMkLst>
        </pc:spChg>
        <pc:spChg chg="add mod">
          <ac:chgData name="이 호진" userId="e7b51f9e24c37788" providerId="LiveId" clId="{067FF521-1629-49B5-B3AA-73FF5F8A37B5}" dt="2022-05-11T10:29:32.320" v="1277" actId="20577"/>
          <ac:spMkLst>
            <pc:docMk/>
            <pc:sldMk cId="410169956" sldId="278"/>
            <ac:spMk id="12" creationId="{89015DD3-026C-8622-439A-3577CA3E0E28}"/>
          </ac:spMkLst>
        </pc:spChg>
        <pc:spChg chg="add mod">
          <ac:chgData name="이 호진" userId="e7b51f9e24c37788" providerId="LiveId" clId="{067FF521-1629-49B5-B3AA-73FF5F8A37B5}" dt="2022-05-11T10:31:25.116" v="1362" actId="1076"/>
          <ac:spMkLst>
            <pc:docMk/>
            <pc:sldMk cId="410169956" sldId="278"/>
            <ac:spMk id="13" creationId="{52570C84-C524-9046-85A3-4168DC1F0A22}"/>
          </ac:spMkLst>
        </pc:spChg>
        <pc:spChg chg="add mod">
          <ac:chgData name="이 호진" userId="e7b51f9e24c37788" providerId="LiveId" clId="{067FF521-1629-49B5-B3AA-73FF5F8A37B5}" dt="2022-05-11T10:30:24.737" v="1302" actId="1076"/>
          <ac:spMkLst>
            <pc:docMk/>
            <pc:sldMk cId="410169956" sldId="278"/>
            <ac:spMk id="14" creationId="{14F19F5E-2854-D16D-05BE-7CD5E6BE1235}"/>
          </ac:spMkLst>
        </pc:spChg>
        <pc:spChg chg="add mod">
          <ac:chgData name="이 호진" userId="e7b51f9e24c37788" providerId="LiveId" clId="{067FF521-1629-49B5-B3AA-73FF5F8A37B5}" dt="2022-05-11T10:31:05.733" v="1353"/>
          <ac:spMkLst>
            <pc:docMk/>
            <pc:sldMk cId="410169956" sldId="278"/>
            <ac:spMk id="17" creationId="{EBD6CF69-CF2E-5E2B-8471-7F8387147885}"/>
          </ac:spMkLst>
        </pc:spChg>
        <pc:spChg chg="add mod">
          <ac:chgData name="이 호진" userId="e7b51f9e24c37788" providerId="LiveId" clId="{067FF521-1629-49B5-B3AA-73FF5F8A37B5}" dt="2022-05-11T10:31:28.556" v="1363" actId="1076"/>
          <ac:spMkLst>
            <pc:docMk/>
            <pc:sldMk cId="410169956" sldId="278"/>
            <ac:spMk id="20" creationId="{7F9AB4D5-45E3-0B94-00F0-3693CC9040F3}"/>
          </ac:spMkLst>
        </pc:spChg>
        <pc:spChg chg="add mod">
          <ac:chgData name="이 호진" userId="e7b51f9e24c37788" providerId="LiveId" clId="{067FF521-1629-49B5-B3AA-73FF5F8A37B5}" dt="2022-05-11T10:31:48.871" v="1375" actId="6549"/>
          <ac:spMkLst>
            <pc:docMk/>
            <pc:sldMk cId="410169956" sldId="278"/>
            <ac:spMk id="25" creationId="{D8CDB99F-EB1C-53EF-99ED-CC42DC2F24AB}"/>
          </ac:spMkLst>
        </pc:spChg>
        <pc:cxnChg chg="add mod">
          <ac:chgData name="이 호진" userId="e7b51f9e24c37788" providerId="LiveId" clId="{067FF521-1629-49B5-B3AA-73FF5F8A37B5}" dt="2022-05-11T10:31:25.116" v="1362" actId="1076"/>
          <ac:cxnSpMkLst>
            <pc:docMk/>
            <pc:sldMk cId="410169956" sldId="278"/>
            <ac:cxnSpMk id="16" creationId="{6E9DD092-4AC4-6127-2BF0-5F17F3D6002D}"/>
          </ac:cxnSpMkLst>
        </pc:cxnChg>
        <pc:cxnChg chg="add mod">
          <ac:chgData name="이 호진" userId="e7b51f9e24c37788" providerId="LiveId" clId="{067FF521-1629-49B5-B3AA-73FF5F8A37B5}" dt="2022-05-11T10:31:25.116" v="1362" actId="1076"/>
          <ac:cxnSpMkLst>
            <pc:docMk/>
            <pc:sldMk cId="410169956" sldId="278"/>
            <ac:cxnSpMk id="19" creationId="{4176B5E0-A502-D906-A38F-82D9391E4635}"/>
          </ac:cxnSpMkLst>
        </pc:cxnChg>
        <pc:cxnChg chg="add">
          <ac:chgData name="이 호진" userId="e7b51f9e24c37788" providerId="LiveId" clId="{067FF521-1629-49B5-B3AA-73FF5F8A37B5}" dt="2022-05-11T10:31:37.740" v="1364" actId="11529"/>
          <ac:cxnSpMkLst>
            <pc:docMk/>
            <pc:sldMk cId="410169956" sldId="278"/>
            <ac:cxnSpMk id="24" creationId="{BB703761-FF2B-690C-3379-6332E52122A4}"/>
          </ac:cxnSpMkLst>
        </pc:cxnChg>
      </pc:sldChg>
      <pc:sldChg chg="addSp modSp add mod">
        <pc:chgData name="이 호진" userId="e7b51f9e24c37788" providerId="LiveId" clId="{067FF521-1629-49B5-B3AA-73FF5F8A37B5}" dt="2022-05-11T10:33:18.359" v="1532" actId="1076"/>
        <pc:sldMkLst>
          <pc:docMk/>
          <pc:sldMk cId="2588984293" sldId="279"/>
        </pc:sldMkLst>
        <pc:spChg chg="add mod">
          <ac:chgData name="이 호진" userId="e7b51f9e24c37788" providerId="LiveId" clId="{067FF521-1629-49B5-B3AA-73FF5F8A37B5}" dt="2022-05-11T10:32:53.464" v="1522" actId="14100"/>
          <ac:spMkLst>
            <pc:docMk/>
            <pc:sldMk cId="2588984293" sldId="279"/>
            <ac:spMk id="2" creationId="{345DF372-94CE-151A-59B1-965654F534EF}"/>
          </ac:spMkLst>
        </pc:spChg>
        <pc:spChg chg="add mod">
          <ac:chgData name="이 호진" userId="e7b51f9e24c37788" providerId="LiveId" clId="{067FF521-1629-49B5-B3AA-73FF5F8A37B5}" dt="2022-05-11T10:32:21.265" v="1389" actId="14100"/>
          <ac:spMkLst>
            <pc:docMk/>
            <pc:sldMk cId="2588984293" sldId="279"/>
            <ac:spMk id="6" creationId="{5A3D4B52-9154-0EF3-4471-1F2A6122B424}"/>
          </ac:spMkLst>
        </pc:spChg>
        <pc:picChg chg="add mod">
          <ac:chgData name="이 호진" userId="e7b51f9e24c37788" providerId="LiveId" clId="{067FF521-1629-49B5-B3AA-73FF5F8A37B5}" dt="2022-05-11T10:33:18.359" v="1532" actId="1076"/>
          <ac:picMkLst>
            <pc:docMk/>
            <pc:sldMk cId="2588984293" sldId="279"/>
            <ac:picMk id="10" creationId="{F22E6E67-266C-537A-4E31-1F5AFE4C4F7E}"/>
          </ac:picMkLst>
        </pc:picChg>
        <pc:picChg chg="add mod">
          <ac:chgData name="이 호진" userId="e7b51f9e24c37788" providerId="LiveId" clId="{067FF521-1629-49B5-B3AA-73FF5F8A37B5}" dt="2022-05-11T10:33:12.655" v="1530" actId="1076"/>
          <ac:picMkLst>
            <pc:docMk/>
            <pc:sldMk cId="2588984293" sldId="279"/>
            <ac:picMk id="11" creationId="{61E206FD-19CF-289E-0B73-8256C22869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0HMVBR6Hi7H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jlOJj4mkfu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5E528-9BCD-4E20-055F-94B509C62950}"/>
              </a:ext>
            </a:extLst>
          </p:cNvPr>
          <p:cNvSpPr txBox="1"/>
          <p:nvPr/>
        </p:nvSpPr>
        <p:spPr>
          <a:xfrm>
            <a:off x="3576917" y="192541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함수를 이용하여 시리얼 모니터를 구동해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32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7057DB-1A18-48C6-B6C3-FA3410787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54" y="2064561"/>
            <a:ext cx="5329797" cy="290577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F8AA46-70A7-4C9C-AC29-576F70F8A9F0}"/>
              </a:ext>
            </a:extLst>
          </p:cNvPr>
          <p:cNvSpPr/>
          <p:nvPr/>
        </p:nvSpPr>
        <p:spPr>
          <a:xfrm>
            <a:off x="3361763" y="2077571"/>
            <a:ext cx="403415" cy="3101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D7D2B0-F60D-4588-A6BC-B5DFA0DE3461}"/>
              </a:ext>
            </a:extLst>
          </p:cNvPr>
          <p:cNvSpPr/>
          <p:nvPr/>
        </p:nvSpPr>
        <p:spPr>
          <a:xfrm>
            <a:off x="3328146" y="2517963"/>
            <a:ext cx="275664" cy="3101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705CE-6D41-4047-AC74-98FE8D7A2EE6}"/>
              </a:ext>
            </a:extLst>
          </p:cNvPr>
          <p:cNvSpPr txBox="1"/>
          <p:nvPr/>
        </p:nvSpPr>
        <p:spPr>
          <a:xfrm>
            <a:off x="1973352" y="2094148"/>
            <a:ext cx="907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8FDCA-FB7C-4B15-B237-BAF62D375313}"/>
              </a:ext>
            </a:extLst>
          </p:cNvPr>
          <p:cNvSpPr txBox="1"/>
          <p:nvPr/>
        </p:nvSpPr>
        <p:spPr>
          <a:xfrm>
            <a:off x="2213438" y="2534540"/>
            <a:ext cx="667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출력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1E6829-482D-4885-A6B9-608595958988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>
            <a:off x="2881029" y="2232648"/>
            <a:ext cx="480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F14A80-0068-4B15-A71D-5247DF6F2F78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>
            <a:off x="2881029" y="2673040"/>
            <a:ext cx="447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1DBE46-887B-A6F7-0E97-8065FE29DE9D}"/>
              </a:ext>
            </a:extLst>
          </p:cNvPr>
          <p:cNvSpPr txBox="1"/>
          <p:nvPr/>
        </p:nvSpPr>
        <p:spPr>
          <a:xfrm>
            <a:off x="369794" y="786653"/>
            <a:ext cx="492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시리얼 모니터로 확인</a:t>
            </a:r>
          </a:p>
        </p:txBody>
      </p:sp>
    </p:spTree>
    <p:extLst>
      <p:ext uri="{BB962C8B-B14F-4D97-AF65-F5344CB8AC3E}">
        <p14:creationId xmlns:p14="http://schemas.microsoft.com/office/powerpoint/2010/main" val="48609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8021A3-38F1-423F-B5A5-B56FA8689040}"/>
              </a:ext>
            </a:extLst>
          </p:cNvPr>
          <p:cNvSpPr txBox="1"/>
          <p:nvPr/>
        </p:nvSpPr>
        <p:spPr>
          <a:xfrm>
            <a:off x="336176" y="726141"/>
            <a:ext cx="457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시리얼을 통하여 </a:t>
            </a:r>
            <a:r>
              <a:rPr lang="en-US" altLang="ko-KR" sz="2400" dirty="0"/>
              <a:t>LED </a:t>
            </a:r>
            <a:r>
              <a:rPr lang="ko-KR" altLang="en-US" sz="2400" dirty="0"/>
              <a:t>제어하기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7BFF12-21E8-7A60-A7F9-77A642E5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6" y="1647264"/>
            <a:ext cx="4812443" cy="3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85F94-3EE4-6EA4-0E86-257F258DB5A4}"/>
              </a:ext>
            </a:extLst>
          </p:cNvPr>
          <p:cNvSpPr txBox="1"/>
          <p:nvPr/>
        </p:nvSpPr>
        <p:spPr>
          <a:xfrm>
            <a:off x="2870462" y="1592887"/>
            <a:ext cx="27337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수신데이터가 있는지 확인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// 1 </a:t>
            </a:r>
            <a:r>
              <a:rPr lang="ko-KR" altLang="en-US" sz="1200" dirty="0" err="1"/>
              <a:t>byte의</a:t>
            </a:r>
            <a:r>
              <a:rPr lang="ko-KR" altLang="en-US" sz="1200" dirty="0"/>
              <a:t> 데이터를 읽어 옵니다.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Serial.read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switch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</a:t>
            </a:r>
            <a:r>
              <a:rPr lang="ko-KR" altLang="en-US" sz="1200" dirty="0"/>
              <a:t>)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case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o</a:t>
            </a:r>
            <a:r>
              <a:rPr lang="ko-KR" altLang="en-US" sz="1200" dirty="0"/>
              <a:t>':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(LED, HIGH);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break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case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f</a:t>
            </a:r>
            <a:r>
              <a:rPr lang="ko-KR" altLang="en-US" sz="1200" dirty="0"/>
              <a:t>':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(LED, LOW);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break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72693-C03F-4799-209B-6FD92F82C857}"/>
              </a:ext>
            </a:extLst>
          </p:cNvPr>
          <p:cNvSpPr txBox="1"/>
          <p:nvPr/>
        </p:nvSpPr>
        <p:spPr>
          <a:xfrm>
            <a:off x="336176" y="726141"/>
            <a:ext cx="2534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4BC69-C434-8160-E543-93D4FB277E42}"/>
              </a:ext>
            </a:extLst>
          </p:cNvPr>
          <p:cNvSpPr txBox="1"/>
          <p:nvPr/>
        </p:nvSpPr>
        <p:spPr>
          <a:xfrm>
            <a:off x="336176" y="1636718"/>
            <a:ext cx="21147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LED = 13;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(LED,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5B655F-91AE-BE9B-08E8-CE74BE4D2358}"/>
              </a:ext>
            </a:extLst>
          </p:cNvPr>
          <p:cNvCxnSpPr/>
          <p:nvPr/>
        </p:nvCxnSpPr>
        <p:spPr>
          <a:xfrm>
            <a:off x="2625365" y="1636718"/>
            <a:ext cx="0" cy="313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9EBE9E-B499-08A9-F311-689413591222}"/>
              </a:ext>
            </a:extLst>
          </p:cNvPr>
          <p:cNvSpPr txBox="1"/>
          <p:nvPr/>
        </p:nvSpPr>
        <p:spPr>
          <a:xfrm>
            <a:off x="339365" y="1089097"/>
            <a:ext cx="3605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https://www.tinkercad.com/things/0HMVBR6Hi7H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631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3D578-6C28-4C6E-8EF5-FADF7DF760B4}"/>
              </a:ext>
            </a:extLst>
          </p:cNvPr>
          <p:cNvSpPr txBox="1"/>
          <p:nvPr/>
        </p:nvSpPr>
        <p:spPr>
          <a:xfrm>
            <a:off x="248771" y="645459"/>
            <a:ext cx="492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아날로그로 밝기 제어하기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4D91A3-C286-3455-EFF1-9122101B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8" y="1729089"/>
            <a:ext cx="4758936" cy="3122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B955A9-7A4D-D134-8E38-1280ECA58C2A}"/>
              </a:ext>
            </a:extLst>
          </p:cNvPr>
          <p:cNvSpPr txBox="1"/>
          <p:nvPr/>
        </p:nvSpPr>
        <p:spPr>
          <a:xfrm>
            <a:off x="5316718" y="1767526"/>
            <a:ext cx="243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PWM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r>
              <a:rPr lang="ko-KR" altLang="en-US" dirty="0"/>
              <a:t>번 핀으로 </a:t>
            </a:r>
            <a:r>
              <a:rPr lang="en-US" altLang="ko-KR" dirty="0"/>
              <a:t>LED</a:t>
            </a:r>
            <a:r>
              <a:rPr lang="ko-KR" altLang="en-US" dirty="0"/>
              <a:t>를 연결합니다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CBC64-5714-007D-65FC-C1D444EBD494}"/>
              </a:ext>
            </a:extLst>
          </p:cNvPr>
          <p:cNvSpPr txBox="1"/>
          <p:nvPr/>
        </p:nvSpPr>
        <p:spPr>
          <a:xfrm>
            <a:off x="210808" y="1694587"/>
            <a:ext cx="22118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LED = 11;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(LED,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E8286-1ED0-8F89-3121-DDD7933737C8}"/>
              </a:ext>
            </a:extLst>
          </p:cNvPr>
          <p:cNvSpPr txBox="1"/>
          <p:nvPr/>
        </p:nvSpPr>
        <p:spPr>
          <a:xfrm>
            <a:off x="336176" y="726141"/>
            <a:ext cx="2534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6A742-D670-78C5-8D48-06E4F0B09D65}"/>
              </a:ext>
            </a:extLst>
          </p:cNvPr>
          <p:cNvSpPr txBox="1"/>
          <p:nvPr/>
        </p:nvSpPr>
        <p:spPr>
          <a:xfrm>
            <a:off x="5184743" y="1694587"/>
            <a:ext cx="35769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case</a:t>
            </a:r>
            <a:r>
              <a:rPr lang="ko-KR" altLang="en-US" sz="1200" dirty="0"/>
              <a:t> '2':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(LED,50*2);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break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case</a:t>
            </a:r>
            <a:r>
              <a:rPr lang="ko-KR" altLang="en-US" sz="1200" dirty="0"/>
              <a:t> '3':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(LED,50*3);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break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case</a:t>
            </a:r>
            <a:r>
              <a:rPr lang="ko-KR" altLang="en-US" sz="1200" dirty="0"/>
              <a:t> '4':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(LED,50*4);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break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case</a:t>
            </a:r>
            <a:r>
              <a:rPr lang="ko-KR" altLang="en-US" sz="1200" dirty="0"/>
              <a:t> '5':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(LED,50*5);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break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7E7D90-D861-3020-1A14-16EE05B26D5D}"/>
              </a:ext>
            </a:extLst>
          </p:cNvPr>
          <p:cNvSpPr txBox="1"/>
          <p:nvPr/>
        </p:nvSpPr>
        <p:spPr>
          <a:xfrm>
            <a:off x="2422689" y="1694587"/>
            <a:ext cx="27620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수신데이터가 있는지 확인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// 1 </a:t>
            </a:r>
            <a:r>
              <a:rPr lang="ko-KR" altLang="en-US" sz="1200" dirty="0" err="1"/>
              <a:t>byte의</a:t>
            </a:r>
            <a:r>
              <a:rPr lang="ko-KR" altLang="en-US" sz="1200" dirty="0"/>
              <a:t> 데이터를 읽어 옵니다.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Serial.read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switch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</a:t>
            </a:r>
            <a:r>
              <a:rPr lang="ko-KR" altLang="en-US" sz="1200" dirty="0"/>
              <a:t>)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case</a:t>
            </a:r>
            <a:r>
              <a:rPr lang="ko-KR" altLang="en-US" sz="1200" dirty="0"/>
              <a:t> '0':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(LED,0);      	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break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case</a:t>
            </a:r>
            <a:r>
              <a:rPr lang="ko-KR" altLang="en-US" sz="1200" dirty="0"/>
              <a:t> '1':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(LED,50*1);</a:t>
            </a:r>
          </a:p>
          <a:p>
            <a:r>
              <a:rPr lang="ko-KR" altLang="en-US" sz="1200" dirty="0"/>
              <a:t>      	</a:t>
            </a:r>
            <a:r>
              <a:rPr lang="ko-KR" altLang="en-US" sz="1200" dirty="0" err="1"/>
              <a:t>break</a:t>
            </a:r>
            <a:r>
              <a:rPr lang="ko-KR" altLang="en-US" sz="1200" dirty="0"/>
              <a:t>;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5ADD1A-9D58-C700-2194-5B02ABAB9E73}"/>
              </a:ext>
            </a:extLst>
          </p:cNvPr>
          <p:cNvCxnSpPr/>
          <p:nvPr/>
        </p:nvCxnSpPr>
        <p:spPr>
          <a:xfrm>
            <a:off x="2215299" y="1694587"/>
            <a:ext cx="0" cy="313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60856D-B4F8-1E76-084D-76CD707E1461}"/>
              </a:ext>
            </a:extLst>
          </p:cNvPr>
          <p:cNvSpPr txBox="1"/>
          <p:nvPr/>
        </p:nvSpPr>
        <p:spPr>
          <a:xfrm>
            <a:off x="336176" y="1118031"/>
            <a:ext cx="3491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https://www.tinkercad.com/things/jlOJj4mkfuQ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C75CE-2ECE-4402-BFB9-5510EDC00C5E}"/>
              </a:ext>
            </a:extLst>
          </p:cNvPr>
          <p:cNvSpPr txBox="1"/>
          <p:nvPr/>
        </p:nvSpPr>
        <p:spPr>
          <a:xfrm>
            <a:off x="228598" y="839315"/>
            <a:ext cx="376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/>
              <a:t>시리얼 에코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04661-D5F7-580D-E0B0-5E4A70E7F9C4}"/>
              </a:ext>
            </a:extLst>
          </p:cNvPr>
          <p:cNvSpPr txBox="1"/>
          <p:nvPr/>
        </p:nvSpPr>
        <p:spPr>
          <a:xfrm>
            <a:off x="403413" y="2628900"/>
            <a:ext cx="3388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컴퓨터에 입력한 문자를</a:t>
            </a:r>
            <a:endParaRPr lang="en-US" altLang="ko-KR" sz="1400" dirty="0"/>
          </a:p>
          <a:p>
            <a:r>
              <a:rPr lang="ko-KR" altLang="en-US" sz="1400" dirty="0" err="1"/>
              <a:t>아두이노를</a:t>
            </a:r>
            <a:r>
              <a:rPr lang="ko-KR" altLang="en-US" sz="1400" dirty="0"/>
              <a:t> 통하여 </a:t>
            </a:r>
            <a:r>
              <a:rPr lang="ko-KR" altLang="en-US" sz="1400" dirty="0" err="1"/>
              <a:t>반환받는</a:t>
            </a:r>
            <a:r>
              <a:rPr lang="ko-KR" altLang="en-US" sz="1400" dirty="0"/>
              <a:t> 기능을 만들어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A35BA3-678B-A5FA-54F4-B99ACEC3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" y="839315"/>
            <a:ext cx="1250578" cy="10681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7E8226-1A08-5603-CE99-82B7E9AC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35" y="804571"/>
            <a:ext cx="4659967" cy="40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C1893-5604-E7F2-4C91-F14C3C51C6C5}"/>
              </a:ext>
            </a:extLst>
          </p:cNvPr>
          <p:cNvSpPr txBox="1"/>
          <p:nvPr/>
        </p:nvSpPr>
        <p:spPr>
          <a:xfrm>
            <a:off x="369794" y="786653"/>
            <a:ext cx="638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통신 속도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021D9-DA2F-DF3F-52F9-DCA8466DEEF7}"/>
              </a:ext>
            </a:extLst>
          </p:cNvPr>
          <p:cNvSpPr txBox="1"/>
          <p:nvPr/>
        </p:nvSpPr>
        <p:spPr>
          <a:xfrm>
            <a:off x="463921" y="1660711"/>
            <a:ext cx="623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Setup() </a:t>
            </a:r>
            <a:r>
              <a:rPr lang="ko-KR" altLang="en-US" dirty="0"/>
              <a:t>함수안에 시리얼 통신 속도를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5D4216-C026-4B13-BEA2-153D8F033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1" y="2257770"/>
            <a:ext cx="5398996" cy="11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97CE71-F6B9-511D-634A-005EC261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2277875"/>
            <a:ext cx="5505898" cy="2294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5DEF63-E4F8-BA1B-2E83-E7C5096BF02E}"/>
              </a:ext>
            </a:extLst>
          </p:cNvPr>
          <p:cNvSpPr txBox="1"/>
          <p:nvPr/>
        </p:nvSpPr>
        <p:spPr>
          <a:xfrm>
            <a:off x="369794" y="786653"/>
            <a:ext cx="638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루프 동작 작성</a:t>
            </a:r>
          </a:p>
        </p:txBody>
      </p:sp>
    </p:spTree>
    <p:extLst>
      <p:ext uri="{BB962C8B-B14F-4D97-AF65-F5344CB8AC3E}">
        <p14:creationId xmlns:p14="http://schemas.microsoft.com/office/powerpoint/2010/main" val="410154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3AC00-C063-D70A-B4BF-BDA411C95A2E}"/>
              </a:ext>
            </a:extLst>
          </p:cNvPr>
          <p:cNvSpPr txBox="1"/>
          <p:nvPr/>
        </p:nvSpPr>
        <p:spPr>
          <a:xfrm>
            <a:off x="369794" y="786653"/>
            <a:ext cx="638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문자열 변수 선언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238D8-F396-9332-DDDF-9F4FA10ED8E6}"/>
              </a:ext>
            </a:extLst>
          </p:cNvPr>
          <p:cNvSpPr txBox="1"/>
          <p:nvPr/>
        </p:nvSpPr>
        <p:spPr>
          <a:xfrm>
            <a:off x="517712" y="2614053"/>
            <a:ext cx="619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문자를 저장할 수 있는 </a:t>
            </a:r>
            <a:r>
              <a:rPr lang="en-US" altLang="ko-KR" dirty="0"/>
              <a:t>char</a:t>
            </a:r>
            <a:r>
              <a:rPr lang="ko-KR" altLang="en-US" dirty="0"/>
              <a:t> 변수 </a:t>
            </a:r>
            <a:r>
              <a:rPr lang="en-US" altLang="ko-KR" dirty="0"/>
              <a:t>a</a:t>
            </a:r>
            <a:r>
              <a:rPr lang="ko-KR" altLang="en-US" dirty="0"/>
              <a:t>를 선언합니다</a:t>
            </a:r>
            <a:r>
              <a:rPr lang="en-US" altLang="ko-KR" dirty="0"/>
              <a:t>. char </a:t>
            </a:r>
            <a:r>
              <a:rPr lang="ko-KR" altLang="en-US" dirty="0"/>
              <a:t>선언문은 </a:t>
            </a:r>
            <a:r>
              <a:rPr lang="en-US" altLang="ko-KR" dirty="0"/>
              <a:t>1</a:t>
            </a:r>
            <a:r>
              <a:rPr lang="ko-KR" altLang="en-US" dirty="0"/>
              <a:t>바이트의 메모리를 </a:t>
            </a:r>
            <a:r>
              <a:rPr lang="ko-KR" altLang="en-US" dirty="0" err="1"/>
              <a:t>할당받습니다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591B2-6205-1FF4-37CA-6385F1AA8564}"/>
              </a:ext>
            </a:extLst>
          </p:cNvPr>
          <p:cNvSpPr txBox="1"/>
          <p:nvPr/>
        </p:nvSpPr>
        <p:spPr>
          <a:xfrm>
            <a:off x="517712" y="191579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char</a:t>
            </a:r>
            <a:r>
              <a:rPr lang="ko-KR" altLang="en-US" sz="3200" dirty="0"/>
              <a:t> </a:t>
            </a:r>
            <a:r>
              <a:rPr lang="ko-KR" altLang="en-US" sz="3200" dirty="0" err="1"/>
              <a:t>a</a:t>
            </a:r>
            <a:r>
              <a:rPr lang="ko-KR" alt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765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3A4D1-9A11-B841-F788-2EB57478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6" y="1896285"/>
            <a:ext cx="4819650" cy="1181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5A341F-F559-3364-3F5C-C6DA55E6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8" y="2985051"/>
            <a:ext cx="5848350" cy="1495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FB85E3-AE2E-9EC3-B9BF-4FC2FFA40A83}"/>
              </a:ext>
            </a:extLst>
          </p:cNvPr>
          <p:cNvSpPr txBox="1"/>
          <p:nvPr/>
        </p:nvSpPr>
        <p:spPr>
          <a:xfrm>
            <a:off x="369795" y="786653"/>
            <a:ext cx="24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문자 수신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13878-157C-DB7E-97DB-AAA57AE77C9F}"/>
              </a:ext>
            </a:extLst>
          </p:cNvPr>
          <p:cNvSpPr txBox="1"/>
          <p:nvPr/>
        </p:nvSpPr>
        <p:spPr>
          <a:xfrm>
            <a:off x="3008218" y="878985"/>
            <a:ext cx="562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컴퓨터에서 </a:t>
            </a:r>
            <a:r>
              <a:rPr lang="ko-KR" altLang="en-US" sz="1200" dirty="0" err="1"/>
              <a:t>아두이노로</a:t>
            </a:r>
            <a:r>
              <a:rPr lang="ko-KR" altLang="en-US" sz="1200" dirty="0"/>
              <a:t> 문자열을 전송합니다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문자열 전송이 되었는지 확인이 필요합니다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위하여 </a:t>
            </a:r>
            <a:r>
              <a:rPr lang="en-US" altLang="ko-KR" sz="1200" dirty="0" err="1"/>
              <a:t>Serial.available</a:t>
            </a:r>
            <a:r>
              <a:rPr lang="en-US" altLang="ko-KR" sz="1200" dirty="0"/>
              <a:t>(); </a:t>
            </a:r>
            <a:r>
              <a:rPr lang="ko-KR" altLang="en-US" sz="1200" dirty="0"/>
              <a:t>함수로 확인할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56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2E35A-8FAF-B6D7-0FA8-1185BCFC2F6A}"/>
              </a:ext>
            </a:extLst>
          </p:cNvPr>
          <p:cNvSpPr txBox="1"/>
          <p:nvPr/>
        </p:nvSpPr>
        <p:spPr>
          <a:xfrm>
            <a:off x="369794" y="786653"/>
            <a:ext cx="350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문자 수신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B7A06-1EED-8022-1FD3-A984D05DCA13}"/>
              </a:ext>
            </a:extLst>
          </p:cNvPr>
          <p:cNvSpPr txBox="1"/>
          <p:nvPr/>
        </p:nvSpPr>
        <p:spPr>
          <a:xfrm>
            <a:off x="3879475" y="878985"/>
            <a:ext cx="379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조건문을 이용하여 문자의 수신을 확인합니다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조건이 만족하는 경우에만 동작합니다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CA239-DB45-6679-1518-0381DC3DF2ED}"/>
              </a:ext>
            </a:extLst>
          </p:cNvPr>
          <p:cNvSpPr txBox="1"/>
          <p:nvPr/>
        </p:nvSpPr>
        <p:spPr>
          <a:xfrm>
            <a:off x="3106269" y="191892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Serial.available</a:t>
            </a:r>
            <a:r>
              <a:rPr lang="ko-KR" altLang="en-US" dirty="0"/>
              <a:t>()){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// </a:t>
            </a:r>
            <a:r>
              <a:rPr lang="ko-KR" altLang="en-US" dirty="0"/>
              <a:t>문자가 수신된 경우에만 동작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15DD3-026C-8622-439A-3577CA3E0E28}"/>
              </a:ext>
            </a:extLst>
          </p:cNvPr>
          <p:cNvSpPr txBox="1"/>
          <p:nvPr/>
        </p:nvSpPr>
        <p:spPr>
          <a:xfrm>
            <a:off x="652182" y="2073336"/>
            <a:ext cx="13648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문자수신 버퍼확인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Serial.available</a:t>
            </a:r>
            <a:r>
              <a:rPr lang="ko-KR" altLang="en-US" sz="1000" dirty="0"/>
              <a:t>()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52570C84-C524-9046-85A3-4168DC1F0A22}"/>
              </a:ext>
            </a:extLst>
          </p:cNvPr>
          <p:cNvSpPr/>
          <p:nvPr/>
        </p:nvSpPr>
        <p:spPr>
          <a:xfrm>
            <a:off x="699248" y="2887755"/>
            <a:ext cx="1284195" cy="695886"/>
          </a:xfrm>
          <a:prstGeom prst="diamond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19F5E-2854-D16D-05BE-7CD5E6BE1235}"/>
              </a:ext>
            </a:extLst>
          </p:cNvPr>
          <p:cNvSpPr txBox="1"/>
          <p:nvPr/>
        </p:nvSpPr>
        <p:spPr>
          <a:xfrm>
            <a:off x="927846" y="3113798"/>
            <a:ext cx="94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조건검사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9DD092-4AC4-6127-2BF0-5F17F3D6002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334620" y="2473446"/>
            <a:ext cx="6726" cy="41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D6CF69-CF2E-5E2B-8471-7F8387147885}"/>
              </a:ext>
            </a:extLst>
          </p:cNvPr>
          <p:cNvSpPr txBox="1"/>
          <p:nvPr/>
        </p:nvSpPr>
        <p:spPr>
          <a:xfrm>
            <a:off x="652182" y="3956737"/>
            <a:ext cx="1364876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수신동작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76B5E0-A502-D906-A38F-82D9391E463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334620" y="3583641"/>
            <a:ext cx="6726" cy="37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9AB4D5-45E3-0B94-00F0-3693CC9040F3}"/>
              </a:ext>
            </a:extLst>
          </p:cNvPr>
          <p:cNvSpPr txBox="1"/>
          <p:nvPr/>
        </p:nvSpPr>
        <p:spPr>
          <a:xfrm>
            <a:off x="1462367" y="3590364"/>
            <a:ext cx="70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B703761-FF2B-690C-3379-6332E52122A4}"/>
              </a:ext>
            </a:extLst>
          </p:cNvPr>
          <p:cNvCxnSpPr>
            <a:stCxn id="13" idx="3"/>
          </p:cNvCxnSpPr>
          <p:nvPr/>
        </p:nvCxnSpPr>
        <p:spPr>
          <a:xfrm>
            <a:off x="1983443" y="3235698"/>
            <a:ext cx="665628" cy="1154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CDB99F-EB1C-53EF-99ED-CC42DC2F24AB}"/>
              </a:ext>
            </a:extLst>
          </p:cNvPr>
          <p:cNvSpPr txBox="1"/>
          <p:nvPr/>
        </p:nvSpPr>
        <p:spPr>
          <a:xfrm>
            <a:off x="2699498" y="3594392"/>
            <a:ext cx="70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41016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D4B52-9154-0EF3-4471-1F2A6122B424}"/>
              </a:ext>
            </a:extLst>
          </p:cNvPr>
          <p:cNvSpPr txBox="1"/>
          <p:nvPr/>
        </p:nvSpPr>
        <p:spPr>
          <a:xfrm>
            <a:off x="369794" y="786653"/>
            <a:ext cx="250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문자 읽기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DF372-94CE-151A-59B1-965654F534EF}"/>
              </a:ext>
            </a:extLst>
          </p:cNvPr>
          <p:cNvSpPr txBox="1"/>
          <p:nvPr/>
        </p:nvSpPr>
        <p:spPr>
          <a:xfrm>
            <a:off x="3018865" y="894229"/>
            <a:ext cx="531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컴퓨터에서 문자가 수신되면 </a:t>
            </a:r>
            <a:r>
              <a:rPr lang="ko-KR" altLang="en-US" dirty="0" err="1"/>
              <a:t>아두이노의</a:t>
            </a:r>
            <a:r>
              <a:rPr lang="ko-KR" altLang="en-US" dirty="0"/>
              <a:t> </a:t>
            </a:r>
            <a:r>
              <a:rPr lang="en-US" altLang="ko-KR" dirty="0"/>
              <a:t>serial </a:t>
            </a:r>
            <a:r>
              <a:rPr lang="ko-KR" altLang="en-US" dirty="0"/>
              <a:t>버퍼에 </a:t>
            </a:r>
            <a:r>
              <a:rPr lang="ko-KR" altLang="en-US" dirty="0" err="1"/>
              <a:t>임시기록됩니다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2E6E67-266C-537A-4E31-1F5AFE4C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4" y="1728819"/>
            <a:ext cx="4971831" cy="1368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E206FD-19CF-289E-0B73-8256C2286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224" y="3071820"/>
            <a:ext cx="4849065" cy="18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8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 읽기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338CD-3FCA-BA3E-0DC8-BA0C590396EB}"/>
              </a:ext>
            </a:extLst>
          </p:cNvPr>
          <p:cNvSpPr txBox="1"/>
          <p:nvPr/>
        </p:nvSpPr>
        <p:spPr>
          <a:xfrm>
            <a:off x="369794" y="786653"/>
            <a:ext cx="250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무한반복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647578-2E1F-6970-B2EC-4F8F5BB3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38" y="2123234"/>
            <a:ext cx="2830606" cy="1179419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F6B7FB0D-0789-2D92-9147-841ED579D397}"/>
              </a:ext>
            </a:extLst>
          </p:cNvPr>
          <p:cNvSpPr/>
          <p:nvPr/>
        </p:nvSpPr>
        <p:spPr>
          <a:xfrm>
            <a:off x="4632510" y="2259107"/>
            <a:ext cx="80682" cy="80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5236E98-91E2-D563-F386-4A86EA6061F2}"/>
              </a:ext>
            </a:extLst>
          </p:cNvPr>
          <p:cNvSpPr/>
          <p:nvPr/>
        </p:nvSpPr>
        <p:spPr>
          <a:xfrm>
            <a:off x="4713192" y="3157818"/>
            <a:ext cx="80682" cy="80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F89F592-6369-C514-8C69-540B6C14D18C}"/>
              </a:ext>
            </a:extLst>
          </p:cNvPr>
          <p:cNvCxnSpPr>
            <a:stCxn id="12" idx="2"/>
            <a:endCxn id="2" idx="2"/>
          </p:cNvCxnSpPr>
          <p:nvPr/>
        </p:nvCxnSpPr>
        <p:spPr>
          <a:xfrm rot="10800000">
            <a:off x="4632510" y="2299449"/>
            <a:ext cx="80682" cy="898711"/>
          </a:xfrm>
          <a:prstGeom prst="bentConnector3">
            <a:avLst>
              <a:gd name="adj1" fmla="val 383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EAA4A5-6CC6-C999-C6E0-9F693C1E25C0}"/>
              </a:ext>
            </a:extLst>
          </p:cNvPr>
          <p:cNvSpPr txBox="1"/>
          <p:nvPr/>
        </p:nvSpPr>
        <p:spPr>
          <a:xfrm>
            <a:off x="927846" y="2256864"/>
            <a:ext cx="328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Loop</a:t>
            </a:r>
            <a:r>
              <a:rPr lang="ko-KR" altLang="en-US" sz="1400" dirty="0"/>
              <a:t> 함수내 선언으로 안에 있는 코드가 무한으로 반복됩니다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513</Words>
  <Application>Microsoft Office PowerPoint</Application>
  <PresentationFormat>화면 슬라이드 쇼(16:9)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6</cp:revision>
  <dcterms:created xsi:type="dcterms:W3CDTF">2022-02-09T03:28:42Z</dcterms:created>
  <dcterms:modified xsi:type="dcterms:W3CDTF">2022-05-18T15:27:44Z</dcterms:modified>
</cp:coreProperties>
</file>