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75" r:id="rId3"/>
    <p:sldId id="256" r:id="rId4"/>
    <p:sldId id="276" r:id="rId5"/>
    <p:sldId id="285" r:id="rId6"/>
    <p:sldId id="257" r:id="rId7"/>
    <p:sldId id="258" r:id="rId8"/>
    <p:sldId id="261" r:id="rId9"/>
    <p:sldId id="262" r:id="rId10"/>
    <p:sldId id="263" r:id="rId11"/>
    <p:sldId id="268" r:id="rId12"/>
    <p:sldId id="269" r:id="rId13"/>
    <p:sldId id="272" r:id="rId14"/>
    <p:sldId id="27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ECBCB-AFF3-45DA-B6AD-2DBEC62988AA}" v="86" dt="2022-06-01T08:29:24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AF8BD72-1083-4BEB-BB7B-A698D442A057}"/>
    <pc:docChg chg="undo custSel addSld delSld modSld sldOrd">
      <pc:chgData name="이 호진" userId="e7b51f9e24c37788" providerId="LiveId" clId="{6AF8BD72-1083-4BEB-BB7B-A698D442A057}" dt="2022-05-14T09:25:41.291" v="1004" actId="1076"/>
      <pc:docMkLst>
        <pc:docMk/>
      </pc:docMkLst>
      <pc:sldChg chg="addSp delSp modSp mod ord">
        <pc:chgData name="이 호진" userId="e7b51f9e24c37788" providerId="LiveId" clId="{6AF8BD72-1083-4BEB-BB7B-A698D442A057}" dt="2022-05-14T09:07:21.698" v="231" actId="1076"/>
        <pc:sldMkLst>
          <pc:docMk/>
          <pc:sldMk cId="2184666338" sldId="256"/>
        </pc:sldMkLst>
        <pc:spChg chg="add mod">
          <ac:chgData name="이 호진" userId="e7b51f9e24c37788" providerId="LiveId" clId="{6AF8BD72-1083-4BEB-BB7B-A698D442A057}" dt="2022-05-14T09:04:48.649" v="192" actId="20577"/>
          <ac:spMkLst>
            <pc:docMk/>
            <pc:sldMk cId="2184666338" sldId="256"/>
            <ac:spMk id="2" creationId="{A1EF2A70-1492-B9B3-DC6A-190B0C3FB9A9}"/>
          </ac:spMkLst>
        </pc:spChg>
        <pc:spChg chg="add mod">
          <ac:chgData name="이 호진" userId="e7b51f9e24c37788" providerId="LiveId" clId="{6AF8BD72-1083-4BEB-BB7B-A698D442A057}" dt="2022-05-14T09:04:06.274" v="92" actId="14100"/>
          <ac:spMkLst>
            <pc:docMk/>
            <pc:sldMk cId="2184666338" sldId="256"/>
            <ac:spMk id="10" creationId="{A532FC79-29EC-3423-6448-8B6D0EE5285A}"/>
          </ac:spMkLst>
        </pc:spChg>
        <pc:picChg chg="del mod">
          <ac:chgData name="이 호진" userId="e7b51f9e24c37788" providerId="LiveId" clId="{6AF8BD72-1083-4BEB-BB7B-A698D442A057}" dt="2022-05-14T09:06:15.366" v="204" actId="478"/>
          <ac:picMkLst>
            <pc:docMk/>
            <pc:sldMk cId="2184666338" sldId="256"/>
            <ac:picMk id="3" creationId="{306F3682-2DED-467A-BDBE-5CC1D18E61D8}"/>
          </ac:picMkLst>
        </pc:picChg>
        <pc:picChg chg="add del mod">
          <ac:chgData name="이 호진" userId="e7b51f9e24c37788" providerId="LiveId" clId="{6AF8BD72-1083-4BEB-BB7B-A698D442A057}" dt="2022-05-14T09:07:21.698" v="231" actId="1076"/>
          <ac:picMkLst>
            <pc:docMk/>
            <pc:sldMk cId="2184666338" sldId="256"/>
            <ac:picMk id="6" creationId="{F9B6FC86-D1BE-C189-FD83-9A4CF7525E3F}"/>
          </ac:picMkLst>
        </pc:picChg>
        <pc:picChg chg="add mod">
          <ac:chgData name="이 호진" userId="e7b51f9e24c37788" providerId="LiveId" clId="{6AF8BD72-1083-4BEB-BB7B-A698D442A057}" dt="2022-05-14T09:07:19.944" v="230" actId="1076"/>
          <ac:picMkLst>
            <pc:docMk/>
            <pc:sldMk cId="2184666338" sldId="256"/>
            <ac:picMk id="12" creationId="{62BC36B8-FFD7-63D4-E3E6-66026E891404}"/>
          </ac:picMkLst>
        </pc:picChg>
        <pc:picChg chg="add del mod">
          <ac:chgData name="이 호진" userId="e7b51f9e24c37788" providerId="LiveId" clId="{6AF8BD72-1083-4BEB-BB7B-A698D442A057}" dt="2022-05-14T09:07:11.276" v="220" actId="22"/>
          <ac:picMkLst>
            <pc:docMk/>
            <pc:sldMk cId="2184666338" sldId="256"/>
            <ac:picMk id="14" creationId="{7635FDA4-B67F-B5E7-166C-2F838F95E8ED}"/>
          </ac:picMkLst>
        </pc:picChg>
      </pc:sldChg>
      <pc:sldChg chg="addSp delSp modSp mod ord">
        <pc:chgData name="이 호진" userId="e7b51f9e24c37788" providerId="LiveId" clId="{6AF8BD72-1083-4BEB-BB7B-A698D442A057}" dt="2022-05-14T09:13:18.487" v="605" actId="1076"/>
        <pc:sldMkLst>
          <pc:docMk/>
          <pc:sldMk cId="783510813" sldId="257"/>
        </pc:sldMkLst>
        <pc:spChg chg="add mod">
          <ac:chgData name="이 호진" userId="e7b51f9e24c37788" providerId="LiveId" clId="{6AF8BD72-1083-4BEB-BB7B-A698D442A057}" dt="2022-05-14T09:11:50.713" v="586" actId="1076"/>
          <ac:spMkLst>
            <pc:docMk/>
            <pc:sldMk cId="783510813" sldId="257"/>
            <ac:spMk id="2" creationId="{CF0047E0-F22D-405C-DE6B-76BD5A5BB58A}"/>
          </ac:spMkLst>
        </pc:spChg>
        <pc:spChg chg="add mod">
          <ac:chgData name="이 호진" userId="e7b51f9e24c37788" providerId="LiveId" clId="{6AF8BD72-1083-4BEB-BB7B-A698D442A057}" dt="2022-05-14T09:11:08.221" v="453" actId="14100"/>
          <ac:spMkLst>
            <pc:docMk/>
            <pc:sldMk cId="783510813" sldId="257"/>
            <ac:spMk id="10" creationId="{5EDBCA4A-E030-0FFD-4540-CA2889BEA2F0}"/>
          </ac:spMkLst>
        </pc:spChg>
        <pc:picChg chg="del mod">
          <ac:chgData name="이 호진" userId="e7b51f9e24c37788" providerId="LiveId" clId="{6AF8BD72-1083-4BEB-BB7B-A698D442A057}" dt="2022-05-14T09:12:14.050" v="587" actId="478"/>
          <ac:picMkLst>
            <pc:docMk/>
            <pc:sldMk cId="783510813" sldId="257"/>
            <ac:picMk id="3" creationId="{B30675AC-8AE6-40DF-80BE-52928DC33E25}"/>
          </ac:picMkLst>
        </pc:picChg>
        <pc:picChg chg="add mod">
          <ac:chgData name="이 호진" userId="e7b51f9e24c37788" providerId="LiveId" clId="{6AF8BD72-1083-4BEB-BB7B-A698D442A057}" dt="2022-05-14T09:13:05.291" v="602" actId="1076"/>
          <ac:picMkLst>
            <pc:docMk/>
            <pc:sldMk cId="783510813" sldId="257"/>
            <ac:picMk id="2050" creationId="{145F85D9-9C9D-80CF-06B2-13C6743F13FA}"/>
          </ac:picMkLst>
        </pc:picChg>
        <pc:picChg chg="add mod">
          <ac:chgData name="이 호진" userId="e7b51f9e24c37788" providerId="LiveId" clId="{6AF8BD72-1083-4BEB-BB7B-A698D442A057}" dt="2022-05-14T09:13:18.487" v="605" actId="1076"/>
          <ac:picMkLst>
            <pc:docMk/>
            <pc:sldMk cId="783510813" sldId="257"/>
            <ac:picMk id="2052" creationId="{EF45872E-D541-A08A-5600-71AC4C361E32}"/>
          </ac:picMkLst>
        </pc:picChg>
      </pc:sldChg>
      <pc:sldChg chg="addSp modSp mod ord">
        <pc:chgData name="이 호진" userId="e7b51f9e24c37788" providerId="LiveId" clId="{6AF8BD72-1083-4BEB-BB7B-A698D442A057}" dt="2022-05-14T09:14:29.488" v="645"/>
        <pc:sldMkLst>
          <pc:docMk/>
          <pc:sldMk cId="3835004089" sldId="258"/>
        </pc:sldMkLst>
        <pc:spChg chg="add mod">
          <ac:chgData name="이 호진" userId="e7b51f9e24c37788" providerId="LiveId" clId="{6AF8BD72-1083-4BEB-BB7B-A698D442A057}" dt="2022-05-14T09:14:25.571" v="641" actId="1076"/>
          <ac:spMkLst>
            <pc:docMk/>
            <pc:sldMk cId="3835004089" sldId="258"/>
            <ac:spMk id="2" creationId="{F4866F2D-BA68-0CE3-B7C6-BF454FADB009}"/>
          </ac:spMkLst>
        </pc:spChg>
        <pc:picChg chg="mod">
          <ac:chgData name="이 호진" userId="e7b51f9e24c37788" providerId="LiveId" clId="{6AF8BD72-1083-4BEB-BB7B-A698D442A057}" dt="2022-05-14T09:13:58.312" v="615" actId="1076"/>
          <ac:picMkLst>
            <pc:docMk/>
            <pc:sldMk cId="3835004089" sldId="258"/>
            <ac:picMk id="3" creationId="{2E93FF26-0A59-43B6-8EB6-04D5818ED173}"/>
          </ac:picMkLst>
        </pc:picChg>
        <pc:picChg chg="add mod">
          <ac:chgData name="이 호진" userId="e7b51f9e24c37788" providerId="LiveId" clId="{6AF8BD72-1083-4BEB-BB7B-A698D442A057}" dt="2022-05-14T09:13:59.447" v="616" actId="1076"/>
          <ac:picMkLst>
            <pc:docMk/>
            <pc:sldMk cId="3835004089" sldId="258"/>
            <ac:picMk id="10" creationId="{FDF552A6-369E-8F20-F9DD-F8C52A60F725}"/>
          </ac:picMkLst>
        </pc:picChg>
      </pc:sldChg>
      <pc:sldChg chg="delSp modSp del mod ord">
        <pc:chgData name="이 호진" userId="e7b51f9e24c37788" providerId="LiveId" clId="{6AF8BD72-1083-4BEB-BB7B-A698D442A057}" dt="2022-05-14T09:20:46.375" v="993" actId="47"/>
        <pc:sldMkLst>
          <pc:docMk/>
          <pc:sldMk cId="2903567767" sldId="259"/>
        </pc:sldMkLst>
        <pc:picChg chg="del mod">
          <ac:chgData name="이 호진" userId="e7b51f9e24c37788" providerId="LiveId" clId="{6AF8BD72-1083-4BEB-BB7B-A698D442A057}" dt="2022-05-14T09:13:49.487" v="610" actId="21"/>
          <ac:picMkLst>
            <pc:docMk/>
            <pc:sldMk cId="2903567767" sldId="259"/>
            <ac:picMk id="3" creationId="{A6EAEF92-77D9-473B-9670-4776580D71AF}"/>
          </ac:picMkLst>
        </pc:picChg>
      </pc:sldChg>
      <pc:sldChg chg="del ord">
        <pc:chgData name="이 호진" userId="e7b51f9e24c37788" providerId="LiveId" clId="{6AF8BD72-1083-4BEB-BB7B-A698D442A057}" dt="2022-05-14T09:20:46.375" v="993" actId="47"/>
        <pc:sldMkLst>
          <pc:docMk/>
          <pc:sldMk cId="3214108175" sldId="260"/>
        </pc:sldMkLst>
      </pc:sldChg>
      <pc:sldChg chg="addSp modSp mod ord">
        <pc:chgData name="이 호진" userId="e7b51f9e24c37788" providerId="LiveId" clId="{6AF8BD72-1083-4BEB-BB7B-A698D442A057}" dt="2022-05-14T09:14:56.243" v="665"/>
        <pc:sldMkLst>
          <pc:docMk/>
          <pc:sldMk cId="1691065535" sldId="261"/>
        </pc:sldMkLst>
        <pc:spChg chg="add mod">
          <ac:chgData name="이 호진" userId="e7b51f9e24c37788" providerId="LiveId" clId="{6AF8BD72-1083-4BEB-BB7B-A698D442A057}" dt="2022-05-14T09:14:51.134" v="663" actId="255"/>
          <ac:spMkLst>
            <pc:docMk/>
            <pc:sldMk cId="1691065535" sldId="261"/>
            <ac:spMk id="2" creationId="{CF194256-0447-F1F5-5F76-3B2AFC903D3A}"/>
          </ac:spMkLst>
        </pc:spChg>
        <pc:picChg chg="mod">
          <ac:chgData name="이 호진" userId="e7b51f9e24c37788" providerId="LiveId" clId="{6AF8BD72-1083-4BEB-BB7B-A698D442A057}" dt="2022-05-14T09:14:38.137" v="647" actId="1076"/>
          <ac:picMkLst>
            <pc:docMk/>
            <pc:sldMk cId="1691065535" sldId="261"/>
            <ac:picMk id="3" creationId="{76028449-D10D-4176-B49A-09E1CE8FE129}"/>
          </ac:picMkLst>
        </pc:picChg>
      </pc:sldChg>
      <pc:sldChg chg="addSp modSp mod">
        <pc:chgData name="이 호진" userId="e7b51f9e24c37788" providerId="LiveId" clId="{6AF8BD72-1083-4BEB-BB7B-A698D442A057}" dt="2022-05-14T09:16:00.128" v="711" actId="1076"/>
        <pc:sldMkLst>
          <pc:docMk/>
          <pc:sldMk cId="444157981" sldId="262"/>
        </pc:sldMkLst>
        <pc:spChg chg="add mod">
          <ac:chgData name="이 호진" userId="e7b51f9e24c37788" providerId="LiveId" clId="{6AF8BD72-1083-4BEB-BB7B-A698D442A057}" dt="2022-05-14T09:15:57.710" v="709" actId="14100"/>
          <ac:spMkLst>
            <pc:docMk/>
            <pc:sldMk cId="444157981" sldId="262"/>
            <ac:spMk id="11" creationId="{2B70C9BA-90A5-5D67-2823-2B7976B3AA77}"/>
          </ac:spMkLst>
        </pc:spChg>
        <pc:picChg chg="mod">
          <ac:chgData name="이 호진" userId="e7b51f9e24c37788" providerId="LiveId" clId="{6AF8BD72-1083-4BEB-BB7B-A698D442A057}" dt="2022-05-14T09:15:58.902" v="710" actId="1076"/>
          <ac:picMkLst>
            <pc:docMk/>
            <pc:sldMk cId="444157981" sldId="262"/>
            <ac:picMk id="3" creationId="{2B907A5E-9217-4490-9E9D-BEFC72A7E5D5}"/>
          </ac:picMkLst>
        </pc:picChg>
        <pc:picChg chg="add mod">
          <ac:chgData name="이 호진" userId="e7b51f9e24c37788" providerId="LiveId" clId="{6AF8BD72-1083-4BEB-BB7B-A698D442A057}" dt="2022-05-14T09:16:00.128" v="711" actId="1076"/>
          <ac:picMkLst>
            <pc:docMk/>
            <pc:sldMk cId="444157981" sldId="262"/>
            <ac:picMk id="10" creationId="{9DA273F9-740F-D605-CCF2-A5E3D7774797}"/>
          </ac:picMkLst>
        </pc:picChg>
      </pc:sldChg>
      <pc:sldChg chg="addSp delSp modSp mod">
        <pc:chgData name="이 호진" userId="e7b51f9e24c37788" providerId="LiveId" clId="{6AF8BD72-1083-4BEB-BB7B-A698D442A057}" dt="2022-05-14T09:17:31.345" v="865" actId="1076"/>
        <pc:sldMkLst>
          <pc:docMk/>
          <pc:sldMk cId="4189344903" sldId="263"/>
        </pc:sldMkLst>
        <pc:spChg chg="add mod">
          <ac:chgData name="이 호진" userId="e7b51f9e24c37788" providerId="LiveId" clId="{6AF8BD72-1083-4BEB-BB7B-A698D442A057}" dt="2022-05-14T09:17:31.345" v="865" actId="1076"/>
          <ac:spMkLst>
            <pc:docMk/>
            <pc:sldMk cId="4189344903" sldId="263"/>
            <ac:spMk id="2" creationId="{2D42E42B-CC01-F783-CC5E-7B456F0F48E5}"/>
          </ac:spMkLst>
        </pc:spChg>
        <pc:spChg chg="add mod">
          <ac:chgData name="이 호진" userId="e7b51f9e24c37788" providerId="LiveId" clId="{6AF8BD72-1083-4BEB-BB7B-A698D442A057}" dt="2022-05-14T09:16:35.526" v="772" actId="6549"/>
          <ac:spMkLst>
            <pc:docMk/>
            <pc:sldMk cId="4189344903" sldId="263"/>
            <ac:spMk id="10" creationId="{20EDEA63-C504-560F-1D41-AB5FCDAE7F50}"/>
          </ac:spMkLst>
        </pc:spChg>
        <pc:picChg chg="del">
          <ac:chgData name="이 호진" userId="e7b51f9e24c37788" providerId="LiveId" clId="{6AF8BD72-1083-4BEB-BB7B-A698D442A057}" dt="2022-05-14T09:15:16.841" v="670" actId="21"/>
          <ac:picMkLst>
            <pc:docMk/>
            <pc:sldMk cId="4189344903" sldId="263"/>
            <ac:picMk id="3" creationId="{13856EAA-1BDF-44D8-9350-A1FE476855C3}"/>
          </ac:picMkLst>
        </pc:picChg>
        <pc:picChg chg="add mod">
          <ac:chgData name="이 호진" userId="e7b51f9e24c37788" providerId="LiveId" clId="{6AF8BD72-1083-4BEB-BB7B-A698D442A057}" dt="2022-05-14T09:16:50.889" v="776" actId="14100"/>
          <ac:picMkLst>
            <pc:docMk/>
            <pc:sldMk cId="4189344903" sldId="263"/>
            <ac:picMk id="11" creationId="{B674E31F-4BB8-13E8-910A-677C2C5A5ACA}"/>
          </ac:picMkLst>
        </pc:picChg>
        <pc:picChg chg="add mod">
          <ac:chgData name="이 호진" userId="e7b51f9e24c37788" providerId="LiveId" clId="{6AF8BD72-1083-4BEB-BB7B-A698D442A057}" dt="2022-05-14T09:16:59.416" v="781" actId="1076"/>
          <ac:picMkLst>
            <pc:docMk/>
            <pc:sldMk cId="4189344903" sldId="263"/>
            <ac:picMk id="12" creationId="{063CE02D-66DF-662D-9EC9-9C7467E6F2D4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3376080650" sldId="264"/>
        </pc:sldMkLst>
        <pc:picChg chg="del">
          <ac:chgData name="이 호진" userId="e7b51f9e24c37788" providerId="LiveId" clId="{6AF8BD72-1083-4BEB-BB7B-A698D442A057}" dt="2022-05-14T09:16:46.528" v="773" actId="21"/>
          <ac:picMkLst>
            <pc:docMk/>
            <pc:sldMk cId="3376080650" sldId="264"/>
            <ac:picMk id="3" creationId="{A7C536DC-73B2-446B-AB97-2EBD14589708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3734860420" sldId="265"/>
        </pc:sldMkLst>
        <pc:picChg chg="del">
          <ac:chgData name="이 호진" userId="e7b51f9e24c37788" providerId="LiveId" clId="{6AF8BD72-1083-4BEB-BB7B-A698D442A057}" dt="2022-05-14T09:16:53.291" v="777" actId="21"/>
          <ac:picMkLst>
            <pc:docMk/>
            <pc:sldMk cId="3734860420" sldId="265"/>
            <ac:picMk id="3" creationId="{12CBF857-EA6A-4DC9-9255-7CDCFBCE9A22}"/>
          </ac:picMkLst>
        </pc:picChg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2906094492" sldId="266"/>
        </pc:sldMkLst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295348776" sldId="267"/>
        </pc:sldMkLst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991453774" sldId="268"/>
        </pc:sldMkLst>
        <pc:spChg chg="add mod">
          <ac:chgData name="이 호진" userId="e7b51f9e24c37788" providerId="LiveId" clId="{6AF8BD72-1083-4BEB-BB7B-A698D442A057}" dt="2022-05-14T09:18:20.565" v="898" actId="14100"/>
          <ac:spMkLst>
            <pc:docMk/>
            <pc:sldMk cId="991453774" sldId="268"/>
            <ac:spMk id="2" creationId="{4E44A050-11EA-84BE-7BE1-A819CA271C8A}"/>
          </ac:spMkLst>
        </pc:spChg>
        <pc:picChg chg="mod">
          <ac:chgData name="이 호진" userId="e7b51f9e24c37788" providerId="LiveId" clId="{6AF8BD72-1083-4BEB-BB7B-A698D442A057}" dt="2022-05-14T09:18:22.027" v="899" actId="1076"/>
          <ac:picMkLst>
            <pc:docMk/>
            <pc:sldMk cId="991453774" sldId="268"/>
            <ac:picMk id="3" creationId="{7FF82568-6737-4000-966E-2EB1C6FE0261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294219529" sldId="269"/>
        </pc:sldMkLst>
        <pc:spChg chg="add mod">
          <ac:chgData name="이 호진" userId="e7b51f9e24c37788" providerId="LiveId" clId="{6AF8BD72-1083-4BEB-BB7B-A698D442A057}" dt="2022-05-14T09:18:26.393" v="900"/>
          <ac:spMkLst>
            <pc:docMk/>
            <pc:sldMk cId="3294219529" sldId="269"/>
            <ac:spMk id="10" creationId="{4226F393-B10E-3B9D-15A4-0EAB8A4FAC2D}"/>
          </ac:spMkLst>
        </pc:spChg>
        <pc:picChg chg="mod">
          <ac:chgData name="이 호진" userId="e7b51f9e24c37788" providerId="LiveId" clId="{6AF8BD72-1083-4BEB-BB7B-A698D442A057}" dt="2022-05-14T09:18:28.148" v="901" actId="1076"/>
          <ac:picMkLst>
            <pc:docMk/>
            <pc:sldMk cId="3294219529" sldId="269"/>
            <ac:picMk id="3" creationId="{34C2601C-1F1C-4470-8430-A81586F427A6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532783640" sldId="270"/>
        </pc:sldMkLst>
        <pc:spChg chg="add mod">
          <ac:chgData name="이 호진" userId="e7b51f9e24c37788" providerId="LiveId" clId="{6AF8BD72-1083-4BEB-BB7B-A698D442A057}" dt="2022-05-14T09:18:30.466" v="902"/>
          <ac:spMkLst>
            <pc:docMk/>
            <pc:sldMk cId="3532783640" sldId="270"/>
            <ac:spMk id="10" creationId="{B70C837D-C57C-891D-D89D-1AC9473474B2}"/>
          </ac:spMkLst>
        </pc:spChg>
        <pc:picChg chg="mod">
          <ac:chgData name="이 호진" userId="e7b51f9e24c37788" providerId="LiveId" clId="{6AF8BD72-1083-4BEB-BB7B-A698D442A057}" dt="2022-05-14T09:18:33.693" v="904" actId="14100"/>
          <ac:picMkLst>
            <pc:docMk/>
            <pc:sldMk cId="3532783640" sldId="270"/>
            <ac:picMk id="3" creationId="{959D3169-F717-47EC-99EB-9868DE44252E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1585399739" sldId="271"/>
        </pc:sldMkLst>
        <pc:spChg chg="add mod">
          <ac:chgData name="이 호진" userId="e7b51f9e24c37788" providerId="LiveId" clId="{6AF8BD72-1083-4BEB-BB7B-A698D442A057}" dt="2022-05-14T09:18:36.115" v="905"/>
          <ac:spMkLst>
            <pc:docMk/>
            <pc:sldMk cId="1585399739" sldId="271"/>
            <ac:spMk id="10" creationId="{5E2008F6-AB1B-B434-BD95-D76AC70B465E}"/>
          </ac:spMkLst>
        </pc:spChg>
        <pc:picChg chg="mod">
          <ac:chgData name="이 호진" userId="e7b51f9e24c37788" providerId="LiveId" clId="{6AF8BD72-1083-4BEB-BB7B-A698D442A057}" dt="2022-05-14T09:18:39.531" v="907" actId="1076"/>
          <ac:picMkLst>
            <pc:docMk/>
            <pc:sldMk cId="1585399739" sldId="271"/>
            <ac:picMk id="5" creationId="{75A72D27-DA8D-4749-8462-8E5D3BDA8B47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682939185" sldId="272"/>
        </pc:sldMkLst>
        <pc:picChg chg="mod">
          <ac:chgData name="이 호진" userId="e7b51f9e24c37788" providerId="LiveId" clId="{6AF8BD72-1083-4BEB-BB7B-A698D442A057}" dt="2022-05-14T09:18:51.131" v="909" actId="1076"/>
          <ac:picMkLst>
            <pc:docMk/>
            <pc:sldMk cId="3682939185" sldId="272"/>
            <ac:picMk id="5" creationId="{7A6B3685-EA9E-4095-83AA-861D1E8D2FEC}"/>
          </ac:picMkLst>
        </pc:picChg>
        <pc:picChg chg="add mod">
          <ac:chgData name="이 호진" userId="e7b51f9e24c37788" providerId="LiveId" clId="{6AF8BD72-1083-4BEB-BB7B-A698D442A057}" dt="2022-05-14T09:18:58.341" v="913" actId="1076"/>
          <ac:picMkLst>
            <pc:docMk/>
            <pc:sldMk cId="3682939185" sldId="272"/>
            <ac:picMk id="10" creationId="{154D876B-75EF-EB5B-E44E-639680008BC3}"/>
          </ac:picMkLst>
        </pc:picChg>
      </pc:sldChg>
      <pc:sldChg chg="delSp mod ord">
        <pc:chgData name="이 호진" userId="e7b51f9e24c37788" providerId="LiveId" clId="{6AF8BD72-1083-4BEB-BB7B-A698D442A057}" dt="2022-05-14T09:20:34.109" v="987" actId="21"/>
        <pc:sldMkLst>
          <pc:docMk/>
          <pc:sldMk cId="143856105" sldId="273"/>
        </pc:sldMkLst>
        <pc:picChg chg="del">
          <ac:chgData name="이 호진" userId="e7b51f9e24c37788" providerId="LiveId" clId="{6AF8BD72-1083-4BEB-BB7B-A698D442A057}" dt="2022-05-14T09:20:34.109" v="987" actId="21"/>
          <ac:picMkLst>
            <pc:docMk/>
            <pc:sldMk cId="143856105" sldId="273"/>
            <ac:picMk id="3" creationId="{876CB339-C0B4-48C1-939D-09FBD72551F3}"/>
          </ac:picMkLst>
        </pc:picChg>
      </pc:sldChg>
      <pc:sldChg chg="ord">
        <pc:chgData name="이 호진" userId="e7b51f9e24c37788" providerId="LiveId" clId="{6AF8BD72-1083-4BEB-BB7B-A698D442A057}" dt="2022-05-14T09:20:40.597" v="992"/>
        <pc:sldMkLst>
          <pc:docMk/>
          <pc:sldMk cId="993012095" sldId="274"/>
        </pc:sldMkLst>
      </pc:sldChg>
      <pc:sldChg chg="addSp modSp mod ord">
        <pc:chgData name="이 호진" userId="e7b51f9e24c37788" providerId="LiveId" clId="{6AF8BD72-1083-4BEB-BB7B-A698D442A057}" dt="2022-05-14T09:05:56.587" v="199"/>
        <pc:sldMkLst>
          <pc:docMk/>
          <pc:sldMk cId="3692199086" sldId="275"/>
        </pc:sldMkLst>
        <pc:picChg chg="add mod">
          <ac:chgData name="이 호진" userId="e7b51f9e24c37788" providerId="LiveId" clId="{6AF8BD72-1083-4BEB-BB7B-A698D442A057}" dt="2022-05-14T09:05:47.840" v="195" actId="1076"/>
          <ac:picMkLst>
            <pc:docMk/>
            <pc:sldMk cId="3692199086" sldId="275"/>
            <ac:picMk id="3" creationId="{988D9CBD-EB36-49F6-5AA9-BDAF017EA836}"/>
          </ac:picMkLst>
        </pc:picChg>
      </pc:sldChg>
      <pc:sldChg chg="addSp modSp mod ord">
        <pc:chgData name="이 호진" userId="e7b51f9e24c37788" providerId="LiveId" clId="{6AF8BD72-1083-4BEB-BB7B-A698D442A057}" dt="2022-05-14T09:08:15.363" v="244"/>
        <pc:sldMkLst>
          <pc:docMk/>
          <pc:sldMk cId="3840293675" sldId="276"/>
        </pc:sldMkLst>
        <pc:spChg chg="add mod">
          <ac:chgData name="이 호진" userId="e7b51f9e24c37788" providerId="LiveId" clId="{6AF8BD72-1083-4BEB-BB7B-A698D442A057}" dt="2022-05-14T09:08:15.363" v="244"/>
          <ac:spMkLst>
            <pc:docMk/>
            <pc:sldMk cId="3840293675" sldId="276"/>
            <ac:spMk id="10" creationId="{7989AAFF-D10B-74AB-B09E-F2315346EECF}"/>
          </ac:spMkLst>
        </pc:spChg>
        <pc:picChg chg="add mod">
          <ac:chgData name="이 호진" userId="e7b51f9e24c37788" providerId="LiveId" clId="{6AF8BD72-1083-4BEB-BB7B-A698D442A057}" dt="2022-05-14T09:08:09.805" v="243" actId="1076"/>
          <ac:picMkLst>
            <pc:docMk/>
            <pc:sldMk cId="3840293675" sldId="276"/>
            <ac:picMk id="3" creationId="{69556F9E-9EC3-8CF4-C26C-087BB8C28D49}"/>
          </ac:picMkLst>
        </pc:picChg>
        <pc:picChg chg="add mod">
          <ac:chgData name="이 호진" userId="e7b51f9e24c37788" providerId="LiveId" clId="{6AF8BD72-1083-4BEB-BB7B-A698D442A057}" dt="2022-05-14T09:08:08.116" v="242" actId="1076"/>
          <ac:picMkLst>
            <pc:docMk/>
            <pc:sldMk cId="3840293675" sldId="276"/>
            <ac:picMk id="6" creationId="{31779206-E3CA-E4A1-8CB9-9B428E5CC4FB}"/>
          </ac:picMkLst>
        </pc:picChg>
      </pc:sldChg>
      <pc:sldChg chg="del ord">
        <pc:chgData name="이 호진" userId="e7b51f9e24c37788" providerId="LiveId" clId="{6AF8BD72-1083-4BEB-BB7B-A698D442A057}" dt="2022-05-14T09:20:46.375" v="993" actId="47"/>
        <pc:sldMkLst>
          <pc:docMk/>
          <pc:sldMk cId="1635990833" sldId="277"/>
        </pc:sldMkLst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839864286" sldId="278"/>
        </pc:sldMkLst>
      </pc:sldChg>
      <pc:sldChg chg="addSp delSp modSp mod ord">
        <pc:chgData name="이 호진" userId="e7b51f9e24c37788" providerId="LiveId" clId="{6AF8BD72-1083-4BEB-BB7B-A698D442A057}" dt="2022-05-14T09:19:19.741" v="918"/>
        <pc:sldMkLst>
          <pc:docMk/>
          <pc:sldMk cId="3474380009" sldId="279"/>
        </pc:sldMkLst>
        <pc:picChg chg="del">
          <ac:chgData name="이 호진" userId="e7b51f9e24c37788" providerId="LiveId" clId="{6AF8BD72-1083-4BEB-BB7B-A698D442A057}" dt="2022-05-14T09:18:53.157" v="910" actId="21"/>
          <ac:picMkLst>
            <pc:docMk/>
            <pc:sldMk cId="3474380009" sldId="279"/>
            <ac:picMk id="3" creationId="{42F8F6D8-A578-4688-8941-4286BFBCC441}"/>
          </ac:picMkLst>
        </pc:picChg>
        <pc:picChg chg="add mod">
          <ac:chgData name="이 호진" userId="e7b51f9e24c37788" providerId="LiveId" clId="{6AF8BD72-1083-4BEB-BB7B-A698D442A057}" dt="2022-05-14T09:19:07.409" v="916" actId="1076"/>
          <ac:picMkLst>
            <pc:docMk/>
            <pc:sldMk cId="3474380009" sldId="279"/>
            <ac:picMk id="10" creationId="{0BFA2CD6-D63C-7A5F-8615-9FBC46866FEC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1239996546" sldId="280"/>
        </pc:sldMkLst>
        <pc:picChg chg="del">
          <ac:chgData name="이 호진" userId="e7b51f9e24c37788" providerId="LiveId" clId="{6AF8BD72-1083-4BEB-BB7B-A698D442A057}" dt="2022-05-14T09:19:04.287" v="914" actId="21"/>
          <ac:picMkLst>
            <pc:docMk/>
            <pc:sldMk cId="1239996546" sldId="280"/>
            <ac:picMk id="3" creationId="{65385A55-FC05-457B-BD7D-4B8BA5E2A688}"/>
          </ac:picMkLst>
        </pc:picChg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3498068078" sldId="281"/>
        </pc:sldMkLst>
      </pc:sldChg>
      <pc:sldChg chg="addSp modSp mod ord">
        <pc:chgData name="이 호진" userId="e7b51f9e24c37788" providerId="LiveId" clId="{6AF8BD72-1083-4BEB-BB7B-A698D442A057}" dt="2022-05-14T09:20:28.309" v="985" actId="1076"/>
        <pc:sldMkLst>
          <pc:docMk/>
          <pc:sldMk cId="3714033347" sldId="282"/>
        </pc:sldMkLst>
        <pc:spChg chg="mod">
          <ac:chgData name="이 호진" userId="e7b51f9e24c37788" providerId="LiveId" clId="{6AF8BD72-1083-4BEB-BB7B-A698D442A057}" dt="2022-05-14T09:20:26.617" v="984" actId="255"/>
          <ac:spMkLst>
            <pc:docMk/>
            <pc:sldMk cId="3714033347" sldId="282"/>
            <ac:spMk id="2" creationId="{24F57157-82BC-46EE-90C5-21B633F8A8A2}"/>
          </ac:spMkLst>
        </pc:spChg>
        <pc:spChg chg="add mod">
          <ac:chgData name="이 호진" userId="e7b51f9e24c37788" providerId="LiveId" clId="{6AF8BD72-1083-4BEB-BB7B-A698D442A057}" dt="2022-05-14T09:20:00.734" v="952" actId="6549"/>
          <ac:spMkLst>
            <pc:docMk/>
            <pc:sldMk cId="3714033347" sldId="282"/>
            <ac:spMk id="10" creationId="{5541A508-8BA7-818A-52BE-1212B173D764}"/>
          </ac:spMkLst>
        </pc:spChg>
        <pc:picChg chg="mod">
          <ac:chgData name="이 호진" userId="e7b51f9e24c37788" providerId="LiveId" clId="{6AF8BD72-1083-4BEB-BB7B-A698D442A057}" dt="2022-05-14T09:20:28.309" v="985" actId="1076"/>
          <ac:picMkLst>
            <pc:docMk/>
            <pc:sldMk cId="3714033347" sldId="282"/>
            <ac:picMk id="5" creationId="{04166F19-B064-4E71-93E2-87F0977DC4BE}"/>
          </ac:picMkLst>
        </pc:picChg>
      </pc:sldChg>
      <pc:sldChg chg="addSp modSp mod ord">
        <pc:chgData name="이 호진" userId="e7b51f9e24c37788" providerId="LiveId" clId="{6AF8BD72-1083-4BEB-BB7B-A698D442A057}" dt="2022-05-14T09:20:38.974" v="990" actId="1076"/>
        <pc:sldMkLst>
          <pc:docMk/>
          <pc:sldMk cId="2834779096" sldId="283"/>
        </pc:sldMkLst>
        <pc:picChg chg="mod">
          <ac:chgData name="이 호진" userId="e7b51f9e24c37788" providerId="LiveId" clId="{6AF8BD72-1083-4BEB-BB7B-A698D442A057}" dt="2022-05-14T09:20:31.493" v="986" actId="1076"/>
          <ac:picMkLst>
            <pc:docMk/>
            <pc:sldMk cId="2834779096" sldId="283"/>
            <ac:picMk id="3" creationId="{BADC0333-415A-48FF-B774-A6CFB3246F29}"/>
          </ac:picMkLst>
        </pc:picChg>
        <pc:picChg chg="add mod">
          <ac:chgData name="이 호진" userId="e7b51f9e24c37788" providerId="LiveId" clId="{6AF8BD72-1083-4BEB-BB7B-A698D442A057}" dt="2022-05-14T09:20:38.974" v="990" actId="1076"/>
          <ac:picMkLst>
            <pc:docMk/>
            <pc:sldMk cId="2834779096" sldId="283"/>
            <ac:picMk id="10" creationId="{AD724DB4-F0E0-445C-7AE1-5640C5131A43}"/>
          </ac:picMkLst>
        </pc:picChg>
      </pc:sldChg>
      <pc:sldChg chg="addSp modSp add mod">
        <pc:chgData name="이 호진" userId="e7b51f9e24c37788" providerId="LiveId" clId="{6AF8BD72-1083-4BEB-BB7B-A698D442A057}" dt="2022-05-14T09:25:41.291" v="1004" actId="1076"/>
        <pc:sldMkLst>
          <pc:docMk/>
          <pc:sldMk cId="3481153335" sldId="284"/>
        </pc:sldMkLst>
        <pc:spChg chg="mod">
          <ac:chgData name="이 호진" userId="e7b51f9e24c37788" providerId="LiveId" clId="{6AF8BD72-1083-4BEB-BB7B-A698D442A057}" dt="2022-05-14T09:25:41.291" v="1004" actId="1076"/>
          <ac:spMkLst>
            <pc:docMk/>
            <pc:sldMk cId="3481153335" sldId="284"/>
            <ac:spMk id="7" creationId="{7CA2BC6A-8622-378D-781B-17A25B5A9C7C}"/>
          </ac:spMkLst>
        </pc:spChg>
        <pc:spChg chg="mod">
          <ac:chgData name="이 호진" userId="e7b51f9e24c37788" providerId="LiveId" clId="{6AF8BD72-1083-4BEB-BB7B-A698D442A057}" dt="2022-05-14T09:25:41.291" v="1004" actId="1076"/>
          <ac:spMkLst>
            <pc:docMk/>
            <pc:sldMk cId="3481153335" sldId="284"/>
            <ac:spMk id="8" creationId="{A6B608FD-058E-F0A1-B35A-F530BA00B8A2}"/>
          </ac:spMkLst>
        </pc:spChg>
        <pc:picChg chg="mod">
          <ac:chgData name="이 호진" userId="e7b51f9e24c37788" providerId="LiveId" clId="{6AF8BD72-1083-4BEB-BB7B-A698D442A057}" dt="2022-05-14T09:25:41.291" v="1004" actId="1076"/>
          <ac:picMkLst>
            <pc:docMk/>
            <pc:sldMk cId="3481153335" sldId="284"/>
            <ac:picMk id="6" creationId="{6B207170-BEC9-E541-CA02-0EA64C68F948}"/>
          </ac:picMkLst>
        </pc:picChg>
        <pc:picChg chg="add mod">
          <ac:chgData name="이 호진" userId="e7b51f9e24c37788" providerId="LiveId" clId="{6AF8BD72-1083-4BEB-BB7B-A698D442A057}" dt="2022-05-14T09:25:41.291" v="1004" actId="1076"/>
          <ac:picMkLst>
            <pc:docMk/>
            <pc:sldMk cId="3481153335" sldId="284"/>
            <ac:picMk id="3074" creationId="{F4BA01C1-BB0D-8386-1731-9406023EA235}"/>
          </ac:picMkLst>
        </pc:picChg>
      </pc:sldChg>
      <pc:sldChg chg="addSp delSp modSp add mod">
        <pc:chgData name="이 호진" userId="e7b51f9e24c37788" providerId="LiveId" clId="{6AF8BD72-1083-4BEB-BB7B-A698D442A057}" dt="2022-05-14T09:12:51.505" v="599" actId="255"/>
        <pc:sldMkLst>
          <pc:docMk/>
          <pc:sldMk cId="468772384" sldId="285"/>
        </pc:sldMkLst>
        <pc:spChg chg="add mod">
          <ac:chgData name="이 호진" userId="e7b51f9e24c37788" providerId="LiveId" clId="{6AF8BD72-1083-4BEB-BB7B-A698D442A057}" dt="2022-05-14T09:12:51.505" v="599" actId="255"/>
          <ac:spMkLst>
            <pc:docMk/>
            <pc:sldMk cId="468772384" sldId="285"/>
            <ac:spMk id="2" creationId="{0F190B96-8B17-F49D-8EAD-8F9FDE4ED12C}"/>
          </ac:spMkLst>
        </pc:spChg>
        <pc:spChg chg="add mod">
          <ac:chgData name="이 호진" userId="e7b51f9e24c37788" providerId="LiveId" clId="{6AF8BD72-1083-4BEB-BB7B-A698D442A057}" dt="2022-05-14T09:12:44.713" v="596" actId="1076"/>
          <ac:spMkLst>
            <pc:docMk/>
            <pc:sldMk cId="468772384" sldId="285"/>
            <ac:spMk id="6" creationId="{551855C5-F43F-2606-7B59-2A1091990253}"/>
          </ac:spMkLst>
        </pc:spChg>
        <pc:picChg chg="add del mod">
          <ac:chgData name="이 호진" userId="e7b51f9e24c37788" providerId="LiveId" clId="{6AF8BD72-1083-4BEB-BB7B-A698D442A057}" dt="2022-05-14T09:12:24.483" v="588" actId="478"/>
          <ac:picMkLst>
            <pc:docMk/>
            <pc:sldMk cId="468772384" sldId="285"/>
            <ac:picMk id="5" creationId="{555C57FC-3D61-3950-7592-4E50E4807459}"/>
          </ac:picMkLst>
        </pc:picChg>
        <pc:picChg chg="add mod">
          <ac:chgData name="이 호진" userId="e7b51f9e24c37788" providerId="LiveId" clId="{6AF8BD72-1083-4BEB-BB7B-A698D442A057}" dt="2022-05-14T09:12:41.304" v="595" actId="167"/>
          <ac:picMkLst>
            <pc:docMk/>
            <pc:sldMk cId="468772384" sldId="285"/>
            <ac:picMk id="1026" creationId="{086B09BF-2856-5932-545E-6A0A53B9B3B8}"/>
          </ac:picMkLst>
        </pc:picChg>
      </pc:sldChg>
      <pc:sldChg chg="add del ord">
        <pc:chgData name="이 호진" userId="e7b51f9e24c37788" providerId="LiveId" clId="{6AF8BD72-1083-4BEB-BB7B-A698D442A057}" dt="2022-05-14T09:20:46.375" v="993" actId="47"/>
        <pc:sldMkLst>
          <pc:docMk/>
          <pc:sldMk cId="2018866561" sldId="286"/>
        </pc:sldMkLst>
      </pc:sldChg>
      <pc:sldChg chg="add del ord">
        <pc:chgData name="이 호진" userId="e7b51f9e24c37788" providerId="LiveId" clId="{6AF8BD72-1083-4BEB-BB7B-A698D442A057}" dt="2022-05-14T09:20:46.375" v="993" actId="47"/>
        <pc:sldMkLst>
          <pc:docMk/>
          <pc:sldMk cId="1784819235" sldId="287"/>
        </pc:sldMkLst>
      </pc:sldChg>
    </pc:docChg>
  </pc:docChgLst>
  <pc:docChgLst>
    <pc:chgData name="이 호진" userId="e7b51f9e24c37788" providerId="LiveId" clId="{FDDECBCB-AFF3-45DA-B6AD-2DBEC62988AA}"/>
    <pc:docChg chg="undo custSel delSld modSld">
      <pc:chgData name="이 호진" userId="e7b51f9e24c37788" providerId="LiveId" clId="{FDDECBCB-AFF3-45DA-B6AD-2DBEC62988AA}" dt="2022-06-10T01:18:32.854" v="941" actId="207"/>
      <pc:docMkLst>
        <pc:docMk/>
      </pc:docMkLst>
      <pc:sldChg chg="addSp delSp modSp mod">
        <pc:chgData name="이 호진" userId="e7b51f9e24c37788" providerId="LiveId" clId="{FDDECBCB-AFF3-45DA-B6AD-2DBEC62988AA}" dt="2022-06-01T08:27:01.463" v="828"/>
        <pc:sldMkLst>
          <pc:docMk/>
          <pc:sldMk cId="2184666338" sldId="256"/>
        </pc:sldMkLst>
        <pc:spChg chg="del">
          <ac:chgData name="이 호진" userId="e7b51f9e24c37788" providerId="LiveId" clId="{FDDECBCB-AFF3-45DA-B6AD-2DBEC62988AA}" dt="2022-06-01T08:27:00.847" v="827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00.847" v="827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00.847" v="827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00.847" v="827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7:01.463" v="828"/>
          <ac:spMkLst>
            <pc:docMk/>
            <pc:sldMk cId="2184666338" sldId="256"/>
            <ac:spMk id="11" creationId="{B84CC2F2-2BE5-5E3D-2565-9A499CEA503A}"/>
          </ac:spMkLst>
        </pc:spChg>
        <pc:spChg chg="add mod">
          <ac:chgData name="이 호진" userId="e7b51f9e24c37788" providerId="LiveId" clId="{FDDECBCB-AFF3-45DA-B6AD-2DBEC62988AA}" dt="2022-06-01T08:27:01.463" v="828"/>
          <ac:spMkLst>
            <pc:docMk/>
            <pc:sldMk cId="2184666338" sldId="256"/>
            <ac:spMk id="13" creationId="{F8A6B98F-0BF3-76FF-7EA4-4AD0B1DE7DD9}"/>
          </ac:spMkLst>
        </pc:spChg>
        <pc:spChg chg="add mod">
          <ac:chgData name="이 호진" userId="e7b51f9e24c37788" providerId="LiveId" clId="{FDDECBCB-AFF3-45DA-B6AD-2DBEC62988AA}" dt="2022-06-01T08:27:01.463" v="828"/>
          <ac:spMkLst>
            <pc:docMk/>
            <pc:sldMk cId="2184666338" sldId="256"/>
            <ac:spMk id="14" creationId="{2BD8A98F-4036-6F17-C06A-2481EAB428AD}"/>
          </ac:spMkLst>
        </pc:spChg>
        <pc:spChg chg="add mod">
          <ac:chgData name="이 호진" userId="e7b51f9e24c37788" providerId="LiveId" clId="{FDDECBCB-AFF3-45DA-B6AD-2DBEC62988AA}" dt="2022-06-01T08:27:01.463" v="828"/>
          <ac:spMkLst>
            <pc:docMk/>
            <pc:sldMk cId="2184666338" sldId="256"/>
            <ac:spMk id="15" creationId="{20AB5FB6-FAF1-151B-83CF-C50CF72D5C7E}"/>
          </ac:spMkLst>
        </pc:spChg>
      </pc:sldChg>
      <pc:sldChg chg="addSp delSp modSp mod">
        <pc:chgData name="이 호진" userId="e7b51f9e24c37788" providerId="LiveId" clId="{FDDECBCB-AFF3-45DA-B6AD-2DBEC62988AA}" dt="2022-06-01T08:27:27.111" v="836"/>
        <pc:sldMkLst>
          <pc:docMk/>
          <pc:sldMk cId="783510813" sldId="257"/>
        </pc:sldMkLst>
        <pc:spChg chg="del">
          <ac:chgData name="이 호진" userId="e7b51f9e24c37788" providerId="LiveId" clId="{FDDECBCB-AFF3-45DA-B6AD-2DBEC62988AA}" dt="2022-06-01T08:27:26.636" v="835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26.636" v="835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26.636" v="835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26.636" v="835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7:27.111" v="836"/>
          <ac:spMkLst>
            <pc:docMk/>
            <pc:sldMk cId="783510813" sldId="257"/>
            <ac:spMk id="11" creationId="{B7A0A277-0852-3E15-7ED9-28D04FB8E2B4}"/>
          </ac:spMkLst>
        </pc:spChg>
        <pc:spChg chg="add mod">
          <ac:chgData name="이 호진" userId="e7b51f9e24c37788" providerId="LiveId" clId="{FDDECBCB-AFF3-45DA-B6AD-2DBEC62988AA}" dt="2022-06-01T08:27:27.111" v="836"/>
          <ac:spMkLst>
            <pc:docMk/>
            <pc:sldMk cId="783510813" sldId="257"/>
            <ac:spMk id="12" creationId="{263FB9E2-70C6-598D-7322-74707966731B}"/>
          </ac:spMkLst>
        </pc:spChg>
        <pc:spChg chg="add mod">
          <ac:chgData name="이 호진" userId="e7b51f9e24c37788" providerId="LiveId" clId="{FDDECBCB-AFF3-45DA-B6AD-2DBEC62988AA}" dt="2022-06-01T08:27:27.111" v="836"/>
          <ac:spMkLst>
            <pc:docMk/>
            <pc:sldMk cId="783510813" sldId="257"/>
            <ac:spMk id="13" creationId="{95732E2A-C967-9043-2DBD-FA33C304F0BE}"/>
          </ac:spMkLst>
        </pc:spChg>
        <pc:spChg chg="add mod">
          <ac:chgData name="이 호진" userId="e7b51f9e24c37788" providerId="LiveId" clId="{FDDECBCB-AFF3-45DA-B6AD-2DBEC62988AA}" dt="2022-06-01T08:27:27.111" v="836"/>
          <ac:spMkLst>
            <pc:docMk/>
            <pc:sldMk cId="783510813" sldId="257"/>
            <ac:spMk id="14" creationId="{B4060447-FDA1-8E78-E94B-0101200A43AA}"/>
          </ac:spMkLst>
        </pc:spChg>
      </pc:sldChg>
      <pc:sldChg chg="addSp delSp modSp mod">
        <pc:chgData name="이 호진" userId="e7b51f9e24c37788" providerId="LiveId" clId="{FDDECBCB-AFF3-45DA-B6AD-2DBEC62988AA}" dt="2022-06-10T01:18:32.854" v="941" actId="207"/>
        <pc:sldMkLst>
          <pc:docMk/>
          <pc:sldMk cId="3835004089" sldId="258"/>
        </pc:sldMkLst>
        <pc:spChg chg="mod">
          <ac:chgData name="이 호진" userId="e7b51f9e24c37788" providerId="LiveId" clId="{FDDECBCB-AFF3-45DA-B6AD-2DBEC62988AA}" dt="2022-06-01T07:02:34.195" v="0" actId="1076"/>
          <ac:spMkLst>
            <pc:docMk/>
            <pc:sldMk cId="3835004089" sldId="258"/>
            <ac:spMk id="2" creationId="{F4866F2D-BA68-0CE3-B7C6-BF454FADB009}"/>
          </ac:spMkLst>
        </pc:spChg>
        <pc:spChg chg="del">
          <ac:chgData name="이 호진" userId="e7b51f9e24c37788" providerId="LiveId" clId="{FDDECBCB-AFF3-45DA-B6AD-2DBEC62988AA}" dt="2022-06-01T08:27:31.714" v="837" actId="478"/>
          <ac:spMkLst>
            <pc:docMk/>
            <pc:sldMk cId="3835004089" sldId="258"/>
            <ac:spMk id="4" creationId="{CA2E5569-5413-4171-8D0F-A04CD8CF3F3A}"/>
          </ac:spMkLst>
        </pc:spChg>
        <pc:spChg chg="add mod">
          <ac:chgData name="이 호진" userId="e7b51f9e24c37788" providerId="LiveId" clId="{FDDECBCB-AFF3-45DA-B6AD-2DBEC62988AA}" dt="2022-06-10T01:18:32.854" v="941" actId="207"/>
          <ac:spMkLst>
            <pc:docMk/>
            <pc:sldMk cId="3835004089" sldId="258"/>
            <ac:spMk id="5" creationId="{A67D8B00-0DD6-8E95-C911-3D2D78EABAAB}"/>
          </ac:spMkLst>
        </pc:spChg>
        <pc:spChg chg="del">
          <ac:chgData name="이 호진" userId="e7b51f9e24c37788" providerId="LiveId" clId="{FDDECBCB-AFF3-45DA-B6AD-2DBEC62988AA}" dt="2022-06-01T08:27:31.714" v="837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31.714" v="837" actId="478"/>
          <ac:spMkLst>
            <pc:docMk/>
            <pc:sldMk cId="3835004089" sldId="258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31.714" v="837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7:28:01.773" v="444" actId="1076"/>
          <ac:spMkLst>
            <pc:docMk/>
            <pc:sldMk cId="3835004089" sldId="258"/>
            <ac:spMk id="12" creationId="{B5C4F143-3991-1089-563F-5E1F2ED4BB0C}"/>
          </ac:spMkLst>
        </pc:spChg>
        <pc:spChg chg="add mod">
          <ac:chgData name="이 호진" userId="e7b51f9e24c37788" providerId="LiveId" clId="{FDDECBCB-AFF3-45DA-B6AD-2DBEC62988AA}" dt="2022-06-01T07:27:58.388" v="443" actId="1076"/>
          <ac:spMkLst>
            <pc:docMk/>
            <pc:sldMk cId="3835004089" sldId="258"/>
            <ac:spMk id="13" creationId="{7B03D4A0-0CBC-AA55-A7E3-D14542F2308D}"/>
          </ac:spMkLst>
        </pc:spChg>
        <pc:spChg chg="add mod">
          <ac:chgData name="이 호진" userId="e7b51f9e24c37788" providerId="LiveId" clId="{FDDECBCB-AFF3-45DA-B6AD-2DBEC62988AA}" dt="2022-06-01T07:28:54.114" v="450" actId="20577"/>
          <ac:spMkLst>
            <pc:docMk/>
            <pc:sldMk cId="3835004089" sldId="258"/>
            <ac:spMk id="15" creationId="{540DF5EA-0496-F10D-5FD2-FA7952BE9336}"/>
          </ac:spMkLst>
        </pc:spChg>
        <pc:spChg chg="add mod">
          <ac:chgData name="이 호진" userId="e7b51f9e24c37788" providerId="LiveId" clId="{FDDECBCB-AFF3-45DA-B6AD-2DBEC62988AA}" dt="2022-06-01T08:27:32.123" v="838"/>
          <ac:spMkLst>
            <pc:docMk/>
            <pc:sldMk cId="3835004089" sldId="258"/>
            <ac:spMk id="16" creationId="{A8D2608D-52E2-492F-DE9A-5195BA9DFA96}"/>
          </ac:spMkLst>
        </pc:spChg>
        <pc:spChg chg="add mod">
          <ac:chgData name="이 호진" userId="e7b51f9e24c37788" providerId="LiveId" clId="{FDDECBCB-AFF3-45DA-B6AD-2DBEC62988AA}" dt="2022-06-01T07:35:56.678" v="559" actId="1076"/>
          <ac:spMkLst>
            <pc:docMk/>
            <pc:sldMk cId="3835004089" sldId="258"/>
            <ac:spMk id="18" creationId="{155BAF88-C495-6E6C-B992-07E25D0B18E8}"/>
          </ac:spMkLst>
        </pc:spChg>
        <pc:spChg chg="add mod">
          <ac:chgData name="이 호진" userId="e7b51f9e24c37788" providerId="LiveId" clId="{FDDECBCB-AFF3-45DA-B6AD-2DBEC62988AA}" dt="2022-06-01T07:37:17.147" v="573" actId="20577"/>
          <ac:spMkLst>
            <pc:docMk/>
            <pc:sldMk cId="3835004089" sldId="258"/>
            <ac:spMk id="19" creationId="{D4EA4BC9-BD79-1153-877E-9272AA820D59}"/>
          </ac:spMkLst>
        </pc:spChg>
        <pc:spChg chg="add mod">
          <ac:chgData name="이 호진" userId="e7b51f9e24c37788" providerId="LiveId" clId="{FDDECBCB-AFF3-45DA-B6AD-2DBEC62988AA}" dt="2022-06-01T08:27:32.123" v="838"/>
          <ac:spMkLst>
            <pc:docMk/>
            <pc:sldMk cId="3835004089" sldId="258"/>
            <ac:spMk id="20" creationId="{AC737B4B-1F74-750E-BA33-AEBFBA9A99DB}"/>
          </ac:spMkLst>
        </pc:spChg>
        <pc:spChg chg="add mod">
          <ac:chgData name="이 호진" userId="e7b51f9e24c37788" providerId="LiveId" clId="{FDDECBCB-AFF3-45DA-B6AD-2DBEC62988AA}" dt="2022-06-01T07:37:10.454" v="569" actId="1076"/>
          <ac:spMkLst>
            <pc:docMk/>
            <pc:sldMk cId="3835004089" sldId="258"/>
            <ac:spMk id="21" creationId="{43CBC661-E967-3368-898C-4D75459090F7}"/>
          </ac:spMkLst>
        </pc:spChg>
        <pc:spChg chg="add mod">
          <ac:chgData name="이 호진" userId="e7b51f9e24c37788" providerId="LiveId" clId="{FDDECBCB-AFF3-45DA-B6AD-2DBEC62988AA}" dt="2022-06-01T08:27:32.123" v="838"/>
          <ac:spMkLst>
            <pc:docMk/>
            <pc:sldMk cId="3835004089" sldId="258"/>
            <ac:spMk id="22" creationId="{4202E9D3-482D-C925-30C8-3AEB24702767}"/>
          </ac:spMkLst>
        </pc:spChg>
        <pc:spChg chg="add mod">
          <ac:chgData name="이 호진" userId="e7b51f9e24c37788" providerId="LiveId" clId="{FDDECBCB-AFF3-45DA-B6AD-2DBEC62988AA}" dt="2022-06-01T08:27:32.123" v="838"/>
          <ac:spMkLst>
            <pc:docMk/>
            <pc:sldMk cId="3835004089" sldId="258"/>
            <ac:spMk id="23" creationId="{0297297B-EA17-89D0-DD6D-D3D44136D499}"/>
          </ac:spMkLst>
        </pc:spChg>
        <pc:picChg chg="del mod">
          <ac:chgData name="이 호진" userId="e7b51f9e24c37788" providerId="LiveId" clId="{FDDECBCB-AFF3-45DA-B6AD-2DBEC62988AA}" dt="2022-06-01T07:27:39.528" v="435" actId="478"/>
          <ac:picMkLst>
            <pc:docMk/>
            <pc:sldMk cId="3835004089" sldId="258"/>
            <ac:picMk id="3" creationId="{2E93FF26-0A59-43B6-8EB6-04D5818ED173}"/>
          </ac:picMkLst>
        </pc:picChg>
        <pc:picChg chg="del mod">
          <ac:chgData name="이 호진" userId="e7b51f9e24c37788" providerId="LiveId" clId="{FDDECBCB-AFF3-45DA-B6AD-2DBEC62988AA}" dt="2022-06-01T07:36:00.223" v="561" actId="478"/>
          <ac:picMkLst>
            <pc:docMk/>
            <pc:sldMk cId="3835004089" sldId="258"/>
            <ac:picMk id="10" creationId="{FDF552A6-369E-8F20-F9DD-F8C52A60F725}"/>
          </ac:picMkLst>
        </pc:picChg>
        <pc:picChg chg="add mod">
          <ac:chgData name="이 호진" userId="e7b51f9e24c37788" providerId="LiveId" clId="{FDDECBCB-AFF3-45DA-B6AD-2DBEC62988AA}" dt="2022-06-01T07:27:50.063" v="438" actId="1076"/>
          <ac:picMkLst>
            <pc:docMk/>
            <pc:sldMk cId="3835004089" sldId="258"/>
            <ac:picMk id="11" creationId="{B85710F1-6637-33E0-8D33-137E9DA4FA5D}"/>
          </ac:picMkLst>
        </pc:picChg>
        <pc:picChg chg="add mod">
          <ac:chgData name="이 호진" userId="e7b51f9e24c37788" providerId="LiveId" clId="{FDDECBCB-AFF3-45DA-B6AD-2DBEC62988AA}" dt="2022-06-01T07:36:06.645" v="563" actId="14100"/>
          <ac:picMkLst>
            <pc:docMk/>
            <pc:sldMk cId="3835004089" sldId="258"/>
            <ac:picMk id="17" creationId="{D9D55DF4-B403-3DAD-328E-59CD31C88049}"/>
          </ac:picMkLst>
        </pc:picChg>
      </pc:sldChg>
      <pc:sldChg chg="addSp delSp modSp mod">
        <pc:chgData name="이 호진" userId="e7b51f9e24c37788" providerId="LiveId" clId="{FDDECBCB-AFF3-45DA-B6AD-2DBEC62988AA}" dt="2022-06-01T08:27:37.929" v="840"/>
        <pc:sldMkLst>
          <pc:docMk/>
          <pc:sldMk cId="1691065535" sldId="261"/>
        </pc:sldMkLst>
        <pc:spChg chg="del">
          <ac:chgData name="이 호진" userId="e7b51f9e24c37788" providerId="LiveId" clId="{FDDECBCB-AFF3-45DA-B6AD-2DBEC62988AA}" dt="2022-06-01T08:27:37.404" v="839" actId="478"/>
          <ac:spMkLst>
            <pc:docMk/>
            <pc:sldMk cId="1691065535" sldId="261"/>
            <ac:spMk id="4" creationId="{CA2E5569-5413-4171-8D0F-A04CD8CF3F3A}"/>
          </ac:spMkLst>
        </pc:spChg>
        <pc:spChg chg="add mod">
          <ac:chgData name="이 호진" userId="e7b51f9e24c37788" providerId="LiveId" clId="{FDDECBCB-AFF3-45DA-B6AD-2DBEC62988AA}" dt="2022-06-01T07:08:29.168" v="315" actId="1076"/>
          <ac:spMkLst>
            <pc:docMk/>
            <pc:sldMk cId="1691065535" sldId="261"/>
            <ac:spMk id="5" creationId="{FCF28528-F4A9-DF5D-F02F-DFD70A302C0E}"/>
          </ac:spMkLst>
        </pc:spChg>
        <pc:spChg chg="del">
          <ac:chgData name="이 호진" userId="e7b51f9e24c37788" providerId="LiveId" clId="{FDDECBCB-AFF3-45DA-B6AD-2DBEC62988AA}" dt="2022-06-01T08:27:37.404" v="839" actId="478"/>
          <ac:spMkLst>
            <pc:docMk/>
            <pc:sldMk cId="1691065535" sldId="261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37.404" v="839" actId="478"/>
          <ac:spMkLst>
            <pc:docMk/>
            <pc:sldMk cId="1691065535" sldId="261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37.404" v="839" actId="478"/>
          <ac:spMkLst>
            <pc:docMk/>
            <pc:sldMk cId="1691065535" sldId="261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7:37.929" v="840"/>
          <ac:spMkLst>
            <pc:docMk/>
            <pc:sldMk cId="1691065535" sldId="261"/>
            <ac:spMk id="11" creationId="{B280AB72-31D5-8D3E-4BCD-A4445037BE82}"/>
          </ac:spMkLst>
        </pc:spChg>
        <pc:spChg chg="add mod">
          <ac:chgData name="이 호진" userId="e7b51f9e24c37788" providerId="LiveId" clId="{FDDECBCB-AFF3-45DA-B6AD-2DBEC62988AA}" dt="2022-06-01T08:27:37.929" v="840"/>
          <ac:spMkLst>
            <pc:docMk/>
            <pc:sldMk cId="1691065535" sldId="261"/>
            <ac:spMk id="12" creationId="{26C835B6-35BB-E915-4D0C-404E78DEBA16}"/>
          </ac:spMkLst>
        </pc:spChg>
        <pc:spChg chg="add mod">
          <ac:chgData name="이 호진" userId="e7b51f9e24c37788" providerId="LiveId" clId="{FDDECBCB-AFF3-45DA-B6AD-2DBEC62988AA}" dt="2022-06-01T08:27:37.929" v="840"/>
          <ac:spMkLst>
            <pc:docMk/>
            <pc:sldMk cId="1691065535" sldId="261"/>
            <ac:spMk id="13" creationId="{1EB0DF81-C9A5-F8AF-8CFC-5611589A6F98}"/>
          </ac:spMkLst>
        </pc:spChg>
        <pc:spChg chg="add mod">
          <ac:chgData name="이 호진" userId="e7b51f9e24c37788" providerId="LiveId" clId="{FDDECBCB-AFF3-45DA-B6AD-2DBEC62988AA}" dt="2022-06-01T08:27:37.929" v="840"/>
          <ac:spMkLst>
            <pc:docMk/>
            <pc:sldMk cId="1691065535" sldId="261"/>
            <ac:spMk id="14" creationId="{1E6B8DBC-18CF-A0E0-65B6-D99183064D2A}"/>
          </ac:spMkLst>
        </pc:spChg>
        <pc:picChg chg="del mod">
          <ac:chgData name="이 호진" userId="e7b51f9e24c37788" providerId="LiveId" clId="{FDDECBCB-AFF3-45DA-B6AD-2DBEC62988AA}" dt="2022-06-01T07:46:20.551" v="575" actId="478"/>
          <ac:picMkLst>
            <pc:docMk/>
            <pc:sldMk cId="1691065535" sldId="261"/>
            <ac:picMk id="3" creationId="{76028449-D10D-4176-B49A-09E1CE8FE129}"/>
          </ac:picMkLst>
        </pc:picChg>
        <pc:picChg chg="add mod">
          <ac:chgData name="이 호진" userId="e7b51f9e24c37788" providerId="LiveId" clId="{FDDECBCB-AFF3-45DA-B6AD-2DBEC62988AA}" dt="2022-06-01T07:46:27.766" v="579" actId="1076"/>
          <ac:picMkLst>
            <pc:docMk/>
            <pc:sldMk cId="1691065535" sldId="261"/>
            <ac:picMk id="10" creationId="{6D56AC57-DDF4-F456-FAF0-605BA846E696}"/>
          </ac:picMkLst>
        </pc:picChg>
      </pc:sldChg>
      <pc:sldChg chg="addSp delSp modSp mod">
        <pc:chgData name="이 호진" userId="e7b51f9e24c37788" providerId="LiveId" clId="{FDDECBCB-AFF3-45DA-B6AD-2DBEC62988AA}" dt="2022-06-01T08:27:44.141" v="842"/>
        <pc:sldMkLst>
          <pc:docMk/>
          <pc:sldMk cId="444157981" sldId="262"/>
        </pc:sldMkLst>
        <pc:spChg chg="del">
          <ac:chgData name="이 호진" userId="e7b51f9e24c37788" providerId="LiveId" clId="{FDDECBCB-AFF3-45DA-B6AD-2DBEC62988AA}" dt="2022-06-01T08:27:43.613" v="841" actId="478"/>
          <ac:spMkLst>
            <pc:docMk/>
            <pc:sldMk cId="444157981" sldId="262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43.613" v="841" actId="478"/>
          <ac:spMkLst>
            <pc:docMk/>
            <pc:sldMk cId="444157981" sldId="262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43.613" v="841" actId="478"/>
          <ac:spMkLst>
            <pc:docMk/>
            <pc:sldMk cId="444157981" sldId="262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43.613" v="841" actId="478"/>
          <ac:spMkLst>
            <pc:docMk/>
            <pc:sldMk cId="444157981" sldId="262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7:44.141" v="842"/>
          <ac:spMkLst>
            <pc:docMk/>
            <pc:sldMk cId="444157981" sldId="262"/>
            <ac:spMk id="10" creationId="{C4A91AF6-C881-29CB-F56A-6D62D4A4B49A}"/>
          </ac:spMkLst>
        </pc:spChg>
        <pc:spChg chg="add del mod">
          <ac:chgData name="이 호진" userId="e7b51f9e24c37788" providerId="LiveId" clId="{FDDECBCB-AFF3-45DA-B6AD-2DBEC62988AA}" dt="2022-06-01T07:51:28.375" v="648" actId="14100"/>
          <ac:spMkLst>
            <pc:docMk/>
            <pc:sldMk cId="444157981" sldId="262"/>
            <ac:spMk id="12" creationId="{630320AA-C79F-63E8-00F4-FCC7046C2A59}"/>
          </ac:spMkLst>
        </pc:spChg>
        <pc:spChg chg="add mod">
          <ac:chgData name="이 호진" userId="e7b51f9e24c37788" providerId="LiveId" clId="{FDDECBCB-AFF3-45DA-B6AD-2DBEC62988AA}" dt="2022-06-01T07:52:46.154" v="649" actId="20577"/>
          <ac:spMkLst>
            <pc:docMk/>
            <pc:sldMk cId="444157981" sldId="262"/>
            <ac:spMk id="13" creationId="{8B3AC263-FD94-3E04-6F96-A2AF0138B610}"/>
          </ac:spMkLst>
        </pc:spChg>
        <pc:spChg chg="add mod">
          <ac:chgData name="이 호진" userId="e7b51f9e24c37788" providerId="LiveId" clId="{FDDECBCB-AFF3-45DA-B6AD-2DBEC62988AA}" dt="2022-06-01T08:27:44.141" v="842"/>
          <ac:spMkLst>
            <pc:docMk/>
            <pc:sldMk cId="444157981" sldId="262"/>
            <ac:spMk id="15" creationId="{8685B790-E246-A3F4-E315-5C2F1CA27D3B}"/>
          </ac:spMkLst>
        </pc:spChg>
        <pc:spChg chg="add mod">
          <ac:chgData name="이 호진" userId="e7b51f9e24c37788" providerId="LiveId" clId="{FDDECBCB-AFF3-45DA-B6AD-2DBEC62988AA}" dt="2022-06-01T08:27:44.141" v="842"/>
          <ac:spMkLst>
            <pc:docMk/>
            <pc:sldMk cId="444157981" sldId="262"/>
            <ac:spMk id="16" creationId="{0EF19750-7B3B-2857-3F4C-ABA042C99956}"/>
          </ac:spMkLst>
        </pc:spChg>
        <pc:spChg chg="add mod">
          <ac:chgData name="이 호진" userId="e7b51f9e24c37788" providerId="LiveId" clId="{FDDECBCB-AFF3-45DA-B6AD-2DBEC62988AA}" dt="2022-06-01T08:27:44.141" v="842"/>
          <ac:spMkLst>
            <pc:docMk/>
            <pc:sldMk cId="444157981" sldId="262"/>
            <ac:spMk id="17" creationId="{506E334B-EF73-7076-B7C4-1866EC5AFE8E}"/>
          </ac:spMkLst>
        </pc:spChg>
        <pc:picChg chg="del">
          <ac:chgData name="이 호진" userId="e7b51f9e24c37788" providerId="LiveId" clId="{FDDECBCB-AFF3-45DA-B6AD-2DBEC62988AA}" dt="2022-06-01T07:49:57.707" v="582" actId="478"/>
          <ac:picMkLst>
            <pc:docMk/>
            <pc:sldMk cId="444157981" sldId="262"/>
            <ac:picMk id="3" creationId="{2B907A5E-9217-4490-9E9D-BEFC72A7E5D5}"/>
          </ac:picMkLst>
        </pc:picChg>
        <pc:picChg chg="del">
          <ac:chgData name="이 호진" userId="e7b51f9e24c37788" providerId="LiveId" clId="{FDDECBCB-AFF3-45DA-B6AD-2DBEC62988AA}" dt="2022-06-01T07:50:05.180" v="585" actId="478"/>
          <ac:picMkLst>
            <pc:docMk/>
            <pc:sldMk cId="444157981" sldId="262"/>
            <ac:picMk id="10" creationId="{9DA273F9-740F-D605-CCF2-A5E3D7774797}"/>
          </ac:picMkLst>
        </pc:picChg>
        <pc:cxnChg chg="add mod">
          <ac:chgData name="이 호진" userId="e7b51f9e24c37788" providerId="LiveId" clId="{FDDECBCB-AFF3-45DA-B6AD-2DBEC62988AA}" dt="2022-06-01T07:51:21.884" v="647" actId="208"/>
          <ac:cxnSpMkLst>
            <pc:docMk/>
            <pc:sldMk cId="444157981" sldId="262"/>
            <ac:cxnSpMk id="14" creationId="{416DFFD1-87B4-B294-2CD0-3AE3AA8AC37C}"/>
          </ac:cxnSpMkLst>
        </pc:cxnChg>
      </pc:sldChg>
      <pc:sldChg chg="addSp delSp modSp mod">
        <pc:chgData name="이 호진" userId="e7b51f9e24c37788" providerId="LiveId" clId="{FDDECBCB-AFF3-45DA-B6AD-2DBEC62988AA}" dt="2022-06-01T08:27:49.410" v="844"/>
        <pc:sldMkLst>
          <pc:docMk/>
          <pc:sldMk cId="4189344903" sldId="263"/>
        </pc:sldMkLst>
        <pc:spChg chg="del">
          <ac:chgData name="이 호진" userId="e7b51f9e24c37788" providerId="LiveId" clId="{FDDECBCB-AFF3-45DA-B6AD-2DBEC62988AA}" dt="2022-06-01T08:27:49.026" v="843" actId="478"/>
          <ac:spMkLst>
            <pc:docMk/>
            <pc:sldMk cId="4189344903" sldId="263"/>
            <ac:spMk id="4" creationId="{CA2E5569-5413-4171-8D0F-A04CD8CF3F3A}"/>
          </ac:spMkLst>
        </pc:spChg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6" creationId="{F93EC34B-9212-10B7-2BA0-57539480DD6D}"/>
          </ac:spMkLst>
        </pc:spChg>
        <pc:spChg chg="del">
          <ac:chgData name="이 호진" userId="e7b51f9e24c37788" providerId="LiveId" clId="{FDDECBCB-AFF3-45DA-B6AD-2DBEC62988AA}" dt="2022-06-01T08:27:49.026" v="843" actId="478"/>
          <ac:spMkLst>
            <pc:docMk/>
            <pc:sldMk cId="4189344903" sldId="263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49.026" v="843" actId="478"/>
          <ac:spMkLst>
            <pc:docMk/>
            <pc:sldMk cId="4189344903" sldId="263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49.026" v="843" actId="478"/>
          <ac:spMkLst>
            <pc:docMk/>
            <pc:sldMk cId="4189344903" sldId="263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13" creationId="{B2FA8D67-CDFB-DA6C-E71C-FBFD3A7E2F12}"/>
          </ac:spMkLst>
        </pc:spChg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14" creationId="{136D4714-543A-E0DF-9FD7-7E30CAFF9B88}"/>
          </ac:spMkLst>
        </pc:spChg>
        <pc:spChg chg="add mod">
          <ac:chgData name="이 호진" userId="e7b51f9e24c37788" providerId="LiveId" clId="{FDDECBCB-AFF3-45DA-B6AD-2DBEC62988AA}" dt="2022-06-01T08:27:49.410" v="844"/>
          <ac:spMkLst>
            <pc:docMk/>
            <pc:sldMk cId="4189344903" sldId="263"/>
            <ac:spMk id="16" creationId="{70FA4D07-9169-EB70-9FE8-45BCA96D4BC9}"/>
          </ac:spMkLst>
        </pc:spChg>
        <pc:spChg chg="add mod">
          <ac:chgData name="이 호진" userId="e7b51f9e24c37788" providerId="LiveId" clId="{FDDECBCB-AFF3-45DA-B6AD-2DBEC62988AA}" dt="2022-06-01T07:56:46.380" v="672" actId="14100"/>
          <ac:spMkLst>
            <pc:docMk/>
            <pc:sldMk cId="4189344903" sldId="263"/>
            <ac:spMk id="17" creationId="{0052CA8B-0EFF-A7D4-2649-135CFB2A7CDC}"/>
          </ac:spMkLst>
        </pc:spChg>
        <pc:spChg chg="add mod">
          <ac:chgData name="이 호진" userId="e7b51f9e24c37788" providerId="LiveId" clId="{FDDECBCB-AFF3-45DA-B6AD-2DBEC62988AA}" dt="2022-06-01T08:27:49.410" v="844"/>
          <ac:spMkLst>
            <pc:docMk/>
            <pc:sldMk cId="4189344903" sldId="263"/>
            <ac:spMk id="18" creationId="{CD0D3B65-EAA4-55E4-02B8-5B5984C39EF1}"/>
          </ac:spMkLst>
        </pc:spChg>
        <pc:spChg chg="add mod">
          <ac:chgData name="이 호진" userId="e7b51f9e24c37788" providerId="LiveId" clId="{FDDECBCB-AFF3-45DA-B6AD-2DBEC62988AA}" dt="2022-06-01T07:57:10.162" v="676" actId="1076"/>
          <ac:spMkLst>
            <pc:docMk/>
            <pc:sldMk cId="4189344903" sldId="263"/>
            <ac:spMk id="19" creationId="{306365D7-389C-6087-DA1D-5A5417B62B45}"/>
          </ac:spMkLst>
        </pc:spChg>
        <pc:spChg chg="add mod">
          <ac:chgData name="이 호진" userId="e7b51f9e24c37788" providerId="LiveId" clId="{FDDECBCB-AFF3-45DA-B6AD-2DBEC62988AA}" dt="2022-06-01T08:27:49.410" v="844"/>
          <ac:spMkLst>
            <pc:docMk/>
            <pc:sldMk cId="4189344903" sldId="263"/>
            <ac:spMk id="20" creationId="{E8A8B25F-ABD2-0E5E-70AD-556D6B011F9B}"/>
          </ac:spMkLst>
        </pc:spChg>
        <pc:spChg chg="add mod">
          <ac:chgData name="이 호진" userId="e7b51f9e24c37788" providerId="LiveId" clId="{FDDECBCB-AFF3-45DA-B6AD-2DBEC62988AA}" dt="2022-06-01T08:27:49.410" v="844"/>
          <ac:spMkLst>
            <pc:docMk/>
            <pc:sldMk cId="4189344903" sldId="263"/>
            <ac:spMk id="22" creationId="{4EB4F05C-01AA-C1BE-521A-0081B7F3A4C7}"/>
          </ac:spMkLst>
        </pc:spChg>
        <pc:spChg chg="add mod">
          <ac:chgData name="이 호진" userId="e7b51f9e24c37788" providerId="LiveId" clId="{FDDECBCB-AFF3-45DA-B6AD-2DBEC62988AA}" dt="2022-06-01T07:58:38.363" v="685" actId="1076"/>
          <ac:spMkLst>
            <pc:docMk/>
            <pc:sldMk cId="4189344903" sldId="263"/>
            <ac:spMk id="23" creationId="{42E773F7-5C4E-BD2F-A81D-87F8808A77D8}"/>
          </ac:spMkLst>
        </pc:spChg>
        <pc:grpChg chg="add mod">
          <ac:chgData name="이 호진" userId="e7b51f9e24c37788" providerId="LiveId" clId="{FDDECBCB-AFF3-45DA-B6AD-2DBEC62988AA}" dt="2022-06-01T07:56:17.803" v="667" actId="164"/>
          <ac:grpSpMkLst>
            <pc:docMk/>
            <pc:sldMk cId="4189344903" sldId="263"/>
            <ac:grpSpMk id="15" creationId="{DCA6D02C-316C-0757-314E-D4F9F4908B15}"/>
          </ac:grpSpMkLst>
        </pc:grpChg>
        <pc:picChg chg="del">
          <ac:chgData name="이 호진" userId="e7b51f9e24c37788" providerId="LiveId" clId="{FDDECBCB-AFF3-45DA-B6AD-2DBEC62988AA}" dt="2022-06-01T07:55:02.646" v="654" actId="478"/>
          <ac:picMkLst>
            <pc:docMk/>
            <pc:sldMk cId="4189344903" sldId="263"/>
            <ac:picMk id="11" creationId="{B674E31F-4BB8-13E8-910A-677C2C5A5ACA}"/>
          </ac:picMkLst>
        </pc:picChg>
        <pc:picChg chg="del">
          <ac:chgData name="이 호진" userId="e7b51f9e24c37788" providerId="LiveId" clId="{FDDECBCB-AFF3-45DA-B6AD-2DBEC62988AA}" dt="2022-06-01T07:55:04.142" v="655" actId="478"/>
          <ac:picMkLst>
            <pc:docMk/>
            <pc:sldMk cId="4189344903" sldId="263"/>
            <ac:picMk id="12" creationId="{063CE02D-66DF-662D-9EC9-9C7467E6F2D4}"/>
          </ac:picMkLst>
        </pc:picChg>
        <pc:cxnChg chg="add mod">
          <ac:chgData name="이 호진" userId="e7b51f9e24c37788" providerId="LiveId" clId="{FDDECBCB-AFF3-45DA-B6AD-2DBEC62988AA}" dt="2022-06-01T07:57:24.915" v="679" actId="208"/>
          <ac:cxnSpMkLst>
            <pc:docMk/>
            <pc:sldMk cId="4189344903" sldId="263"/>
            <ac:cxnSpMk id="21" creationId="{47F9FA4B-1D79-07EC-7327-4C70C0DAF8A1}"/>
          </ac:cxnSpMkLst>
        </pc:cxnChg>
      </pc:sldChg>
      <pc:sldChg chg="addSp delSp modSp mod">
        <pc:chgData name="이 호진" userId="e7b51f9e24c37788" providerId="LiveId" clId="{FDDECBCB-AFF3-45DA-B6AD-2DBEC62988AA}" dt="2022-06-01T08:27:54.783" v="846"/>
        <pc:sldMkLst>
          <pc:docMk/>
          <pc:sldMk cId="991453774" sldId="268"/>
        </pc:sldMkLst>
        <pc:spChg chg="del">
          <ac:chgData name="이 호진" userId="e7b51f9e24c37788" providerId="LiveId" clId="{FDDECBCB-AFF3-45DA-B6AD-2DBEC62988AA}" dt="2022-06-01T08:27:54.313" v="845" actId="478"/>
          <ac:spMkLst>
            <pc:docMk/>
            <pc:sldMk cId="991453774" sldId="268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54.313" v="845" actId="478"/>
          <ac:spMkLst>
            <pc:docMk/>
            <pc:sldMk cId="991453774" sldId="268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54.313" v="845" actId="478"/>
          <ac:spMkLst>
            <pc:docMk/>
            <pc:sldMk cId="991453774" sldId="268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54.313" v="845" actId="478"/>
          <ac:spMkLst>
            <pc:docMk/>
            <pc:sldMk cId="991453774" sldId="268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02:07.076" v="734" actId="1076"/>
          <ac:spMkLst>
            <pc:docMk/>
            <pc:sldMk cId="991453774" sldId="268"/>
            <ac:spMk id="10" creationId="{3D9EC3A6-E373-D7FB-DD99-D97B93AD6EFA}"/>
          </ac:spMkLst>
        </pc:spChg>
        <pc:spChg chg="add mod">
          <ac:chgData name="이 호진" userId="e7b51f9e24c37788" providerId="LiveId" clId="{FDDECBCB-AFF3-45DA-B6AD-2DBEC62988AA}" dt="2022-06-01T08:00:48.933" v="715" actId="1076"/>
          <ac:spMkLst>
            <pc:docMk/>
            <pc:sldMk cId="991453774" sldId="268"/>
            <ac:spMk id="11" creationId="{384C817B-30E1-E77B-2142-3FFFF38F9117}"/>
          </ac:spMkLst>
        </pc:spChg>
        <pc:spChg chg="add mod">
          <ac:chgData name="이 호진" userId="e7b51f9e24c37788" providerId="LiveId" clId="{FDDECBCB-AFF3-45DA-B6AD-2DBEC62988AA}" dt="2022-06-01T08:03:19.450" v="753" actId="114"/>
          <ac:spMkLst>
            <pc:docMk/>
            <pc:sldMk cId="991453774" sldId="268"/>
            <ac:spMk id="12" creationId="{42E13CD2-51A6-E7D5-7BF5-37428C5DAD50}"/>
          </ac:spMkLst>
        </pc:spChg>
        <pc:spChg chg="add mod">
          <ac:chgData name="이 호진" userId="e7b51f9e24c37788" providerId="LiveId" clId="{FDDECBCB-AFF3-45DA-B6AD-2DBEC62988AA}" dt="2022-06-01T08:01:30.840" v="724" actId="14100"/>
          <ac:spMkLst>
            <pc:docMk/>
            <pc:sldMk cId="991453774" sldId="268"/>
            <ac:spMk id="13" creationId="{BDFD7525-D3D2-E717-F952-989031535CF0}"/>
          </ac:spMkLst>
        </pc:spChg>
        <pc:spChg chg="add mod">
          <ac:chgData name="이 호진" userId="e7b51f9e24c37788" providerId="LiveId" clId="{FDDECBCB-AFF3-45DA-B6AD-2DBEC62988AA}" dt="2022-06-01T08:01:39.300" v="727" actId="14100"/>
          <ac:spMkLst>
            <pc:docMk/>
            <pc:sldMk cId="991453774" sldId="268"/>
            <ac:spMk id="14" creationId="{4060C872-2709-6E3C-966D-CC7AB824013B}"/>
          </ac:spMkLst>
        </pc:spChg>
        <pc:spChg chg="add mod">
          <ac:chgData name="이 호진" userId="e7b51f9e24c37788" providerId="LiveId" clId="{FDDECBCB-AFF3-45DA-B6AD-2DBEC62988AA}" dt="2022-06-01T08:02:07.076" v="734" actId="1076"/>
          <ac:spMkLst>
            <pc:docMk/>
            <pc:sldMk cId="991453774" sldId="268"/>
            <ac:spMk id="15" creationId="{92BACD80-A5EA-AE32-3158-0F1E4AB5EAE3}"/>
          </ac:spMkLst>
        </pc:spChg>
        <pc:spChg chg="add mod">
          <ac:chgData name="이 호진" userId="e7b51f9e24c37788" providerId="LiveId" clId="{FDDECBCB-AFF3-45DA-B6AD-2DBEC62988AA}" dt="2022-06-01T08:27:54.783" v="846"/>
          <ac:spMkLst>
            <pc:docMk/>
            <pc:sldMk cId="991453774" sldId="268"/>
            <ac:spMk id="16" creationId="{0053E9FD-5740-5F15-ACF3-D2C124611092}"/>
          </ac:spMkLst>
        </pc:spChg>
        <pc:spChg chg="add mod">
          <ac:chgData name="이 호진" userId="e7b51f9e24c37788" providerId="LiveId" clId="{FDDECBCB-AFF3-45DA-B6AD-2DBEC62988AA}" dt="2022-06-01T08:27:54.783" v="846"/>
          <ac:spMkLst>
            <pc:docMk/>
            <pc:sldMk cId="991453774" sldId="268"/>
            <ac:spMk id="17" creationId="{6704FB37-354D-6422-F695-7A4972454CCC}"/>
          </ac:spMkLst>
        </pc:spChg>
        <pc:spChg chg="add mod">
          <ac:chgData name="이 호진" userId="e7b51f9e24c37788" providerId="LiveId" clId="{FDDECBCB-AFF3-45DA-B6AD-2DBEC62988AA}" dt="2022-06-01T08:27:54.783" v="846"/>
          <ac:spMkLst>
            <pc:docMk/>
            <pc:sldMk cId="991453774" sldId="268"/>
            <ac:spMk id="18" creationId="{9FD3C8C8-3C19-6493-5823-544677EAD735}"/>
          </ac:spMkLst>
        </pc:spChg>
        <pc:spChg chg="add mod">
          <ac:chgData name="이 호진" userId="e7b51f9e24c37788" providerId="LiveId" clId="{FDDECBCB-AFF3-45DA-B6AD-2DBEC62988AA}" dt="2022-06-01T08:27:54.783" v="846"/>
          <ac:spMkLst>
            <pc:docMk/>
            <pc:sldMk cId="991453774" sldId="268"/>
            <ac:spMk id="19" creationId="{6CFA2530-08C6-0A54-0501-D34391964A88}"/>
          </ac:spMkLst>
        </pc:spChg>
        <pc:picChg chg="del mod">
          <ac:chgData name="이 호진" userId="e7b51f9e24c37788" providerId="LiveId" clId="{FDDECBCB-AFF3-45DA-B6AD-2DBEC62988AA}" dt="2022-06-01T08:01:56.824" v="732" actId="478"/>
          <ac:picMkLst>
            <pc:docMk/>
            <pc:sldMk cId="991453774" sldId="268"/>
            <ac:picMk id="3" creationId="{7FF82568-6737-4000-966E-2EB1C6FE0261}"/>
          </ac:picMkLst>
        </pc:picChg>
      </pc:sldChg>
      <pc:sldChg chg="addSp delSp modSp mod">
        <pc:chgData name="이 호진" userId="e7b51f9e24c37788" providerId="LiveId" clId="{FDDECBCB-AFF3-45DA-B6AD-2DBEC62988AA}" dt="2022-06-01T08:29:29.490" v="940" actId="255"/>
        <pc:sldMkLst>
          <pc:docMk/>
          <pc:sldMk cId="3294219529" sldId="269"/>
        </pc:sldMkLst>
        <pc:spChg chg="del">
          <ac:chgData name="이 호진" userId="e7b51f9e24c37788" providerId="LiveId" clId="{FDDECBCB-AFF3-45DA-B6AD-2DBEC62988AA}" dt="2022-06-01T08:28:00.817" v="847" actId="478"/>
          <ac:spMkLst>
            <pc:docMk/>
            <pc:sldMk cId="3294219529" sldId="269"/>
            <ac:spMk id="4" creationId="{CA2E5569-5413-4171-8D0F-A04CD8CF3F3A}"/>
          </ac:spMkLst>
        </pc:spChg>
        <pc:spChg chg="add mod">
          <ac:chgData name="이 호진" userId="e7b51f9e24c37788" providerId="LiveId" clId="{FDDECBCB-AFF3-45DA-B6AD-2DBEC62988AA}" dt="2022-06-01T08:29:29.490" v="940" actId="255"/>
          <ac:spMkLst>
            <pc:docMk/>
            <pc:sldMk cId="3294219529" sldId="269"/>
            <ac:spMk id="5" creationId="{6634A610-2982-9CCC-7A9E-0D937A47F593}"/>
          </ac:spMkLst>
        </pc:spChg>
        <pc:spChg chg="del">
          <ac:chgData name="이 호진" userId="e7b51f9e24c37788" providerId="LiveId" clId="{FDDECBCB-AFF3-45DA-B6AD-2DBEC62988AA}" dt="2022-06-01T08:28:00.817" v="847" actId="478"/>
          <ac:spMkLst>
            <pc:docMk/>
            <pc:sldMk cId="3294219529" sldId="269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8:00.817" v="847" actId="478"/>
          <ac:spMkLst>
            <pc:docMk/>
            <pc:sldMk cId="3294219529" sldId="269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8:00.817" v="847" actId="478"/>
          <ac:spMkLst>
            <pc:docMk/>
            <pc:sldMk cId="3294219529" sldId="269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03:00.904" v="751" actId="114"/>
          <ac:spMkLst>
            <pc:docMk/>
            <pc:sldMk cId="3294219529" sldId="269"/>
            <ac:spMk id="11" creationId="{6BADB3BF-B785-65FC-D48C-F4A43545C2FC}"/>
          </ac:spMkLst>
        </pc:spChg>
        <pc:spChg chg="add mod">
          <ac:chgData name="이 호진" userId="e7b51f9e24c37788" providerId="LiveId" clId="{FDDECBCB-AFF3-45DA-B6AD-2DBEC62988AA}" dt="2022-06-01T08:28:01.306" v="848"/>
          <ac:spMkLst>
            <pc:docMk/>
            <pc:sldMk cId="3294219529" sldId="269"/>
            <ac:spMk id="12" creationId="{78E6ED64-9273-0118-0AAA-79E627686088}"/>
          </ac:spMkLst>
        </pc:spChg>
        <pc:spChg chg="add mod">
          <ac:chgData name="이 호진" userId="e7b51f9e24c37788" providerId="LiveId" clId="{FDDECBCB-AFF3-45DA-B6AD-2DBEC62988AA}" dt="2022-06-01T08:28:01.306" v="848"/>
          <ac:spMkLst>
            <pc:docMk/>
            <pc:sldMk cId="3294219529" sldId="269"/>
            <ac:spMk id="13" creationId="{400ED7FB-7C48-C04A-C6AD-5DCEC21856D5}"/>
          </ac:spMkLst>
        </pc:spChg>
        <pc:spChg chg="add mod">
          <ac:chgData name="이 호진" userId="e7b51f9e24c37788" providerId="LiveId" clId="{FDDECBCB-AFF3-45DA-B6AD-2DBEC62988AA}" dt="2022-06-01T08:28:01.306" v="848"/>
          <ac:spMkLst>
            <pc:docMk/>
            <pc:sldMk cId="3294219529" sldId="269"/>
            <ac:spMk id="14" creationId="{08F86F24-67E9-B354-2E36-FD8F488FCE45}"/>
          </ac:spMkLst>
        </pc:spChg>
        <pc:spChg chg="add mod">
          <ac:chgData name="이 호진" userId="e7b51f9e24c37788" providerId="LiveId" clId="{FDDECBCB-AFF3-45DA-B6AD-2DBEC62988AA}" dt="2022-06-01T08:28:01.306" v="848"/>
          <ac:spMkLst>
            <pc:docMk/>
            <pc:sldMk cId="3294219529" sldId="269"/>
            <ac:spMk id="15" creationId="{BF30A47D-12A0-3357-7700-4213854693EB}"/>
          </ac:spMkLst>
        </pc:spChg>
        <pc:spChg chg="add mod">
          <ac:chgData name="이 호진" userId="e7b51f9e24c37788" providerId="LiveId" clId="{FDDECBCB-AFF3-45DA-B6AD-2DBEC62988AA}" dt="2022-06-01T08:28:56.356" v="856" actId="14100"/>
          <ac:spMkLst>
            <pc:docMk/>
            <pc:sldMk cId="3294219529" sldId="269"/>
            <ac:spMk id="16" creationId="{5DCD6131-C0C9-F099-669A-30F5AEF1A792}"/>
          </ac:spMkLst>
        </pc:spChg>
        <pc:picChg chg="del">
          <ac:chgData name="이 호진" userId="e7b51f9e24c37788" providerId="LiveId" clId="{FDDECBCB-AFF3-45DA-B6AD-2DBEC62988AA}" dt="2022-06-01T08:28:48.060" v="853" actId="478"/>
          <ac:picMkLst>
            <pc:docMk/>
            <pc:sldMk cId="3294219529" sldId="269"/>
            <ac:picMk id="3" creationId="{34C2601C-1F1C-4470-8430-A81586F427A6}"/>
          </ac:picMkLst>
        </pc:picChg>
      </pc:sldChg>
      <pc:sldChg chg="addSp delSp modSp del mod">
        <pc:chgData name="이 호진" userId="e7b51f9e24c37788" providerId="LiveId" clId="{FDDECBCB-AFF3-45DA-B6AD-2DBEC62988AA}" dt="2022-06-01T08:07:11.054" v="754" actId="47"/>
        <pc:sldMkLst>
          <pc:docMk/>
          <pc:sldMk cId="3532783640" sldId="270"/>
        </pc:sldMkLst>
        <pc:spChg chg="add del mod">
          <ac:chgData name="이 호진" userId="e7b51f9e24c37788" providerId="LiveId" clId="{FDDECBCB-AFF3-45DA-B6AD-2DBEC62988AA}" dt="2022-06-01T07:09:12.615" v="318"/>
          <ac:spMkLst>
            <pc:docMk/>
            <pc:sldMk cId="3532783640" sldId="270"/>
            <ac:spMk id="2" creationId="{78B410BB-5754-29FE-E11D-BDF4F2FECB90}"/>
          </ac:spMkLst>
        </pc:spChg>
        <pc:spChg chg="mod">
          <ac:chgData name="이 호진" userId="e7b51f9e24c37788" providerId="LiveId" clId="{FDDECBCB-AFF3-45DA-B6AD-2DBEC62988AA}" dt="2022-06-01T07:09:15.604" v="320" actId="1076"/>
          <ac:spMkLst>
            <pc:docMk/>
            <pc:sldMk cId="3532783640" sldId="270"/>
            <ac:spMk id="10" creationId="{B70C837D-C57C-891D-D89D-1AC9473474B2}"/>
          </ac:spMkLst>
        </pc:spChg>
      </pc:sldChg>
      <pc:sldChg chg="del">
        <pc:chgData name="이 호진" userId="e7b51f9e24c37788" providerId="LiveId" clId="{FDDECBCB-AFF3-45DA-B6AD-2DBEC62988AA}" dt="2022-06-01T08:07:12.422" v="755" actId="47"/>
        <pc:sldMkLst>
          <pc:docMk/>
          <pc:sldMk cId="1585399739" sldId="271"/>
        </pc:sldMkLst>
      </pc:sldChg>
      <pc:sldChg chg="addSp delSp modSp mod">
        <pc:chgData name="이 호진" userId="e7b51f9e24c37788" providerId="LiveId" clId="{FDDECBCB-AFF3-45DA-B6AD-2DBEC62988AA}" dt="2022-06-01T08:28:07.452" v="850"/>
        <pc:sldMkLst>
          <pc:docMk/>
          <pc:sldMk cId="3682939185" sldId="272"/>
        </pc:sldMkLst>
        <pc:spChg chg="del">
          <ac:chgData name="이 호진" userId="e7b51f9e24c37788" providerId="LiveId" clId="{FDDECBCB-AFF3-45DA-B6AD-2DBEC62988AA}" dt="2022-06-01T08:28:07.038" v="849" actId="478"/>
          <ac:spMkLst>
            <pc:docMk/>
            <pc:sldMk cId="3682939185" sldId="272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8:07.038" v="849" actId="478"/>
          <ac:spMkLst>
            <pc:docMk/>
            <pc:sldMk cId="3682939185" sldId="272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8:07.038" v="849" actId="478"/>
          <ac:spMkLst>
            <pc:docMk/>
            <pc:sldMk cId="3682939185" sldId="272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8:07.038" v="849" actId="478"/>
          <ac:spMkLst>
            <pc:docMk/>
            <pc:sldMk cId="3682939185" sldId="272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8:07.452" v="850"/>
          <ac:spMkLst>
            <pc:docMk/>
            <pc:sldMk cId="3682939185" sldId="272"/>
            <ac:spMk id="10" creationId="{9797180C-9572-0374-3F53-CD5018D10EFB}"/>
          </ac:spMkLst>
        </pc:spChg>
        <pc:spChg chg="add mod">
          <ac:chgData name="이 호진" userId="e7b51f9e24c37788" providerId="LiveId" clId="{FDDECBCB-AFF3-45DA-B6AD-2DBEC62988AA}" dt="2022-06-01T08:19:05.782" v="770" actId="14100"/>
          <ac:spMkLst>
            <pc:docMk/>
            <pc:sldMk cId="3682939185" sldId="272"/>
            <ac:spMk id="11" creationId="{A91DBFE0-3B11-AEC2-703A-CF1A90357440}"/>
          </ac:spMkLst>
        </pc:spChg>
        <pc:spChg chg="add mod">
          <ac:chgData name="이 호진" userId="e7b51f9e24c37788" providerId="LiveId" clId="{FDDECBCB-AFF3-45DA-B6AD-2DBEC62988AA}" dt="2022-06-01T08:19:08.542" v="771" actId="1076"/>
          <ac:spMkLst>
            <pc:docMk/>
            <pc:sldMk cId="3682939185" sldId="272"/>
            <ac:spMk id="12" creationId="{9FF2645F-2EFD-A513-5D0E-BE92801B862C}"/>
          </ac:spMkLst>
        </pc:spChg>
        <pc:spChg chg="add mod">
          <ac:chgData name="이 호진" userId="e7b51f9e24c37788" providerId="LiveId" clId="{FDDECBCB-AFF3-45DA-B6AD-2DBEC62988AA}" dt="2022-06-01T08:28:07.452" v="850"/>
          <ac:spMkLst>
            <pc:docMk/>
            <pc:sldMk cId="3682939185" sldId="272"/>
            <ac:spMk id="14" creationId="{C061BDD1-3F48-C0E8-4707-E386DA5D0135}"/>
          </ac:spMkLst>
        </pc:spChg>
        <pc:spChg chg="add del mod">
          <ac:chgData name="이 호진" userId="e7b51f9e24c37788" providerId="LiveId" clId="{FDDECBCB-AFF3-45DA-B6AD-2DBEC62988AA}" dt="2022-06-01T08:19:57.979" v="777" actId="478"/>
          <ac:spMkLst>
            <pc:docMk/>
            <pc:sldMk cId="3682939185" sldId="272"/>
            <ac:spMk id="15" creationId="{14564A66-F603-CF39-1F2E-4A97760BEE92}"/>
          </ac:spMkLst>
        </pc:spChg>
        <pc:spChg chg="add mod">
          <ac:chgData name="이 호진" userId="e7b51f9e24c37788" providerId="LiveId" clId="{FDDECBCB-AFF3-45DA-B6AD-2DBEC62988AA}" dt="2022-06-01T08:28:07.452" v="850"/>
          <ac:spMkLst>
            <pc:docMk/>
            <pc:sldMk cId="3682939185" sldId="272"/>
            <ac:spMk id="15" creationId="{2D06CC75-B677-5329-B0CC-BB7E5BF8067A}"/>
          </ac:spMkLst>
        </pc:spChg>
        <pc:spChg chg="add mod">
          <ac:chgData name="이 호진" userId="e7b51f9e24c37788" providerId="LiveId" clId="{FDDECBCB-AFF3-45DA-B6AD-2DBEC62988AA}" dt="2022-06-01T08:28:07.452" v="850"/>
          <ac:spMkLst>
            <pc:docMk/>
            <pc:sldMk cId="3682939185" sldId="272"/>
            <ac:spMk id="16" creationId="{ADDF835B-9BEE-61CF-72FC-B220A3126DDC}"/>
          </ac:spMkLst>
        </pc:spChg>
        <pc:spChg chg="add mod">
          <ac:chgData name="이 호진" userId="e7b51f9e24c37788" providerId="LiveId" clId="{FDDECBCB-AFF3-45DA-B6AD-2DBEC62988AA}" dt="2022-06-01T08:20:24.985" v="783" actId="1076"/>
          <ac:spMkLst>
            <pc:docMk/>
            <pc:sldMk cId="3682939185" sldId="272"/>
            <ac:spMk id="17" creationId="{9EE1682D-4043-21D4-47E4-29ABCBF80750}"/>
          </ac:spMkLst>
        </pc:spChg>
        <pc:picChg chg="del">
          <ac:chgData name="이 호진" userId="e7b51f9e24c37788" providerId="LiveId" clId="{FDDECBCB-AFF3-45DA-B6AD-2DBEC62988AA}" dt="2022-06-01T08:18:26.485" v="756" actId="478"/>
          <ac:picMkLst>
            <pc:docMk/>
            <pc:sldMk cId="3682939185" sldId="272"/>
            <ac:picMk id="5" creationId="{7A6B3685-EA9E-4095-83AA-861D1E8D2FEC}"/>
          </ac:picMkLst>
        </pc:picChg>
        <pc:picChg chg="del">
          <ac:chgData name="이 호진" userId="e7b51f9e24c37788" providerId="LiveId" clId="{FDDECBCB-AFF3-45DA-B6AD-2DBEC62988AA}" dt="2022-06-01T08:18:27.393" v="757" actId="478"/>
          <ac:picMkLst>
            <pc:docMk/>
            <pc:sldMk cId="3682939185" sldId="272"/>
            <ac:picMk id="10" creationId="{154D876B-75EF-EB5B-E44E-639680008BC3}"/>
          </ac:picMkLst>
        </pc:picChg>
        <pc:cxnChg chg="add">
          <ac:chgData name="이 호진" userId="e7b51f9e24c37788" providerId="LiveId" clId="{FDDECBCB-AFF3-45DA-B6AD-2DBEC62988AA}" dt="2022-06-01T08:19:13.540" v="772" actId="11529"/>
          <ac:cxnSpMkLst>
            <pc:docMk/>
            <pc:sldMk cId="3682939185" sldId="272"/>
            <ac:cxnSpMk id="13" creationId="{D342B739-9CFB-C881-B5F0-597043F38088}"/>
          </ac:cxnSpMkLst>
        </pc:cxnChg>
      </pc:sldChg>
      <pc:sldChg chg="del">
        <pc:chgData name="이 호진" userId="e7b51f9e24c37788" providerId="LiveId" clId="{FDDECBCB-AFF3-45DA-B6AD-2DBEC62988AA}" dt="2022-06-01T08:26:18.262" v="785" actId="47"/>
        <pc:sldMkLst>
          <pc:docMk/>
          <pc:sldMk cId="143856105" sldId="273"/>
        </pc:sldMkLst>
      </pc:sldChg>
      <pc:sldChg chg="del">
        <pc:chgData name="이 호진" userId="e7b51f9e24c37788" providerId="LiveId" clId="{FDDECBCB-AFF3-45DA-B6AD-2DBEC62988AA}" dt="2022-06-01T08:26:18.262" v="785" actId="47"/>
        <pc:sldMkLst>
          <pc:docMk/>
          <pc:sldMk cId="993012095" sldId="274"/>
        </pc:sldMkLst>
      </pc:sldChg>
      <pc:sldChg chg="addSp delSp modSp mod">
        <pc:chgData name="이 호진" userId="e7b51f9e24c37788" providerId="LiveId" clId="{FDDECBCB-AFF3-45DA-B6AD-2DBEC62988AA}" dt="2022-06-01T08:26:55.953" v="826"/>
        <pc:sldMkLst>
          <pc:docMk/>
          <pc:sldMk cId="3692199086" sldId="275"/>
        </pc:sldMkLst>
        <pc:spChg chg="del">
          <ac:chgData name="이 호진" userId="e7b51f9e24c37788" providerId="LiveId" clId="{FDDECBCB-AFF3-45DA-B6AD-2DBEC62988AA}" dt="2022-06-01T08:26:55.295" v="825" actId="478"/>
          <ac:spMkLst>
            <pc:docMk/>
            <pc:sldMk cId="3692199086" sldId="275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6:55.295" v="825" actId="478"/>
          <ac:spMkLst>
            <pc:docMk/>
            <pc:sldMk cId="3692199086" sldId="275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6:55.295" v="825" actId="478"/>
          <ac:spMkLst>
            <pc:docMk/>
            <pc:sldMk cId="3692199086" sldId="275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6:55.295" v="825" actId="478"/>
          <ac:spMkLst>
            <pc:docMk/>
            <pc:sldMk cId="3692199086" sldId="275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6:55.953" v="826"/>
          <ac:spMkLst>
            <pc:docMk/>
            <pc:sldMk cId="3692199086" sldId="275"/>
            <ac:spMk id="10" creationId="{DD04B395-4A48-4234-DE3C-ECC96834C2A4}"/>
          </ac:spMkLst>
        </pc:spChg>
        <pc:spChg chg="add mod">
          <ac:chgData name="이 호진" userId="e7b51f9e24c37788" providerId="LiveId" clId="{FDDECBCB-AFF3-45DA-B6AD-2DBEC62988AA}" dt="2022-06-01T08:26:55.953" v="826"/>
          <ac:spMkLst>
            <pc:docMk/>
            <pc:sldMk cId="3692199086" sldId="275"/>
            <ac:spMk id="11" creationId="{6E5D843A-BB9A-D9AD-0314-C60EDCE3C735}"/>
          </ac:spMkLst>
        </pc:spChg>
        <pc:spChg chg="add mod">
          <ac:chgData name="이 호진" userId="e7b51f9e24c37788" providerId="LiveId" clId="{FDDECBCB-AFF3-45DA-B6AD-2DBEC62988AA}" dt="2022-06-01T08:26:55.953" v="826"/>
          <ac:spMkLst>
            <pc:docMk/>
            <pc:sldMk cId="3692199086" sldId="275"/>
            <ac:spMk id="12" creationId="{852FA7DB-DCEE-A177-8EBF-4A2C33EFBEAE}"/>
          </ac:spMkLst>
        </pc:spChg>
        <pc:spChg chg="add mod">
          <ac:chgData name="이 호진" userId="e7b51f9e24c37788" providerId="LiveId" clId="{FDDECBCB-AFF3-45DA-B6AD-2DBEC62988AA}" dt="2022-06-01T08:26:55.953" v="826"/>
          <ac:spMkLst>
            <pc:docMk/>
            <pc:sldMk cId="3692199086" sldId="275"/>
            <ac:spMk id="13" creationId="{DF66F804-7498-8A58-A3C0-5BB9AD818717}"/>
          </ac:spMkLst>
        </pc:spChg>
      </pc:sldChg>
      <pc:sldChg chg="addSp delSp modSp mod">
        <pc:chgData name="이 호진" userId="e7b51f9e24c37788" providerId="LiveId" clId="{FDDECBCB-AFF3-45DA-B6AD-2DBEC62988AA}" dt="2022-06-01T08:27:07.098" v="830"/>
        <pc:sldMkLst>
          <pc:docMk/>
          <pc:sldMk cId="3840293675" sldId="276"/>
        </pc:sldMkLst>
        <pc:spChg chg="del">
          <ac:chgData name="이 호진" userId="e7b51f9e24c37788" providerId="LiveId" clId="{FDDECBCB-AFF3-45DA-B6AD-2DBEC62988AA}" dt="2022-06-01T08:27:06.547" v="829" actId="478"/>
          <ac:spMkLst>
            <pc:docMk/>
            <pc:sldMk cId="3840293675" sldId="276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06.547" v="829" actId="478"/>
          <ac:spMkLst>
            <pc:docMk/>
            <pc:sldMk cId="3840293675" sldId="276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06.547" v="829" actId="478"/>
          <ac:spMkLst>
            <pc:docMk/>
            <pc:sldMk cId="3840293675" sldId="276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06.547" v="829" actId="478"/>
          <ac:spMkLst>
            <pc:docMk/>
            <pc:sldMk cId="3840293675" sldId="276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7:07.098" v="830"/>
          <ac:spMkLst>
            <pc:docMk/>
            <pc:sldMk cId="3840293675" sldId="276"/>
            <ac:spMk id="11" creationId="{EEA72D88-78D5-7D79-57A7-A4AEE41B2E6C}"/>
          </ac:spMkLst>
        </pc:spChg>
        <pc:spChg chg="add mod">
          <ac:chgData name="이 호진" userId="e7b51f9e24c37788" providerId="LiveId" clId="{FDDECBCB-AFF3-45DA-B6AD-2DBEC62988AA}" dt="2022-06-01T08:27:07.098" v="830"/>
          <ac:spMkLst>
            <pc:docMk/>
            <pc:sldMk cId="3840293675" sldId="276"/>
            <ac:spMk id="12" creationId="{8807A648-954E-C4B2-4496-19ED2985100E}"/>
          </ac:spMkLst>
        </pc:spChg>
        <pc:spChg chg="add mod">
          <ac:chgData name="이 호진" userId="e7b51f9e24c37788" providerId="LiveId" clId="{FDDECBCB-AFF3-45DA-B6AD-2DBEC62988AA}" dt="2022-06-01T08:27:07.098" v="830"/>
          <ac:spMkLst>
            <pc:docMk/>
            <pc:sldMk cId="3840293675" sldId="276"/>
            <ac:spMk id="13" creationId="{022A0064-FF36-FC9A-92EF-5A3795B09152}"/>
          </ac:spMkLst>
        </pc:spChg>
        <pc:spChg chg="add mod">
          <ac:chgData name="이 호진" userId="e7b51f9e24c37788" providerId="LiveId" clId="{FDDECBCB-AFF3-45DA-B6AD-2DBEC62988AA}" dt="2022-06-01T08:27:07.098" v="830"/>
          <ac:spMkLst>
            <pc:docMk/>
            <pc:sldMk cId="3840293675" sldId="276"/>
            <ac:spMk id="14" creationId="{560A8F77-426C-FDF9-B7CE-66BD7E10190E}"/>
          </ac:spMkLst>
        </pc:spChg>
      </pc:sldChg>
      <pc:sldChg chg="addSp delSp modSp mod">
        <pc:chgData name="이 호진" userId="e7b51f9e24c37788" providerId="LiveId" clId="{FDDECBCB-AFF3-45DA-B6AD-2DBEC62988AA}" dt="2022-06-01T08:28:12.729" v="852"/>
        <pc:sldMkLst>
          <pc:docMk/>
          <pc:sldMk cId="3474380009" sldId="279"/>
        </pc:sldMkLst>
        <pc:spChg chg="del">
          <ac:chgData name="이 호진" userId="e7b51f9e24c37788" providerId="LiveId" clId="{FDDECBCB-AFF3-45DA-B6AD-2DBEC62988AA}" dt="2022-06-01T08:28:12.280" v="851" actId="478"/>
          <ac:spMkLst>
            <pc:docMk/>
            <pc:sldMk cId="3474380009" sldId="279"/>
            <ac:spMk id="4" creationId="{CA2E5569-5413-4171-8D0F-A04CD8CF3F3A}"/>
          </ac:spMkLst>
        </pc:spChg>
        <pc:spChg chg="add mod">
          <ac:chgData name="이 호진" userId="e7b51f9e24c37788" providerId="LiveId" clId="{FDDECBCB-AFF3-45DA-B6AD-2DBEC62988AA}" dt="2022-06-01T08:28:12.729" v="852"/>
          <ac:spMkLst>
            <pc:docMk/>
            <pc:sldMk cId="3474380009" sldId="279"/>
            <ac:spMk id="6" creationId="{589FAE0B-AC41-3BB1-4EB1-8CD58C4B7218}"/>
          </ac:spMkLst>
        </pc:spChg>
        <pc:spChg chg="del">
          <ac:chgData name="이 호진" userId="e7b51f9e24c37788" providerId="LiveId" clId="{FDDECBCB-AFF3-45DA-B6AD-2DBEC62988AA}" dt="2022-06-01T08:28:12.280" v="851" actId="478"/>
          <ac:spMkLst>
            <pc:docMk/>
            <pc:sldMk cId="3474380009" sldId="279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8:12.280" v="851" actId="478"/>
          <ac:spMkLst>
            <pc:docMk/>
            <pc:sldMk cId="3474380009" sldId="279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8:12.280" v="851" actId="478"/>
          <ac:spMkLst>
            <pc:docMk/>
            <pc:sldMk cId="3474380009" sldId="279"/>
            <ac:spMk id="9" creationId="{83A45F92-B082-4872-955B-C43A62ACE520}"/>
          </ac:spMkLst>
        </pc:spChg>
        <pc:spChg chg="add mod">
          <ac:chgData name="이 호진" userId="e7b51f9e24c37788" providerId="LiveId" clId="{FDDECBCB-AFF3-45DA-B6AD-2DBEC62988AA}" dt="2022-06-01T08:28:12.729" v="852"/>
          <ac:spMkLst>
            <pc:docMk/>
            <pc:sldMk cId="3474380009" sldId="279"/>
            <ac:spMk id="10" creationId="{EE80B450-F5CB-A98B-D3F3-F40FB90E4CDD}"/>
          </ac:spMkLst>
        </pc:spChg>
        <pc:spChg chg="add mod">
          <ac:chgData name="이 호진" userId="e7b51f9e24c37788" providerId="LiveId" clId="{FDDECBCB-AFF3-45DA-B6AD-2DBEC62988AA}" dt="2022-06-01T08:28:12.729" v="852"/>
          <ac:spMkLst>
            <pc:docMk/>
            <pc:sldMk cId="3474380009" sldId="279"/>
            <ac:spMk id="11" creationId="{6465D586-7DF8-32B6-EC15-9896614E2B6B}"/>
          </ac:spMkLst>
        </pc:spChg>
        <pc:spChg chg="add mod">
          <ac:chgData name="이 호진" userId="e7b51f9e24c37788" providerId="LiveId" clId="{FDDECBCB-AFF3-45DA-B6AD-2DBEC62988AA}" dt="2022-06-01T08:28:12.729" v="852"/>
          <ac:spMkLst>
            <pc:docMk/>
            <pc:sldMk cId="3474380009" sldId="279"/>
            <ac:spMk id="12" creationId="{BC8A1232-8484-18EA-61D2-ECBC3F2C4A11}"/>
          </ac:spMkLst>
        </pc:spChg>
        <pc:picChg chg="del">
          <ac:chgData name="이 호진" userId="e7b51f9e24c37788" providerId="LiveId" clId="{FDDECBCB-AFF3-45DA-B6AD-2DBEC62988AA}" dt="2022-06-01T08:20:53.836" v="784" actId="478"/>
          <ac:picMkLst>
            <pc:docMk/>
            <pc:sldMk cId="3474380009" sldId="279"/>
            <ac:picMk id="10" creationId="{0BFA2CD6-D63C-7A5F-8615-9FBC46866FEC}"/>
          </ac:picMkLst>
        </pc:picChg>
      </pc:sldChg>
      <pc:sldChg chg="del">
        <pc:chgData name="이 호진" userId="e7b51f9e24c37788" providerId="LiveId" clId="{FDDECBCB-AFF3-45DA-B6AD-2DBEC62988AA}" dt="2022-06-01T08:26:18.262" v="785" actId="47"/>
        <pc:sldMkLst>
          <pc:docMk/>
          <pc:sldMk cId="3714033347" sldId="282"/>
        </pc:sldMkLst>
      </pc:sldChg>
      <pc:sldChg chg="del">
        <pc:chgData name="이 호진" userId="e7b51f9e24c37788" providerId="LiveId" clId="{FDDECBCB-AFF3-45DA-B6AD-2DBEC62988AA}" dt="2022-06-01T08:26:18.262" v="785" actId="47"/>
        <pc:sldMkLst>
          <pc:docMk/>
          <pc:sldMk cId="2834779096" sldId="283"/>
        </pc:sldMkLst>
      </pc:sldChg>
      <pc:sldChg chg="modSp mod">
        <pc:chgData name="이 호진" userId="e7b51f9e24c37788" providerId="LiveId" clId="{FDDECBCB-AFF3-45DA-B6AD-2DBEC62988AA}" dt="2022-06-01T08:26:45.383" v="824" actId="20577"/>
        <pc:sldMkLst>
          <pc:docMk/>
          <pc:sldMk cId="3481153335" sldId="284"/>
        </pc:sldMkLst>
        <pc:spChg chg="mod">
          <ac:chgData name="이 호진" userId="e7b51f9e24c37788" providerId="LiveId" clId="{FDDECBCB-AFF3-45DA-B6AD-2DBEC62988AA}" dt="2022-06-01T08:26:45.383" v="824" actId="20577"/>
          <ac:spMkLst>
            <pc:docMk/>
            <pc:sldMk cId="3481153335" sldId="284"/>
            <ac:spMk id="4" creationId="{D2CC6BDF-AAA2-19E3-670F-80797817C1DE}"/>
          </ac:spMkLst>
        </pc:spChg>
        <pc:spChg chg="mod">
          <ac:chgData name="이 호진" userId="e7b51f9e24c37788" providerId="LiveId" clId="{FDDECBCB-AFF3-45DA-B6AD-2DBEC62988AA}" dt="2022-06-01T08:26:37.764" v="822" actId="20577"/>
          <ac:spMkLst>
            <pc:docMk/>
            <pc:sldMk cId="3481153335" sldId="284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FDDECBCB-AFF3-45DA-B6AD-2DBEC62988AA}" dt="2022-06-01T08:27:21.734" v="834"/>
        <pc:sldMkLst>
          <pc:docMk/>
          <pc:sldMk cId="468772384" sldId="285"/>
        </pc:sldMkLst>
        <pc:spChg chg="del">
          <ac:chgData name="이 호진" userId="e7b51f9e24c37788" providerId="LiveId" clId="{FDDECBCB-AFF3-45DA-B6AD-2DBEC62988AA}" dt="2022-06-01T08:27:12.232" v="831" actId="478"/>
          <ac:spMkLst>
            <pc:docMk/>
            <pc:sldMk cId="468772384" sldId="285"/>
            <ac:spMk id="4" creationId="{CA2E5569-5413-4171-8D0F-A04CD8CF3F3A}"/>
          </ac:spMkLst>
        </pc:spChg>
        <pc:spChg chg="del">
          <ac:chgData name="이 호진" userId="e7b51f9e24c37788" providerId="LiveId" clId="{FDDECBCB-AFF3-45DA-B6AD-2DBEC62988AA}" dt="2022-06-01T08:27:12.232" v="831" actId="478"/>
          <ac:spMkLst>
            <pc:docMk/>
            <pc:sldMk cId="468772384" sldId="285"/>
            <ac:spMk id="7" creationId="{C7CD30AC-AD0D-4B8A-AEFE-E34EFF8623DB}"/>
          </ac:spMkLst>
        </pc:spChg>
        <pc:spChg chg="del">
          <ac:chgData name="이 호진" userId="e7b51f9e24c37788" providerId="LiveId" clId="{FDDECBCB-AFF3-45DA-B6AD-2DBEC62988AA}" dt="2022-06-01T08:27:12.232" v="831" actId="478"/>
          <ac:spMkLst>
            <pc:docMk/>
            <pc:sldMk cId="468772384" sldId="285"/>
            <ac:spMk id="8" creationId="{776324C0-CFD8-4494-B7C8-160479C94901}"/>
          </ac:spMkLst>
        </pc:spChg>
        <pc:spChg chg="del">
          <ac:chgData name="이 호진" userId="e7b51f9e24c37788" providerId="LiveId" clId="{FDDECBCB-AFF3-45DA-B6AD-2DBEC62988AA}" dt="2022-06-01T08:27:12.232" v="831" actId="478"/>
          <ac:spMkLst>
            <pc:docMk/>
            <pc:sldMk cId="468772384" sldId="285"/>
            <ac:spMk id="9" creationId="{83A45F92-B082-4872-955B-C43A62ACE520}"/>
          </ac:spMkLst>
        </pc:spChg>
        <pc:spChg chg="add del mod">
          <ac:chgData name="이 호진" userId="e7b51f9e24c37788" providerId="LiveId" clId="{FDDECBCB-AFF3-45DA-B6AD-2DBEC62988AA}" dt="2022-06-01T08:27:21.222" v="833" actId="478"/>
          <ac:spMkLst>
            <pc:docMk/>
            <pc:sldMk cId="468772384" sldId="285"/>
            <ac:spMk id="10" creationId="{0FB0CC95-7680-32A1-F34A-2BA3BF28D843}"/>
          </ac:spMkLst>
        </pc:spChg>
        <pc:spChg chg="add del mod">
          <ac:chgData name="이 호진" userId="e7b51f9e24c37788" providerId="LiveId" clId="{FDDECBCB-AFF3-45DA-B6AD-2DBEC62988AA}" dt="2022-06-01T08:27:21.222" v="833" actId="478"/>
          <ac:spMkLst>
            <pc:docMk/>
            <pc:sldMk cId="468772384" sldId="285"/>
            <ac:spMk id="11" creationId="{0BA58141-59F0-990C-C088-AB7446AD4C50}"/>
          </ac:spMkLst>
        </pc:spChg>
        <pc:spChg chg="add del mod">
          <ac:chgData name="이 호진" userId="e7b51f9e24c37788" providerId="LiveId" clId="{FDDECBCB-AFF3-45DA-B6AD-2DBEC62988AA}" dt="2022-06-01T08:27:21.222" v="833" actId="478"/>
          <ac:spMkLst>
            <pc:docMk/>
            <pc:sldMk cId="468772384" sldId="285"/>
            <ac:spMk id="12" creationId="{FC8DC2B3-B3FF-7FDC-785E-A971D9D2A968}"/>
          </ac:spMkLst>
        </pc:spChg>
        <pc:spChg chg="add del mod">
          <ac:chgData name="이 호진" userId="e7b51f9e24c37788" providerId="LiveId" clId="{FDDECBCB-AFF3-45DA-B6AD-2DBEC62988AA}" dt="2022-06-01T08:27:21.222" v="833" actId="478"/>
          <ac:spMkLst>
            <pc:docMk/>
            <pc:sldMk cId="468772384" sldId="285"/>
            <ac:spMk id="13" creationId="{3B06F42C-CF02-ACFA-3A18-4E11FC108AD1}"/>
          </ac:spMkLst>
        </pc:spChg>
        <pc:spChg chg="add mod">
          <ac:chgData name="이 호진" userId="e7b51f9e24c37788" providerId="LiveId" clId="{FDDECBCB-AFF3-45DA-B6AD-2DBEC62988AA}" dt="2022-06-01T08:27:21.734" v="834"/>
          <ac:spMkLst>
            <pc:docMk/>
            <pc:sldMk cId="468772384" sldId="285"/>
            <ac:spMk id="14" creationId="{56181CEC-BB43-9DFF-A3EC-3CE141408CF0}"/>
          </ac:spMkLst>
        </pc:spChg>
        <pc:spChg chg="add mod">
          <ac:chgData name="이 호진" userId="e7b51f9e24c37788" providerId="LiveId" clId="{FDDECBCB-AFF3-45DA-B6AD-2DBEC62988AA}" dt="2022-06-01T08:27:21.734" v="834"/>
          <ac:spMkLst>
            <pc:docMk/>
            <pc:sldMk cId="468772384" sldId="285"/>
            <ac:spMk id="15" creationId="{50305A8E-C51F-8D85-BFF2-1483AF7479AF}"/>
          </ac:spMkLst>
        </pc:spChg>
        <pc:spChg chg="add mod">
          <ac:chgData name="이 호진" userId="e7b51f9e24c37788" providerId="LiveId" clId="{FDDECBCB-AFF3-45DA-B6AD-2DBEC62988AA}" dt="2022-06-01T08:27:21.734" v="834"/>
          <ac:spMkLst>
            <pc:docMk/>
            <pc:sldMk cId="468772384" sldId="285"/>
            <ac:spMk id="16" creationId="{E1EDF20C-28A3-49B7-F7A6-9950CD6AD366}"/>
          </ac:spMkLst>
        </pc:spChg>
        <pc:spChg chg="add mod">
          <ac:chgData name="이 호진" userId="e7b51f9e24c37788" providerId="LiveId" clId="{FDDECBCB-AFF3-45DA-B6AD-2DBEC62988AA}" dt="2022-06-01T08:27:21.734" v="834"/>
          <ac:spMkLst>
            <pc:docMk/>
            <pc:sldMk cId="468772384" sldId="285"/>
            <ac:spMk id="17" creationId="{586344C5-578B-247A-2109-8373EC1450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law0jEYDThc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krmdA6ujNPn?sharecode=HeKjym3K3ptl33ai70UpP2J7o41w9YSMWRGP10pKjx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4a4pgGH8pN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inkercad.com/things/lSHNQbpT3VF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2989844"/>
            <a:ext cx="1174376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314700" y="2814943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7-</a:t>
            </a:r>
            <a:r>
              <a:rPr lang="ko-KR" altLang="en-US" sz="3600" dirty="0"/>
              <a:t>세그먼트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314700" y="341958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세그먼트를 구동해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7세그먼트-숫자 표시하기">
            <a:extLst>
              <a:ext uri="{FF2B5EF4-FFF2-40B4-BE49-F238E27FC236}">
                <a16:creationId xmlns:a16="http://schemas.microsoft.com/office/drawing/2014/main" id="{F4BA01C1-BB0D-8386-1731-9406023E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33" y="1187106"/>
            <a:ext cx="4921903" cy="16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EDEA63-C504-560F-1D41-AB5FCDAE7F50}"/>
              </a:ext>
            </a:extLst>
          </p:cNvPr>
          <p:cNvSpPr txBox="1"/>
          <p:nvPr/>
        </p:nvSpPr>
        <p:spPr>
          <a:xfrm>
            <a:off x="510988" y="853888"/>
            <a:ext cx="406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LED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불켜보기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2E42B-CC01-F783-CC5E-7B456F0F48E5}"/>
              </a:ext>
            </a:extLst>
          </p:cNvPr>
          <p:cNvSpPr txBox="1"/>
          <p:nvPr/>
        </p:nvSpPr>
        <p:spPr>
          <a:xfrm>
            <a:off x="4168588" y="853888"/>
            <a:ext cx="372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애노드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캐소드에</a:t>
            </a:r>
            <a:r>
              <a:rPr lang="ko-KR" altLang="en-US" sz="1400" dirty="0"/>
              <a:t> 따라서 출력되야 하는 값이 틀립니다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A6D02C-316C-0757-314E-D4F9F4908B15}"/>
              </a:ext>
            </a:extLst>
          </p:cNvPr>
          <p:cNvGrpSpPr/>
          <p:nvPr/>
        </p:nvGrpSpPr>
        <p:grpSpPr>
          <a:xfrm>
            <a:off x="147226" y="1629678"/>
            <a:ext cx="8798810" cy="3365015"/>
            <a:chOff x="147226" y="1629678"/>
            <a:chExt cx="8798810" cy="33650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FA8D67-CDFB-DA6C-E71C-FBFD3A7E2F12}"/>
                </a:ext>
              </a:extLst>
            </p:cNvPr>
            <p:cNvSpPr txBox="1"/>
            <p:nvPr/>
          </p:nvSpPr>
          <p:spPr>
            <a:xfrm>
              <a:off x="147226" y="1629678"/>
              <a:ext cx="12667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err="1"/>
                <a:t>void</a:t>
              </a:r>
              <a:r>
                <a:rPr lang="ko-KR" altLang="en-US" dirty="0"/>
                <a:t> </a:t>
              </a:r>
              <a:r>
                <a:rPr lang="ko-KR" altLang="en-US" dirty="0" err="1"/>
                <a:t>loop</a:t>
              </a:r>
              <a:r>
                <a:rPr lang="ko-KR" altLang="en-US" dirty="0"/>
                <a:t>()</a:t>
              </a:r>
            </a:p>
            <a:p>
              <a:r>
                <a:rPr lang="ko-KR" altLang="en-US" dirty="0"/>
                <a:t>{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6D4714-543A-E0DF-9FD7-7E30CAFF9B88}"/>
                </a:ext>
              </a:extLst>
            </p:cNvPr>
            <p:cNvSpPr txBox="1"/>
            <p:nvPr/>
          </p:nvSpPr>
          <p:spPr>
            <a:xfrm>
              <a:off x="8625525" y="4625361"/>
              <a:ext cx="320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dirty="0"/>
                <a:t>}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3EC34B-9212-10B7-2BA0-57539480DD6D}"/>
                </a:ext>
              </a:extLst>
            </p:cNvPr>
            <p:cNvSpPr/>
            <p:nvPr/>
          </p:nvSpPr>
          <p:spPr>
            <a:xfrm>
              <a:off x="372359" y="2003196"/>
              <a:ext cx="8356862" cy="2936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52CA8B-0EFF-A7D4-2649-135CFB2A7CDC}"/>
              </a:ext>
            </a:extLst>
          </p:cNvPr>
          <p:cNvSpPr txBox="1"/>
          <p:nvPr/>
        </p:nvSpPr>
        <p:spPr>
          <a:xfrm>
            <a:off x="603316" y="2117203"/>
            <a:ext cx="275262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켜기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(c,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e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f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g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dp</a:t>
            </a:r>
            <a:r>
              <a:rPr lang="ko-KR" altLang="en-US" sz="1000" dirty="0"/>
              <a:t>, HIGH);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365D7-389C-6087-DA1D-5A5417B62B45}"/>
              </a:ext>
            </a:extLst>
          </p:cNvPr>
          <p:cNvSpPr txBox="1"/>
          <p:nvPr/>
        </p:nvSpPr>
        <p:spPr>
          <a:xfrm>
            <a:off x="3874416" y="2168986"/>
            <a:ext cx="275262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끄기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(c,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e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f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g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dp</a:t>
            </a:r>
            <a:r>
              <a:rPr lang="ko-KR" altLang="en-US" sz="1000" dirty="0"/>
              <a:t>, LOW);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sz="1000" dirty="0"/>
              <a:t>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F9FA4B-1D79-07EC-7327-4C70C0DAF8A1}"/>
              </a:ext>
            </a:extLst>
          </p:cNvPr>
          <p:cNvCxnSpPr/>
          <p:nvPr/>
        </p:nvCxnSpPr>
        <p:spPr>
          <a:xfrm>
            <a:off x="3728301" y="2034308"/>
            <a:ext cx="0" cy="28742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E773F7-5C4E-BD2F-A81D-87F8808A77D8}"/>
              </a:ext>
            </a:extLst>
          </p:cNvPr>
          <p:cNvSpPr txBox="1"/>
          <p:nvPr/>
        </p:nvSpPr>
        <p:spPr>
          <a:xfrm>
            <a:off x="535526" y="1361719"/>
            <a:ext cx="3608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https://www.tinkercad.com/things/law0jEYDThc</a:t>
            </a:r>
            <a:r>
              <a:rPr lang="ko-KR" altLang="en-US" sz="12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4D07-9169-EB70-9FE8-45BCA96D4BC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D3B65-EAA4-55E4-02B8-5B5984C39EF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8B25F-ABD2-0E5E-70AD-556D6B011F9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4F05C-01AA-C1BE-521A-0081B7F3A4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418934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A050-11EA-84BE-7BE1-A819CA271C8A}"/>
              </a:ext>
            </a:extLst>
          </p:cNvPr>
          <p:cNvSpPr txBox="1"/>
          <p:nvPr/>
        </p:nvSpPr>
        <p:spPr>
          <a:xfrm>
            <a:off x="342900" y="70597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실습</a:t>
            </a:r>
            <a:r>
              <a:rPr lang="en-US" altLang="ko-KR" sz="3600" dirty="0"/>
              <a:t>2 : </a:t>
            </a:r>
            <a:r>
              <a:rPr lang="ko-KR" altLang="en-US" sz="3600" dirty="0"/>
              <a:t>숫자 카운트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EC3A6-E373-D7FB-DD99-D97B93AD6EFA}"/>
              </a:ext>
            </a:extLst>
          </p:cNvPr>
          <p:cNvSpPr txBox="1"/>
          <p:nvPr/>
        </p:nvSpPr>
        <p:spPr>
          <a:xfrm>
            <a:off x="3214539" y="32178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led</a:t>
            </a:r>
            <a:r>
              <a:rPr lang="ko-KR" altLang="en-US" dirty="0"/>
              <a:t>[8] = {12, 13, 7, 8,9, 11, 10,6};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17B-30E1-E77B-2142-3FFFF38F9117}"/>
              </a:ext>
            </a:extLst>
          </p:cNvPr>
          <p:cNvSpPr txBox="1"/>
          <p:nvPr/>
        </p:nvSpPr>
        <p:spPr>
          <a:xfrm>
            <a:off x="612743" y="2397609"/>
            <a:ext cx="18193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= 12;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 = 13; 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c = 7;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d</a:t>
            </a:r>
            <a:r>
              <a:rPr lang="ko-KR" altLang="en-US" dirty="0"/>
              <a:t> = 8;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e</a:t>
            </a:r>
            <a:r>
              <a:rPr lang="ko-KR" altLang="en-US" dirty="0"/>
              <a:t> = 9;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 = 11;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g</a:t>
            </a:r>
            <a:r>
              <a:rPr lang="ko-KR" altLang="en-US" dirty="0"/>
              <a:t> = 10;</a:t>
            </a:r>
          </a:p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dp</a:t>
            </a:r>
            <a:r>
              <a:rPr lang="ko-KR" altLang="en-US" dirty="0"/>
              <a:t> = 6;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13CD2-51A6-E7D5-7BF5-37428C5DAD50}"/>
              </a:ext>
            </a:extLst>
          </p:cNvPr>
          <p:cNvSpPr txBox="1"/>
          <p:nvPr/>
        </p:nvSpPr>
        <p:spPr>
          <a:xfrm>
            <a:off x="537328" y="1635551"/>
            <a:ext cx="329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① </a:t>
            </a:r>
            <a:r>
              <a:rPr lang="en-US" altLang="ko-KR" sz="2400" i="1" u="sng" dirty="0"/>
              <a:t>LED</a:t>
            </a:r>
            <a:r>
              <a:rPr lang="ko-KR" altLang="en-US" sz="2400" i="1" u="sng" dirty="0"/>
              <a:t> 매칭하기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FD7525-D3D2-E717-F952-989031535CF0}"/>
              </a:ext>
            </a:extLst>
          </p:cNvPr>
          <p:cNvSpPr/>
          <p:nvPr/>
        </p:nvSpPr>
        <p:spPr>
          <a:xfrm>
            <a:off x="1522429" y="2399593"/>
            <a:ext cx="245097" cy="230633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60C872-2709-6E3C-966D-CC7AB824013B}"/>
              </a:ext>
            </a:extLst>
          </p:cNvPr>
          <p:cNvSpPr/>
          <p:nvPr/>
        </p:nvSpPr>
        <p:spPr>
          <a:xfrm>
            <a:off x="1899750" y="2399593"/>
            <a:ext cx="353256" cy="230633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BACD80-A5EA-AE32-3158-0F1E4AB5EAE3}"/>
              </a:ext>
            </a:extLst>
          </p:cNvPr>
          <p:cNvSpPr/>
          <p:nvPr/>
        </p:nvSpPr>
        <p:spPr>
          <a:xfrm>
            <a:off x="4856107" y="3216202"/>
            <a:ext cx="2454380" cy="36933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53E9FD-5740-5F15-ACF3-D2C12461109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04FB37-354D-6422-F695-7A4972454CC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3C8C8-3C19-6493-5823-544677EAD73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A2530-08C6-0A54-0501-D34391964A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99145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26F393-B10E-3B9D-15A4-0EAB8A4FAC2D}"/>
              </a:ext>
            </a:extLst>
          </p:cNvPr>
          <p:cNvSpPr txBox="1"/>
          <p:nvPr/>
        </p:nvSpPr>
        <p:spPr>
          <a:xfrm>
            <a:off x="342900" y="70597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실습</a:t>
            </a:r>
            <a:r>
              <a:rPr lang="en-US" altLang="ko-KR" sz="3600" dirty="0"/>
              <a:t>2 : </a:t>
            </a:r>
            <a:r>
              <a:rPr lang="ko-KR" altLang="en-US" sz="3600" dirty="0"/>
              <a:t>숫자 카운트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DB3BF-B785-65FC-D48C-F4A43545C2FC}"/>
              </a:ext>
            </a:extLst>
          </p:cNvPr>
          <p:cNvSpPr txBox="1"/>
          <p:nvPr/>
        </p:nvSpPr>
        <p:spPr>
          <a:xfrm>
            <a:off x="537328" y="1635551"/>
            <a:ext cx="329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/>
              <a:t>② </a:t>
            </a:r>
            <a:r>
              <a:rPr lang="ko-KR" altLang="en-US" sz="2400" i="1" u="sng" dirty="0"/>
              <a:t>숫자 매칭하기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6ED64-9273-0118-0AAA-79E62768608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ED7FB-7C48-C04A-C6AD-5DCEC21856D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86F24-67E9-B354-2E36-FD8F488FCE4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0A47D-12A0-3357-7700-4213854693E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D6131-C0C9-F099-669A-30F5AEF1A792}"/>
              </a:ext>
            </a:extLst>
          </p:cNvPr>
          <p:cNvSpPr txBox="1"/>
          <p:nvPr/>
        </p:nvSpPr>
        <p:spPr>
          <a:xfrm>
            <a:off x="3558619" y="1522877"/>
            <a:ext cx="26677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byte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number</a:t>
            </a:r>
            <a:r>
              <a:rPr lang="ko-KR" altLang="en-US" sz="1800" dirty="0"/>
              <a:t>[10][8] = {</a:t>
            </a:r>
          </a:p>
          <a:p>
            <a:r>
              <a:rPr lang="ko-KR" altLang="en-US" sz="1800" dirty="0"/>
              <a:t>  {1,1,1,1,1,1,0,0}, //0</a:t>
            </a:r>
          </a:p>
          <a:p>
            <a:r>
              <a:rPr lang="ko-KR" altLang="en-US" sz="1800" dirty="0"/>
              <a:t>  {0,1,1,0,0,0,0,0}, //1</a:t>
            </a:r>
          </a:p>
          <a:p>
            <a:r>
              <a:rPr lang="ko-KR" altLang="en-US" sz="1800" dirty="0"/>
              <a:t>  {1,1,0,1,1,0,1,0}, //2</a:t>
            </a:r>
          </a:p>
          <a:p>
            <a:r>
              <a:rPr lang="ko-KR" altLang="en-US" sz="1800" dirty="0"/>
              <a:t>  {1,1,1,1,0,0,1,0}, //3</a:t>
            </a:r>
          </a:p>
          <a:p>
            <a:r>
              <a:rPr lang="ko-KR" altLang="en-US" sz="1800" dirty="0"/>
              <a:t>  {0,1,1,0,0,1,1,0}, //4</a:t>
            </a:r>
          </a:p>
          <a:p>
            <a:r>
              <a:rPr lang="ko-KR" altLang="en-US" sz="1800" dirty="0"/>
              <a:t>  {1,0,1,1,0,1,1,0}, //5</a:t>
            </a:r>
          </a:p>
          <a:p>
            <a:r>
              <a:rPr lang="ko-KR" altLang="en-US" sz="1800" dirty="0"/>
              <a:t>  {1,0,1,1,1,1,1,0}, //6</a:t>
            </a:r>
          </a:p>
          <a:p>
            <a:r>
              <a:rPr lang="ko-KR" altLang="en-US" sz="1800" dirty="0"/>
              <a:t>  {1,1,1,0,0,1,0,0}, //7</a:t>
            </a:r>
          </a:p>
          <a:p>
            <a:r>
              <a:rPr lang="ko-KR" altLang="en-US" sz="1800" dirty="0"/>
              <a:t>  {1,1,1,1,1,1,1,0}, //8</a:t>
            </a:r>
          </a:p>
          <a:p>
            <a:r>
              <a:rPr lang="ko-KR" altLang="en-US" sz="1800" dirty="0"/>
              <a:t>  {1,1,1,1,0,1,1,0} //9</a:t>
            </a:r>
          </a:p>
          <a:p>
            <a:r>
              <a:rPr lang="ko-KR" altLang="en-US" sz="1800" dirty="0"/>
              <a:t>};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4A610-2982-9CCC-7A9E-0D937A47F593}"/>
              </a:ext>
            </a:extLst>
          </p:cNvPr>
          <p:cNvSpPr txBox="1"/>
          <p:nvPr/>
        </p:nvSpPr>
        <p:spPr>
          <a:xfrm>
            <a:off x="589175" y="2210586"/>
            <a:ext cx="2516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캐소드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애노드</a:t>
            </a:r>
            <a:r>
              <a:rPr lang="ko-KR" altLang="en-US" sz="1100" dirty="0"/>
              <a:t> 공통 타입에 따라서 </a:t>
            </a:r>
            <a:r>
              <a:rPr lang="en-US" altLang="ko-KR" sz="1100" dirty="0"/>
              <a:t>0/1</a:t>
            </a:r>
            <a:r>
              <a:rPr lang="ko-KR" altLang="en-US" sz="1100" dirty="0"/>
              <a:t>이</a:t>
            </a:r>
            <a:r>
              <a:rPr lang="en-US" altLang="ko-KR" sz="1100" dirty="0"/>
              <a:t> </a:t>
            </a:r>
            <a:r>
              <a:rPr lang="ko-KR" altLang="en-US" sz="1100" dirty="0"/>
              <a:t>틀림</a:t>
            </a:r>
          </a:p>
        </p:txBody>
      </p:sp>
    </p:spTree>
    <p:extLst>
      <p:ext uri="{BB962C8B-B14F-4D97-AF65-F5344CB8AC3E}">
        <p14:creationId xmlns:p14="http://schemas.microsoft.com/office/powerpoint/2010/main" val="329421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91DBFE0-3B11-AEC2-703A-CF1A90357440}"/>
              </a:ext>
            </a:extLst>
          </p:cNvPr>
          <p:cNvSpPr txBox="1"/>
          <p:nvPr/>
        </p:nvSpPr>
        <p:spPr>
          <a:xfrm>
            <a:off x="403413" y="942463"/>
            <a:ext cx="28252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C++ </a:t>
            </a:r>
            <a:r>
              <a:rPr lang="ko-KR" altLang="en-US" sz="1000" dirty="0" err="1"/>
              <a:t>code</a:t>
            </a:r>
            <a:endParaRPr lang="ko-KR" altLang="en-US" sz="1000" dirty="0"/>
          </a:p>
          <a:p>
            <a:r>
              <a:rPr lang="ko-KR" altLang="en-US" sz="1000" dirty="0"/>
              <a:t>//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= 12;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 = 13; 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c = 7;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</a:t>
            </a:r>
            <a:r>
              <a:rPr lang="ko-KR" altLang="en-US" sz="1000" dirty="0"/>
              <a:t> = 8;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</a:t>
            </a:r>
            <a:r>
              <a:rPr lang="ko-KR" altLang="en-US" sz="1000" dirty="0"/>
              <a:t> = 9;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</a:t>
            </a:r>
            <a:r>
              <a:rPr lang="ko-KR" altLang="en-US" sz="1000" dirty="0"/>
              <a:t> = 11;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</a:t>
            </a:r>
            <a:r>
              <a:rPr lang="ko-KR" altLang="en-US" sz="1000" dirty="0"/>
              <a:t> = 10;</a:t>
            </a:r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dp</a:t>
            </a:r>
            <a:r>
              <a:rPr lang="ko-KR" altLang="en-US" sz="1000" dirty="0"/>
              <a:t> = 6;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const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led</a:t>
            </a:r>
            <a:r>
              <a:rPr lang="ko-KR" altLang="en-US" sz="1000" dirty="0"/>
              <a:t>[8] = {12, 13, 7, 8, 9, 11, 10, 6};</a:t>
            </a:r>
          </a:p>
          <a:p>
            <a:r>
              <a:rPr lang="ko-KR" altLang="en-US" sz="1000" dirty="0" err="1"/>
              <a:t>byte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number</a:t>
            </a:r>
            <a:r>
              <a:rPr lang="ko-KR" altLang="en-US" sz="1000" dirty="0"/>
              <a:t>[10][8] = {</a:t>
            </a:r>
          </a:p>
          <a:p>
            <a:r>
              <a:rPr lang="ko-KR" altLang="en-US" sz="1000" dirty="0"/>
              <a:t>  {1,1,1,1,1,1,0,0}, //0</a:t>
            </a:r>
          </a:p>
          <a:p>
            <a:r>
              <a:rPr lang="ko-KR" altLang="en-US" sz="1000" dirty="0"/>
              <a:t>  {0,1,1,0,0,0,0,0}, //1</a:t>
            </a:r>
          </a:p>
          <a:p>
            <a:r>
              <a:rPr lang="ko-KR" altLang="en-US" sz="1000" dirty="0"/>
              <a:t>  {1,1,0,1,1,0,1,0}, //2</a:t>
            </a:r>
          </a:p>
          <a:p>
            <a:r>
              <a:rPr lang="ko-KR" altLang="en-US" sz="1000" dirty="0"/>
              <a:t>  {1,1,1,1,0,0,1,0}, //3</a:t>
            </a:r>
          </a:p>
          <a:p>
            <a:r>
              <a:rPr lang="ko-KR" altLang="en-US" sz="1000" dirty="0"/>
              <a:t>  {0,1,1,0,0,1,1,0}, //4</a:t>
            </a:r>
          </a:p>
          <a:p>
            <a:r>
              <a:rPr lang="ko-KR" altLang="en-US" sz="1000" dirty="0"/>
              <a:t>  {1,0,1,1,0,1,1,0}, //5</a:t>
            </a:r>
          </a:p>
          <a:p>
            <a:r>
              <a:rPr lang="ko-KR" altLang="en-US" sz="1000" dirty="0"/>
              <a:t>  {1,0,1,1,1,1,1,0}, //6</a:t>
            </a:r>
          </a:p>
          <a:p>
            <a:r>
              <a:rPr lang="ko-KR" altLang="en-US" sz="1000" dirty="0"/>
              <a:t>  {1,1,1,0,0,1,0,0}, //7</a:t>
            </a:r>
          </a:p>
          <a:p>
            <a:r>
              <a:rPr lang="ko-KR" altLang="en-US" sz="1000" dirty="0"/>
              <a:t>  {1,1,1,1,1,1,1,0}, //8</a:t>
            </a:r>
          </a:p>
          <a:p>
            <a:r>
              <a:rPr lang="ko-KR" altLang="en-US" sz="1000" dirty="0"/>
              <a:t>  {1,1,1,1,0,1,1,0} //9</a:t>
            </a:r>
          </a:p>
          <a:p>
            <a:r>
              <a:rPr lang="ko-KR" altLang="en-US" sz="1000" dirty="0"/>
              <a:t>};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2645F-2EFD-A513-5D0E-BE92801B862C}"/>
              </a:ext>
            </a:extLst>
          </p:cNvPr>
          <p:cNvSpPr txBox="1"/>
          <p:nvPr/>
        </p:nvSpPr>
        <p:spPr>
          <a:xfrm>
            <a:off x="4572000" y="1770423"/>
            <a:ext cx="2450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=0;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&lt;8;i++){</a:t>
            </a:r>
          </a:p>
          <a:p>
            <a:r>
              <a:rPr lang="ko-KR" altLang="en-US" sz="1000" dirty="0"/>
              <a:t>  	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led</a:t>
            </a:r>
            <a:r>
              <a:rPr lang="ko-KR" altLang="en-US" sz="1000" dirty="0"/>
              <a:t>[</a:t>
            </a:r>
            <a:r>
              <a:rPr lang="ko-KR" altLang="en-US" sz="1000" dirty="0" err="1"/>
              <a:t>i</a:t>
            </a:r>
            <a:r>
              <a:rPr lang="ko-KR" altLang="en-US" sz="1000" dirty="0"/>
              <a:t>], OUTPUT);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=0;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&lt;10;i++){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=0;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&lt;8;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++){</a:t>
            </a:r>
          </a:p>
          <a:p>
            <a:r>
              <a:rPr lang="ko-KR" altLang="en-US" sz="1000" dirty="0"/>
              <a:t>    	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led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], </a:t>
            </a:r>
            <a:r>
              <a:rPr lang="ko-KR" altLang="en-US" sz="1000" dirty="0" err="1"/>
              <a:t>number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i</a:t>
            </a:r>
            <a:r>
              <a:rPr lang="ko-KR" altLang="en-US" sz="1000" dirty="0"/>
              <a:t>][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42B739-9CFB-C881-B5F0-597043F38088}"/>
              </a:ext>
            </a:extLst>
          </p:cNvPr>
          <p:cNvCxnSpPr/>
          <p:nvPr/>
        </p:nvCxnSpPr>
        <p:spPr>
          <a:xfrm>
            <a:off x="3827282" y="942463"/>
            <a:ext cx="0" cy="394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E1682D-4043-21D4-47E4-29ABCBF80750}"/>
              </a:ext>
            </a:extLst>
          </p:cNvPr>
          <p:cNvSpPr txBox="1"/>
          <p:nvPr/>
        </p:nvSpPr>
        <p:spPr>
          <a:xfrm>
            <a:off x="221530" y="635499"/>
            <a:ext cx="69051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https://www.tinkercad.com/things/krmdA6ujNPn?sharecode=HeKjym3K3ptl33ai70UpP2J7o41w9YSMWRGP10pKjxE</a:t>
            </a:r>
            <a:r>
              <a:rPr lang="ko-KR" altLang="en-US" sz="1000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97180C-9572-0374-3F53-CD5018D10EF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61BDD1-3F48-C0E8-4707-E386DA5D013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6CC75-B677-5329-B0CC-BB7E5BF8067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F835B-9BEE-61CF-72FC-B220A3126DD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36829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89FAE0B-AC41-3BB1-4EB1-8CD58C4B721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0B450-F5CB-A98B-D3F3-F40FB90E4CD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5D586-7DF8-32B6-EC15-9896614E2B6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A1232-8484-18EA-61D2-ECBC3F2C4A1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34743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8D9CBD-EB36-49F6-5AA9-BDAF017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142169"/>
            <a:ext cx="7590865" cy="36453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4B395-4A48-4234-DE3C-ECC96834C2A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5D843A-BB9A-D9AD-0314-C60EDCE3C73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FA7DB-DCEE-A177-8EBF-4A2C33EFBEA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6F804-7498-8A58-A3C0-5BB9AD81871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36921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32FC79-29EC-3423-6448-8B6D0EE5285A}"/>
              </a:ext>
            </a:extLst>
          </p:cNvPr>
          <p:cNvSpPr txBox="1"/>
          <p:nvPr/>
        </p:nvSpPr>
        <p:spPr>
          <a:xfrm>
            <a:off x="403413" y="779931"/>
            <a:ext cx="275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7-</a:t>
            </a:r>
            <a:r>
              <a:rPr lang="ko-KR" altLang="en-US" sz="3600" dirty="0"/>
              <a:t>세그먼트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F2A70-1492-B9B3-DC6A-190B0C3FB9A9}"/>
              </a:ext>
            </a:extLst>
          </p:cNvPr>
          <p:cNvSpPr txBox="1"/>
          <p:nvPr/>
        </p:nvSpPr>
        <p:spPr>
          <a:xfrm>
            <a:off x="3361765" y="779931"/>
            <a:ext cx="486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로 숫자를 표기할 수 있도록 </a:t>
            </a:r>
            <a:r>
              <a:rPr lang="ko-KR" altLang="en-US" dirty="0" err="1"/>
              <a:t>묽어놓은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B6FC86-D1BE-C189-FD83-9A4CF75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9" y="1932208"/>
            <a:ext cx="1762125" cy="2247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BC36B8-FFD7-63D4-E3E6-66026E89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23" y="2025464"/>
            <a:ext cx="5545513" cy="15530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CC2F2-2BE5-5E3D-2565-9A499CEA50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A6B98F-0BF3-76FF-7EA4-4AD0B1DE7DD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8A98F-4036-6F17-C06A-2481EAB428A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B5FB6-FAF1-151B-83CF-C50CF72D5C7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56F9E-9EC3-8CF4-C26C-087BB8C2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9" y="2713225"/>
            <a:ext cx="3818071" cy="1932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779206-E3CA-E4A1-8CB9-9B428E5C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94" y="1210236"/>
            <a:ext cx="4370648" cy="3610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9AAFF-D10B-74AB-B09E-F2315346EECF}"/>
              </a:ext>
            </a:extLst>
          </p:cNvPr>
          <p:cNvSpPr txBox="1"/>
          <p:nvPr/>
        </p:nvSpPr>
        <p:spPr>
          <a:xfrm>
            <a:off x="403413" y="779931"/>
            <a:ext cx="275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7-</a:t>
            </a:r>
            <a:r>
              <a:rPr lang="ko-KR" altLang="en-US" sz="3600" dirty="0"/>
              <a:t>세그먼트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A72D88-78D5-7D79-57A7-A4AEE41B2E6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07A648-954E-C4B2-4496-19ED2985100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A0064-FF36-FC9A-92EF-5A3795B0915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A8F77-426C-FDF9-B7CE-66BD7E10190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384029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세그먼트-숫자 표시하기">
            <a:extLst>
              <a:ext uri="{FF2B5EF4-FFF2-40B4-BE49-F238E27FC236}">
                <a16:creationId xmlns:a16="http://schemas.microsoft.com/office/drawing/2014/main" id="{086B09BF-2856-5932-545E-6A0A53B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2" y="605117"/>
            <a:ext cx="4121137" cy="42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855C5-F43F-2606-7B59-2A1091990253}"/>
              </a:ext>
            </a:extLst>
          </p:cNvPr>
          <p:cNvSpPr txBox="1"/>
          <p:nvPr/>
        </p:nvSpPr>
        <p:spPr>
          <a:xfrm>
            <a:off x="4572000" y="954743"/>
            <a:ext cx="275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극성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90B96-8B17-F49D-8EAD-8F9FDE4ED12C}"/>
              </a:ext>
            </a:extLst>
          </p:cNvPr>
          <p:cNvSpPr txBox="1"/>
          <p:nvPr/>
        </p:nvSpPr>
        <p:spPr>
          <a:xfrm>
            <a:off x="4632512" y="1680883"/>
            <a:ext cx="426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7-</a:t>
            </a:r>
            <a:r>
              <a:rPr lang="ko-KR" altLang="en-US" sz="1400" dirty="0"/>
              <a:t>세그먼트는 </a:t>
            </a:r>
            <a:r>
              <a:rPr lang="en-US" altLang="ko-KR" sz="1400" dirty="0"/>
              <a:t>7</a:t>
            </a:r>
            <a:r>
              <a:rPr lang="ko-KR" altLang="en-US" sz="1400" dirty="0"/>
              <a:t>개의 </a:t>
            </a:r>
            <a:r>
              <a:rPr lang="en-US" altLang="ko-KR" sz="1400" dirty="0"/>
              <a:t>LED</a:t>
            </a:r>
            <a:r>
              <a:rPr lang="ko-KR" altLang="en-US" sz="1400" dirty="0"/>
              <a:t>의 묽음으로 </a:t>
            </a:r>
            <a:r>
              <a:rPr lang="ko-KR" altLang="en-US" sz="1400" dirty="0" err="1"/>
              <a:t>애노드</a:t>
            </a:r>
            <a:r>
              <a:rPr lang="en-US" altLang="ko-KR" sz="1400" dirty="0"/>
              <a:t>(+) </a:t>
            </a:r>
            <a:r>
              <a:rPr lang="ko-KR" altLang="en-US" sz="1400" dirty="0"/>
              <a:t>타입과 </a:t>
            </a:r>
            <a:r>
              <a:rPr lang="ko-KR" altLang="en-US" sz="1400" dirty="0" err="1"/>
              <a:t>캐소드</a:t>
            </a:r>
            <a:r>
              <a:rPr lang="en-US" altLang="ko-KR" sz="1400" dirty="0"/>
              <a:t>(-)</a:t>
            </a:r>
            <a:r>
              <a:rPr lang="ko-KR" altLang="en-US" sz="1400" dirty="0"/>
              <a:t>타입으로 구분됩니다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181CEC-BB43-9DFF-A3EC-3CE141408CF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05A8E-C51F-8D85-BFF2-1483AF7479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DF20C-28A3-49B7-F7A6-9950CD6AD36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344C5-578B-247A-2109-8373EC1450E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4687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DBCA4A-E030-0FFD-4540-CA2889BEA2F0}"/>
              </a:ext>
            </a:extLst>
          </p:cNvPr>
          <p:cNvSpPr txBox="1"/>
          <p:nvPr/>
        </p:nvSpPr>
        <p:spPr>
          <a:xfrm>
            <a:off x="403412" y="779931"/>
            <a:ext cx="390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세그먼트의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047E0-F22D-405C-DE6B-76BD5A5BB58A}"/>
              </a:ext>
            </a:extLst>
          </p:cNvPr>
          <p:cNvSpPr txBox="1"/>
          <p:nvPr/>
        </p:nvSpPr>
        <p:spPr>
          <a:xfrm>
            <a:off x="4061011" y="804316"/>
            <a:ext cx="437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각각의 </a:t>
            </a:r>
            <a:r>
              <a:rPr lang="en-US" altLang="ko-KR" sz="1400" dirty="0"/>
              <a:t>LED</a:t>
            </a:r>
            <a:r>
              <a:rPr lang="ko-KR" altLang="en-US" sz="1400" dirty="0"/>
              <a:t>를 개별적으로 제어가 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추가로 </a:t>
            </a:r>
            <a:r>
              <a:rPr lang="en-US" altLang="ko-KR" sz="1400" dirty="0"/>
              <a:t>Decimal Point LED</a:t>
            </a:r>
            <a:r>
              <a:rPr lang="ko-KR" altLang="en-US" sz="1400" dirty="0"/>
              <a:t>가 하나 더 제공됩니다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10-1 7세그먼트 사용하기 - 아두이노 시뮬레이터">
            <a:extLst>
              <a:ext uri="{FF2B5EF4-FFF2-40B4-BE49-F238E27FC236}">
                <a16:creationId xmlns:a16="http://schemas.microsoft.com/office/drawing/2014/main" id="{145F85D9-9C9D-80CF-06B2-13C6743F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1" y="1504445"/>
            <a:ext cx="2015471" cy="32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세븐 세그먼트 숫자와 문자 표시 방법 | 문자, 전자공학, 지식">
            <a:extLst>
              <a:ext uri="{FF2B5EF4-FFF2-40B4-BE49-F238E27FC236}">
                <a16:creationId xmlns:a16="http://schemas.microsoft.com/office/drawing/2014/main" id="{EF45872E-D541-A08A-5600-71AC4C361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90" y="1739760"/>
            <a:ext cx="3711481" cy="31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0A277-0852-3E15-7ED9-28D04FB8E2B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3FB9E2-70C6-598D-7322-74707966731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32E2A-C967-9043-2DBD-FA33C304F0B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60447-FDA1-8E78-E94B-0101200A43A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66F2D-BA68-0CE3-B7C6-BF454FADB009}"/>
              </a:ext>
            </a:extLst>
          </p:cNvPr>
          <p:cNvSpPr txBox="1"/>
          <p:nvPr/>
        </p:nvSpPr>
        <p:spPr>
          <a:xfrm>
            <a:off x="342902" y="852874"/>
            <a:ext cx="33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극성 파악하기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D8B00-0DD6-8E95-C911-3D2D78EABAAB}"/>
              </a:ext>
            </a:extLst>
          </p:cNvPr>
          <p:cNvSpPr txBox="1"/>
          <p:nvPr/>
        </p:nvSpPr>
        <p:spPr>
          <a:xfrm>
            <a:off x="3395381" y="858583"/>
            <a:ext cx="509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세븐세그먼트는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개의 공통 </a:t>
            </a:r>
            <a:r>
              <a:rPr lang="en-US" altLang="ko-KR" sz="1400" dirty="0"/>
              <a:t>LED</a:t>
            </a:r>
            <a:r>
              <a:rPr lang="ko-KR" altLang="en-US" sz="1400" dirty="0"/>
              <a:t>로 되어 있습니다</a:t>
            </a:r>
            <a:r>
              <a:rPr lang="en-US" altLang="ko-KR" sz="1400" dirty="0"/>
              <a:t>. </a:t>
            </a:r>
            <a:r>
              <a:rPr lang="ko-KR" altLang="en-US" sz="1400" dirty="0" err="1">
                <a:solidFill>
                  <a:srgbClr val="FF0000"/>
                </a:solidFill>
              </a:rPr>
              <a:t>애노드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캐소드</a:t>
            </a:r>
            <a:r>
              <a:rPr lang="ko-KR" altLang="en-US" sz="1400" dirty="0"/>
              <a:t> 타입으로 극성을 구분해야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710F1-6637-33E0-8D33-137E9DA4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2742088"/>
            <a:ext cx="2488194" cy="1962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4F143-3991-1089-563F-5E1F2ED4BB0C}"/>
              </a:ext>
            </a:extLst>
          </p:cNvPr>
          <p:cNvSpPr txBox="1"/>
          <p:nvPr/>
        </p:nvSpPr>
        <p:spPr>
          <a:xfrm>
            <a:off x="296083" y="1733701"/>
            <a:ext cx="31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공통음극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캐소드타입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3D4A0-0CBC-AA55-A7E3-D14542F2308D}"/>
              </a:ext>
            </a:extLst>
          </p:cNvPr>
          <p:cNvSpPr txBox="1"/>
          <p:nvPr/>
        </p:nvSpPr>
        <p:spPr>
          <a:xfrm>
            <a:off x="342902" y="2170579"/>
            <a:ext cx="209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LED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켜는것이</a:t>
            </a:r>
            <a:r>
              <a:rPr lang="ko-KR" altLang="en-US" sz="1200" dirty="0"/>
              <a:t> </a:t>
            </a:r>
            <a:r>
              <a:rPr lang="en-US" altLang="ko-KR" sz="1200" dirty="0"/>
              <a:t>High</a:t>
            </a:r>
          </a:p>
          <a:p>
            <a:r>
              <a:rPr lang="en-US" altLang="ko-KR" sz="1200" dirty="0"/>
              <a:t>* LED</a:t>
            </a:r>
            <a:r>
              <a:rPr lang="ko-KR" altLang="en-US" sz="1200" dirty="0"/>
              <a:t>를 끄는 것이 </a:t>
            </a:r>
            <a:r>
              <a:rPr lang="en-US" altLang="ko-KR" sz="1200" dirty="0"/>
              <a:t>Low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DF5EA-0496-F10D-5FD2-FA7952BE9336}"/>
              </a:ext>
            </a:extLst>
          </p:cNvPr>
          <p:cNvSpPr txBox="1"/>
          <p:nvPr/>
        </p:nvSpPr>
        <p:spPr>
          <a:xfrm>
            <a:off x="296083" y="4769852"/>
            <a:ext cx="35368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https://www.tinkercad.com/things/4a4pgGH8pNp</a:t>
            </a:r>
            <a:r>
              <a:rPr lang="ko-KR" altLang="en-US" sz="1200" dirty="0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D55DF4-B403-3DAD-328E-59CD31C8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279" y="2742088"/>
            <a:ext cx="2339691" cy="19620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5BAF88-C495-6E6C-B992-07E25D0B18E8}"/>
              </a:ext>
            </a:extLst>
          </p:cNvPr>
          <p:cNvSpPr txBox="1"/>
          <p:nvPr/>
        </p:nvSpPr>
        <p:spPr>
          <a:xfrm>
            <a:off x="4649279" y="1814282"/>
            <a:ext cx="25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공통양극</a:t>
            </a:r>
            <a:r>
              <a:rPr lang="en-US" altLang="ko-KR" dirty="0"/>
              <a:t>(</a:t>
            </a:r>
            <a:r>
              <a:rPr lang="ko-KR" altLang="en-US" dirty="0" err="1"/>
              <a:t>애노드타입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A4BC9-BD79-1153-877E-9272AA820D59}"/>
              </a:ext>
            </a:extLst>
          </p:cNvPr>
          <p:cNvSpPr txBox="1"/>
          <p:nvPr/>
        </p:nvSpPr>
        <p:spPr>
          <a:xfrm>
            <a:off x="4706470" y="2170579"/>
            <a:ext cx="28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LED</a:t>
            </a:r>
            <a:r>
              <a:rPr lang="ko-KR" altLang="en-US" sz="1200" dirty="0"/>
              <a:t>를 켜는 것이 </a:t>
            </a:r>
            <a:r>
              <a:rPr lang="en-US" altLang="ko-KR" sz="1200" dirty="0"/>
              <a:t>Low</a:t>
            </a:r>
          </a:p>
          <a:p>
            <a:r>
              <a:rPr lang="en-US" altLang="ko-KR" sz="1200" dirty="0"/>
              <a:t>* LED</a:t>
            </a:r>
            <a:r>
              <a:rPr lang="ko-KR" altLang="en-US" sz="1200" dirty="0"/>
              <a:t>를 끄는 것이 </a:t>
            </a:r>
            <a:r>
              <a:rPr lang="en-US" altLang="ko-KR" sz="1200" dirty="0"/>
              <a:t>High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BC661-E967-3368-898C-4D75459090F7}"/>
              </a:ext>
            </a:extLst>
          </p:cNvPr>
          <p:cNvSpPr txBox="1"/>
          <p:nvPr/>
        </p:nvSpPr>
        <p:spPr>
          <a:xfrm>
            <a:off x="4571330" y="4769851"/>
            <a:ext cx="3341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https://www.tinkercad.com/things/lSHNQbpT3VF</a:t>
            </a:r>
            <a:r>
              <a:rPr lang="ko-KR" altLang="en-US" sz="12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D2608D-52E2-492F-DE9A-5195BA9DFA9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37B4B-1F74-750E-BA33-AEBFBA9A99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2E9D3-482D-C925-30C8-3AEB2470276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7297B-EA17-89D0-DD6D-D3D44136D49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94256-0447-F1F5-5F76-3B2AFC903D3A}"/>
              </a:ext>
            </a:extLst>
          </p:cNvPr>
          <p:cNvSpPr txBox="1"/>
          <p:nvPr/>
        </p:nvSpPr>
        <p:spPr>
          <a:xfrm>
            <a:off x="510988" y="853888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28528-F4A9-DF5D-F02F-DFD70A302C0E}"/>
              </a:ext>
            </a:extLst>
          </p:cNvPr>
          <p:cNvSpPr txBox="1"/>
          <p:nvPr/>
        </p:nvSpPr>
        <p:spPr>
          <a:xfrm>
            <a:off x="2897841" y="964535"/>
            <a:ext cx="511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회로를 연결하기 위해서는 하나의 </a:t>
            </a:r>
            <a:r>
              <a:rPr lang="ko-KR" altLang="en-US" sz="1400" dirty="0" err="1"/>
              <a:t>공통선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애노드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캐소드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개의 핀이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56AC57-DDF4-F456-FAF0-605BA846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62436"/>
            <a:ext cx="3952578" cy="31695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0AB72-31D5-8D3E-4BCD-A4445037BE8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C835B6-35BB-E915-4D0C-404E78DEBA1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0DF81-C9A5-F8AF-8CFC-5611589A6F9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B8DBC-18CF-A0E0-65B6-D99183064D2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16910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70C9BA-90A5-5D67-2823-2B7976B3AA77}"/>
              </a:ext>
            </a:extLst>
          </p:cNvPr>
          <p:cNvSpPr txBox="1"/>
          <p:nvPr/>
        </p:nvSpPr>
        <p:spPr>
          <a:xfrm>
            <a:off x="510988" y="853888"/>
            <a:ext cx="406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연결 </a:t>
            </a:r>
            <a:r>
              <a:rPr lang="ko-KR" altLang="en-US" sz="3600" dirty="0" err="1"/>
              <a:t>핀번호</a:t>
            </a:r>
            <a:r>
              <a:rPr lang="ko-KR" altLang="en-US" sz="3600" dirty="0"/>
              <a:t>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320AA-C79F-63E8-00F4-FCC7046C2A59}"/>
              </a:ext>
            </a:extLst>
          </p:cNvPr>
          <p:cNvSpPr txBox="1"/>
          <p:nvPr/>
        </p:nvSpPr>
        <p:spPr>
          <a:xfrm>
            <a:off x="3605752" y="1676673"/>
            <a:ext cx="30165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(c,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d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e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g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</a:t>
            </a:r>
            <a:r>
              <a:rPr lang="ko-KR" altLang="en-US" dirty="0" err="1"/>
              <a:t>dp</a:t>
            </a:r>
            <a:r>
              <a:rPr lang="ko-KR" altLang="en-US" dirty="0"/>
              <a:t>, OUTPUT);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AC263-FD94-3E04-6F96-A2AF0138B610}"/>
              </a:ext>
            </a:extLst>
          </p:cNvPr>
          <p:cNvSpPr txBox="1"/>
          <p:nvPr/>
        </p:nvSpPr>
        <p:spPr>
          <a:xfrm>
            <a:off x="699247" y="1823384"/>
            <a:ext cx="23644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// </a:t>
            </a:r>
            <a:r>
              <a:rPr lang="ko-KR" altLang="en-US" sz="1800" dirty="0" err="1"/>
              <a:t>핀번호</a:t>
            </a:r>
            <a:r>
              <a:rPr lang="ko-KR" altLang="en-US" sz="1800" dirty="0"/>
              <a:t> 상수 설정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</a:t>
            </a:r>
            <a:r>
              <a:rPr lang="ko-KR" altLang="en-US" sz="1800" dirty="0"/>
              <a:t> = 12;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b</a:t>
            </a:r>
            <a:r>
              <a:rPr lang="ko-KR" altLang="en-US" sz="1800" dirty="0"/>
              <a:t> = 13; 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c = 7;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</a:t>
            </a:r>
            <a:r>
              <a:rPr lang="ko-KR" altLang="en-US" sz="1800" dirty="0"/>
              <a:t> = 8;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</a:t>
            </a:r>
            <a:r>
              <a:rPr lang="ko-KR" altLang="en-US" sz="1800" dirty="0"/>
              <a:t> = 9;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</a:t>
            </a:r>
            <a:r>
              <a:rPr lang="ko-KR" altLang="en-US" sz="1800" dirty="0"/>
              <a:t> = 11;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</a:t>
            </a:r>
            <a:r>
              <a:rPr lang="ko-KR" altLang="en-US" sz="1800" dirty="0"/>
              <a:t> = 10;</a:t>
            </a:r>
          </a:p>
          <a:p>
            <a:r>
              <a:rPr lang="ko-KR" altLang="en-US" sz="1800" dirty="0" err="1"/>
              <a:t>const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dp</a:t>
            </a:r>
            <a:r>
              <a:rPr lang="ko-KR" altLang="en-US" sz="1800" dirty="0"/>
              <a:t> = 6</a:t>
            </a:r>
            <a:r>
              <a:rPr lang="en-US" altLang="ko-KR" sz="1800" dirty="0"/>
              <a:t>;</a:t>
            </a:r>
            <a:endParaRPr lang="ko-KR" altLang="en-US" sz="1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6DFFD1-87B4-B294-2CD0-3AE3AA8AC37C}"/>
              </a:ext>
            </a:extLst>
          </p:cNvPr>
          <p:cNvCxnSpPr/>
          <p:nvPr/>
        </p:nvCxnSpPr>
        <p:spPr>
          <a:xfrm>
            <a:off x="3440784" y="1696825"/>
            <a:ext cx="0" cy="3162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91AF6-C881-29CB-F56A-6D62D4A4B49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85B790-E246-A3F4-E315-5C2F1CA27D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19750-7B3B-2857-3F4C-ABA042C9995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E334B-EF73-7076-B7C4-1866EC5AFE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세그먼트</a:t>
            </a:r>
          </a:p>
        </p:txBody>
      </p:sp>
    </p:spTree>
    <p:extLst>
      <p:ext uri="{BB962C8B-B14F-4D97-AF65-F5344CB8AC3E}">
        <p14:creationId xmlns:p14="http://schemas.microsoft.com/office/powerpoint/2010/main" val="4441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1070</Words>
  <Application>Microsoft Office PowerPoint</Application>
  <PresentationFormat>화면 슬라이드 쇼(16:9)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2022-06-10T01:18:41Z</dcterms:modified>
</cp:coreProperties>
</file>