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  <p:sldId id="273" r:id="rId3"/>
    <p:sldId id="282" r:id="rId4"/>
    <p:sldId id="283" r:id="rId5"/>
    <p:sldId id="274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4A31B9-39F4-4A04-88B3-C9507EF91D45}" v="48" dt="2022-06-01T08:48:38.106"/>
    <p1510:client id="{FDDECBCB-AFF3-45DA-B6AD-2DBEC62988AA}" v="63" dt="2022-06-01T08:20:17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6AF8BD72-1083-4BEB-BB7B-A698D442A057}"/>
    <pc:docChg chg="undo custSel addSld delSld modSld sldOrd">
      <pc:chgData name="이 호진" userId="e7b51f9e24c37788" providerId="LiveId" clId="{6AF8BD72-1083-4BEB-BB7B-A698D442A057}" dt="2022-05-14T09:25:41.291" v="1004" actId="1076"/>
      <pc:docMkLst>
        <pc:docMk/>
      </pc:docMkLst>
      <pc:sldChg chg="addSp delSp modSp mod ord">
        <pc:chgData name="이 호진" userId="e7b51f9e24c37788" providerId="LiveId" clId="{6AF8BD72-1083-4BEB-BB7B-A698D442A057}" dt="2022-05-14T09:07:21.698" v="231" actId="1076"/>
        <pc:sldMkLst>
          <pc:docMk/>
          <pc:sldMk cId="2184666338" sldId="256"/>
        </pc:sldMkLst>
        <pc:spChg chg="add mod">
          <ac:chgData name="이 호진" userId="e7b51f9e24c37788" providerId="LiveId" clId="{6AF8BD72-1083-4BEB-BB7B-A698D442A057}" dt="2022-05-14T09:04:48.649" v="192" actId="20577"/>
          <ac:spMkLst>
            <pc:docMk/>
            <pc:sldMk cId="2184666338" sldId="256"/>
            <ac:spMk id="2" creationId="{A1EF2A70-1492-B9B3-DC6A-190B0C3FB9A9}"/>
          </ac:spMkLst>
        </pc:spChg>
        <pc:spChg chg="add mod">
          <ac:chgData name="이 호진" userId="e7b51f9e24c37788" providerId="LiveId" clId="{6AF8BD72-1083-4BEB-BB7B-A698D442A057}" dt="2022-05-14T09:04:06.274" v="92" actId="14100"/>
          <ac:spMkLst>
            <pc:docMk/>
            <pc:sldMk cId="2184666338" sldId="256"/>
            <ac:spMk id="10" creationId="{A532FC79-29EC-3423-6448-8B6D0EE5285A}"/>
          </ac:spMkLst>
        </pc:spChg>
        <pc:picChg chg="del mod">
          <ac:chgData name="이 호진" userId="e7b51f9e24c37788" providerId="LiveId" clId="{6AF8BD72-1083-4BEB-BB7B-A698D442A057}" dt="2022-05-14T09:06:15.366" v="204" actId="478"/>
          <ac:picMkLst>
            <pc:docMk/>
            <pc:sldMk cId="2184666338" sldId="256"/>
            <ac:picMk id="3" creationId="{306F3682-2DED-467A-BDBE-5CC1D18E61D8}"/>
          </ac:picMkLst>
        </pc:picChg>
        <pc:picChg chg="add del mod">
          <ac:chgData name="이 호진" userId="e7b51f9e24c37788" providerId="LiveId" clId="{6AF8BD72-1083-4BEB-BB7B-A698D442A057}" dt="2022-05-14T09:07:21.698" v="231" actId="1076"/>
          <ac:picMkLst>
            <pc:docMk/>
            <pc:sldMk cId="2184666338" sldId="256"/>
            <ac:picMk id="6" creationId="{F9B6FC86-D1BE-C189-FD83-9A4CF7525E3F}"/>
          </ac:picMkLst>
        </pc:picChg>
        <pc:picChg chg="add mod">
          <ac:chgData name="이 호진" userId="e7b51f9e24c37788" providerId="LiveId" clId="{6AF8BD72-1083-4BEB-BB7B-A698D442A057}" dt="2022-05-14T09:07:19.944" v="230" actId="1076"/>
          <ac:picMkLst>
            <pc:docMk/>
            <pc:sldMk cId="2184666338" sldId="256"/>
            <ac:picMk id="12" creationId="{62BC36B8-FFD7-63D4-E3E6-66026E891404}"/>
          </ac:picMkLst>
        </pc:picChg>
        <pc:picChg chg="add del mod">
          <ac:chgData name="이 호진" userId="e7b51f9e24c37788" providerId="LiveId" clId="{6AF8BD72-1083-4BEB-BB7B-A698D442A057}" dt="2022-05-14T09:07:11.276" v="220" actId="22"/>
          <ac:picMkLst>
            <pc:docMk/>
            <pc:sldMk cId="2184666338" sldId="256"/>
            <ac:picMk id="14" creationId="{7635FDA4-B67F-B5E7-166C-2F838F95E8ED}"/>
          </ac:picMkLst>
        </pc:picChg>
      </pc:sldChg>
      <pc:sldChg chg="addSp delSp modSp mod ord">
        <pc:chgData name="이 호진" userId="e7b51f9e24c37788" providerId="LiveId" clId="{6AF8BD72-1083-4BEB-BB7B-A698D442A057}" dt="2022-05-14T09:13:18.487" v="605" actId="1076"/>
        <pc:sldMkLst>
          <pc:docMk/>
          <pc:sldMk cId="783510813" sldId="257"/>
        </pc:sldMkLst>
        <pc:spChg chg="add mod">
          <ac:chgData name="이 호진" userId="e7b51f9e24c37788" providerId="LiveId" clId="{6AF8BD72-1083-4BEB-BB7B-A698D442A057}" dt="2022-05-14T09:11:50.713" v="586" actId="1076"/>
          <ac:spMkLst>
            <pc:docMk/>
            <pc:sldMk cId="783510813" sldId="257"/>
            <ac:spMk id="2" creationId="{CF0047E0-F22D-405C-DE6B-76BD5A5BB58A}"/>
          </ac:spMkLst>
        </pc:spChg>
        <pc:spChg chg="add mod">
          <ac:chgData name="이 호진" userId="e7b51f9e24c37788" providerId="LiveId" clId="{6AF8BD72-1083-4BEB-BB7B-A698D442A057}" dt="2022-05-14T09:11:08.221" v="453" actId="14100"/>
          <ac:spMkLst>
            <pc:docMk/>
            <pc:sldMk cId="783510813" sldId="257"/>
            <ac:spMk id="10" creationId="{5EDBCA4A-E030-0FFD-4540-CA2889BEA2F0}"/>
          </ac:spMkLst>
        </pc:spChg>
        <pc:picChg chg="del mod">
          <ac:chgData name="이 호진" userId="e7b51f9e24c37788" providerId="LiveId" clId="{6AF8BD72-1083-4BEB-BB7B-A698D442A057}" dt="2022-05-14T09:12:14.050" v="587" actId="478"/>
          <ac:picMkLst>
            <pc:docMk/>
            <pc:sldMk cId="783510813" sldId="257"/>
            <ac:picMk id="3" creationId="{B30675AC-8AE6-40DF-80BE-52928DC33E25}"/>
          </ac:picMkLst>
        </pc:picChg>
        <pc:picChg chg="add mod">
          <ac:chgData name="이 호진" userId="e7b51f9e24c37788" providerId="LiveId" clId="{6AF8BD72-1083-4BEB-BB7B-A698D442A057}" dt="2022-05-14T09:13:05.291" v="602" actId="1076"/>
          <ac:picMkLst>
            <pc:docMk/>
            <pc:sldMk cId="783510813" sldId="257"/>
            <ac:picMk id="2050" creationId="{145F85D9-9C9D-80CF-06B2-13C6743F13FA}"/>
          </ac:picMkLst>
        </pc:picChg>
        <pc:picChg chg="add mod">
          <ac:chgData name="이 호진" userId="e7b51f9e24c37788" providerId="LiveId" clId="{6AF8BD72-1083-4BEB-BB7B-A698D442A057}" dt="2022-05-14T09:13:18.487" v="605" actId="1076"/>
          <ac:picMkLst>
            <pc:docMk/>
            <pc:sldMk cId="783510813" sldId="257"/>
            <ac:picMk id="2052" creationId="{EF45872E-D541-A08A-5600-71AC4C361E32}"/>
          </ac:picMkLst>
        </pc:picChg>
      </pc:sldChg>
      <pc:sldChg chg="addSp modSp mod ord">
        <pc:chgData name="이 호진" userId="e7b51f9e24c37788" providerId="LiveId" clId="{6AF8BD72-1083-4BEB-BB7B-A698D442A057}" dt="2022-05-14T09:14:29.488" v="645"/>
        <pc:sldMkLst>
          <pc:docMk/>
          <pc:sldMk cId="3835004089" sldId="258"/>
        </pc:sldMkLst>
        <pc:spChg chg="add mod">
          <ac:chgData name="이 호진" userId="e7b51f9e24c37788" providerId="LiveId" clId="{6AF8BD72-1083-4BEB-BB7B-A698D442A057}" dt="2022-05-14T09:14:25.571" v="641" actId="1076"/>
          <ac:spMkLst>
            <pc:docMk/>
            <pc:sldMk cId="3835004089" sldId="258"/>
            <ac:spMk id="2" creationId="{F4866F2D-BA68-0CE3-B7C6-BF454FADB009}"/>
          </ac:spMkLst>
        </pc:spChg>
        <pc:picChg chg="mod">
          <ac:chgData name="이 호진" userId="e7b51f9e24c37788" providerId="LiveId" clId="{6AF8BD72-1083-4BEB-BB7B-A698D442A057}" dt="2022-05-14T09:13:58.312" v="615" actId="1076"/>
          <ac:picMkLst>
            <pc:docMk/>
            <pc:sldMk cId="3835004089" sldId="258"/>
            <ac:picMk id="3" creationId="{2E93FF26-0A59-43B6-8EB6-04D5818ED173}"/>
          </ac:picMkLst>
        </pc:picChg>
        <pc:picChg chg="add mod">
          <ac:chgData name="이 호진" userId="e7b51f9e24c37788" providerId="LiveId" clId="{6AF8BD72-1083-4BEB-BB7B-A698D442A057}" dt="2022-05-14T09:13:59.447" v="616" actId="1076"/>
          <ac:picMkLst>
            <pc:docMk/>
            <pc:sldMk cId="3835004089" sldId="258"/>
            <ac:picMk id="10" creationId="{FDF552A6-369E-8F20-F9DD-F8C52A60F725}"/>
          </ac:picMkLst>
        </pc:picChg>
      </pc:sldChg>
      <pc:sldChg chg="delSp modSp del mod ord">
        <pc:chgData name="이 호진" userId="e7b51f9e24c37788" providerId="LiveId" clId="{6AF8BD72-1083-4BEB-BB7B-A698D442A057}" dt="2022-05-14T09:20:46.375" v="993" actId="47"/>
        <pc:sldMkLst>
          <pc:docMk/>
          <pc:sldMk cId="2903567767" sldId="259"/>
        </pc:sldMkLst>
        <pc:picChg chg="del mod">
          <ac:chgData name="이 호진" userId="e7b51f9e24c37788" providerId="LiveId" clId="{6AF8BD72-1083-4BEB-BB7B-A698D442A057}" dt="2022-05-14T09:13:49.487" v="610" actId="21"/>
          <ac:picMkLst>
            <pc:docMk/>
            <pc:sldMk cId="2903567767" sldId="259"/>
            <ac:picMk id="3" creationId="{A6EAEF92-77D9-473B-9670-4776580D71AF}"/>
          </ac:picMkLst>
        </pc:picChg>
      </pc:sldChg>
      <pc:sldChg chg="del ord">
        <pc:chgData name="이 호진" userId="e7b51f9e24c37788" providerId="LiveId" clId="{6AF8BD72-1083-4BEB-BB7B-A698D442A057}" dt="2022-05-14T09:20:46.375" v="993" actId="47"/>
        <pc:sldMkLst>
          <pc:docMk/>
          <pc:sldMk cId="3214108175" sldId="260"/>
        </pc:sldMkLst>
      </pc:sldChg>
      <pc:sldChg chg="addSp modSp mod ord">
        <pc:chgData name="이 호진" userId="e7b51f9e24c37788" providerId="LiveId" clId="{6AF8BD72-1083-4BEB-BB7B-A698D442A057}" dt="2022-05-14T09:14:56.243" v="665"/>
        <pc:sldMkLst>
          <pc:docMk/>
          <pc:sldMk cId="1691065535" sldId="261"/>
        </pc:sldMkLst>
        <pc:spChg chg="add mod">
          <ac:chgData name="이 호진" userId="e7b51f9e24c37788" providerId="LiveId" clId="{6AF8BD72-1083-4BEB-BB7B-A698D442A057}" dt="2022-05-14T09:14:51.134" v="663" actId="255"/>
          <ac:spMkLst>
            <pc:docMk/>
            <pc:sldMk cId="1691065535" sldId="261"/>
            <ac:spMk id="2" creationId="{CF194256-0447-F1F5-5F76-3B2AFC903D3A}"/>
          </ac:spMkLst>
        </pc:spChg>
        <pc:picChg chg="mod">
          <ac:chgData name="이 호진" userId="e7b51f9e24c37788" providerId="LiveId" clId="{6AF8BD72-1083-4BEB-BB7B-A698D442A057}" dt="2022-05-14T09:14:38.137" v="647" actId="1076"/>
          <ac:picMkLst>
            <pc:docMk/>
            <pc:sldMk cId="1691065535" sldId="261"/>
            <ac:picMk id="3" creationId="{76028449-D10D-4176-B49A-09E1CE8FE129}"/>
          </ac:picMkLst>
        </pc:picChg>
      </pc:sldChg>
      <pc:sldChg chg="addSp modSp mod">
        <pc:chgData name="이 호진" userId="e7b51f9e24c37788" providerId="LiveId" clId="{6AF8BD72-1083-4BEB-BB7B-A698D442A057}" dt="2022-05-14T09:16:00.128" v="711" actId="1076"/>
        <pc:sldMkLst>
          <pc:docMk/>
          <pc:sldMk cId="444157981" sldId="262"/>
        </pc:sldMkLst>
        <pc:spChg chg="add mod">
          <ac:chgData name="이 호진" userId="e7b51f9e24c37788" providerId="LiveId" clId="{6AF8BD72-1083-4BEB-BB7B-A698D442A057}" dt="2022-05-14T09:15:57.710" v="709" actId="14100"/>
          <ac:spMkLst>
            <pc:docMk/>
            <pc:sldMk cId="444157981" sldId="262"/>
            <ac:spMk id="11" creationId="{2B70C9BA-90A5-5D67-2823-2B7976B3AA77}"/>
          </ac:spMkLst>
        </pc:spChg>
        <pc:picChg chg="mod">
          <ac:chgData name="이 호진" userId="e7b51f9e24c37788" providerId="LiveId" clId="{6AF8BD72-1083-4BEB-BB7B-A698D442A057}" dt="2022-05-14T09:15:58.902" v="710" actId="1076"/>
          <ac:picMkLst>
            <pc:docMk/>
            <pc:sldMk cId="444157981" sldId="262"/>
            <ac:picMk id="3" creationId="{2B907A5E-9217-4490-9E9D-BEFC72A7E5D5}"/>
          </ac:picMkLst>
        </pc:picChg>
        <pc:picChg chg="add mod">
          <ac:chgData name="이 호진" userId="e7b51f9e24c37788" providerId="LiveId" clId="{6AF8BD72-1083-4BEB-BB7B-A698D442A057}" dt="2022-05-14T09:16:00.128" v="711" actId="1076"/>
          <ac:picMkLst>
            <pc:docMk/>
            <pc:sldMk cId="444157981" sldId="262"/>
            <ac:picMk id="10" creationId="{9DA273F9-740F-D605-CCF2-A5E3D7774797}"/>
          </ac:picMkLst>
        </pc:picChg>
      </pc:sldChg>
      <pc:sldChg chg="addSp delSp modSp mod">
        <pc:chgData name="이 호진" userId="e7b51f9e24c37788" providerId="LiveId" clId="{6AF8BD72-1083-4BEB-BB7B-A698D442A057}" dt="2022-05-14T09:17:31.345" v="865" actId="1076"/>
        <pc:sldMkLst>
          <pc:docMk/>
          <pc:sldMk cId="4189344903" sldId="263"/>
        </pc:sldMkLst>
        <pc:spChg chg="add mod">
          <ac:chgData name="이 호진" userId="e7b51f9e24c37788" providerId="LiveId" clId="{6AF8BD72-1083-4BEB-BB7B-A698D442A057}" dt="2022-05-14T09:17:31.345" v="865" actId="1076"/>
          <ac:spMkLst>
            <pc:docMk/>
            <pc:sldMk cId="4189344903" sldId="263"/>
            <ac:spMk id="2" creationId="{2D42E42B-CC01-F783-CC5E-7B456F0F48E5}"/>
          </ac:spMkLst>
        </pc:spChg>
        <pc:spChg chg="add mod">
          <ac:chgData name="이 호진" userId="e7b51f9e24c37788" providerId="LiveId" clId="{6AF8BD72-1083-4BEB-BB7B-A698D442A057}" dt="2022-05-14T09:16:35.526" v="772" actId="6549"/>
          <ac:spMkLst>
            <pc:docMk/>
            <pc:sldMk cId="4189344903" sldId="263"/>
            <ac:spMk id="10" creationId="{20EDEA63-C504-560F-1D41-AB5FCDAE7F50}"/>
          </ac:spMkLst>
        </pc:spChg>
        <pc:picChg chg="del">
          <ac:chgData name="이 호진" userId="e7b51f9e24c37788" providerId="LiveId" clId="{6AF8BD72-1083-4BEB-BB7B-A698D442A057}" dt="2022-05-14T09:15:16.841" v="670" actId="21"/>
          <ac:picMkLst>
            <pc:docMk/>
            <pc:sldMk cId="4189344903" sldId="263"/>
            <ac:picMk id="3" creationId="{13856EAA-1BDF-44D8-9350-A1FE476855C3}"/>
          </ac:picMkLst>
        </pc:picChg>
        <pc:picChg chg="add mod">
          <ac:chgData name="이 호진" userId="e7b51f9e24c37788" providerId="LiveId" clId="{6AF8BD72-1083-4BEB-BB7B-A698D442A057}" dt="2022-05-14T09:16:50.889" v="776" actId="14100"/>
          <ac:picMkLst>
            <pc:docMk/>
            <pc:sldMk cId="4189344903" sldId="263"/>
            <ac:picMk id="11" creationId="{B674E31F-4BB8-13E8-910A-677C2C5A5ACA}"/>
          </ac:picMkLst>
        </pc:picChg>
        <pc:picChg chg="add mod">
          <ac:chgData name="이 호진" userId="e7b51f9e24c37788" providerId="LiveId" clId="{6AF8BD72-1083-4BEB-BB7B-A698D442A057}" dt="2022-05-14T09:16:59.416" v="781" actId="1076"/>
          <ac:picMkLst>
            <pc:docMk/>
            <pc:sldMk cId="4189344903" sldId="263"/>
            <ac:picMk id="12" creationId="{063CE02D-66DF-662D-9EC9-9C7467E6F2D4}"/>
          </ac:picMkLst>
        </pc:picChg>
      </pc:sldChg>
      <pc:sldChg chg="delSp del mod">
        <pc:chgData name="이 호진" userId="e7b51f9e24c37788" providerId="LiveId" clId="{6AF8BD72-1083-4BEB-BB7B-A698D442A057}" dt="2022-05-14T09:20:46.375" v="993" actId="47"/>
        <pc:sldMkLst>
          <pc:docMk/>
          <pc:sldMk cId="3376080650" sldId="264"/>
        </pc:sldMkLst>
        <pc:picChg chg="del">
          <ac:chgData name="이 호진" userId="e7b51f9e24c37788" providerId="LiveId" clId="{6AF8BD72-1083-4BEB-BB7B-A698D442A057}" dt="2022-05-14T09:16:46.528" v="773" actId="21"/>
          <ac:picMkLst>
            <pc:docMk/>
            <pc:sldMk cId="3376080650" sldId="264"/>
            <ac:picMk id="3" creationId="{A7C536DC-73B2-446B-AB97-2EBD14589708}"/>
          </ac:picMkLst>
        </pc:picChg>
      </pc:sldChg>
      <pc:sldChg chg="delSp del mod">
        <pc:chgData name="이 호진" userId="e7b51f9e24c37788" providerId="LiveId" clId="{6AF8BD72-1083-4BEB-BB7B-A698D442A057}" dt="2022-05-14T09:20:46.375" v="993" actId="47"/>
        <pc:sldMkLst>
          <pc:docMk/>
          <pc:sldMk cId="3734860420" sldId="265"/>
        </pc:sldMkLst>
        <pc:picChg chg="del">
          <ac:chgData name="이 호진" userId="e7b51f9e24c37788" providerId="LiveId" clId="{6AF8BD72-1083-4BEB-BB7B-A698D442A057}" dt="2022-05-14T09:16:53.291" v="777" actId="21"/>
          <ac:picMkLst>
            <pc:docMk/>
            <pc:sldMk cId="3734860420" sldId="265"/>
            <ac:picMk id="3" creationId="{12CBF857-EA6A-4DC9-9255-7CDCFBCE9A22}"/>
          </ac:picMkLst>
        </pc:picChg>
      </pc:sldChg>
      <pc:sldChg chg="del">
        <pc:chgData name="이 호진" userId="e7b51f9e24c37788" providerId="LiveId" clId="{6AF8BD72-1083-4BEB-BB7B-A698D442A057}" dt="2022-05-14T09:20:46.375" v="993" actId="47"/>
        <pc:sldMkLst>
          <pc:docMk/>
          <pc:sldMk cId="2906094492" sldId="266"/>
        </pc:sldMkLst>
      </pc:sldChg>
      <pc:sldChg chg="del">
        <pc:chgData name="이 호진" userId="e7b51f9e24c37788" providerId="LiveId" clId="{6AF8BD72-1083-4BEB-BB7B-A698D442A057}" dt="2022-05-14T09:20:46.375" v="993" actId="47"/>
        <pc:sldMkLst>
          <pc:docMk/>
          <pc:sldMk cId="295348776" sldId="267"/>
        </pc:sldMkLst>
      </pc:sldChg>
      <pc:sldChg chg="addSp modSp mod ord">
        <pc:chgData name="이 호진" userId="e7b51f9e24c37788" providerId="LiveId" clId="{6AF8BD72-1083-4BEB-BB7B-A698D442A057}" dt="2022-05-14T09:19:19.741" v="918"/>
        <pc:sldMkLst>
          <pc:docMk/>
          <pc:sldMk cId="991453774" sldId="268"/>
        </pc:sldMkLst>
        <pc:spChg chg="add mod">
          <ac:chgData name="이 호진" userId="e7b51f9e24c37788" providerId="LiveId" clId="{6AF8BD72-1083-4BEB-BB7B-A698D442A057}" dt="2022-05-14T09:18:20.565" v="898" actId="14100"/>
          <ac:spMkLst>
            <pc:docMk/>
            <pc:sldMk cId="991453774" sldId="268"/>
            <ac:spMk id="2" creationId="{4E44A050-11EA-84BE-7BE1-A819CA271C8A}"/>
          </ac:spMkLst>
        </pc:spChg>
        <pc:picChg chg="mod">
          <ac:chgData name="이 호진" userId="e7b51f9e24c37788" providerId="LiveId" clId="{6AF8BD72-1083-4BEB-BB7B-A698D442A057}" dt="2022-05-14T09:18:22.027" v="899" actId="1076"/>
          <ac:picMkLst>
            <pc:docMk/>
            <pc:sldMk cId="991453774" sldId="268"/>
            <ac:picMk id="3" creationId="{7FF82568-6737-4000-966E-2EB1C6FE0261}"/>
          </ac:picMkLst>
        </pc:picChg>
      </pc:sldChg>
      <pc:sldChg chg="addSp modSp mod ord">
        <pc:chgData name="이 호진" userId="e7b51f9e24c37788" providerId="LiveId" clId="{6AF8BD72-1083-4BEB-BB7B-A698D442A057}" dt="2022-05-14T09:19:19.741" v="918"/>
        <pc:sldMkLst>
          <pc:docMk/>
          <pc:sldMk cId="3294219529" sldId="269"/>
        </pc:sldMkLst>
        <pc:spChg chg="add mod">
          <ac:chgData name="이 호진" userId="e7b51f9e24c37788" providerId="LiveId" clId="{6AF8BD72-1083-4BEB-BB7B-A698D442A057}" dt="2022-05-14T09:18:26.393" v="900"/>
          <ac:spMkLst>
            <pc:docMk/>
            <pc:sldMk cId="3294219529" sldId="269"/>
            <ac:spMk id="10" creationId="{4226F393-B10E-3B9D-15A4-0EAB8A4FAC2D}"/>
          </ac:spMkLst>
        </pc:spChg>
        <pc:picChg chg="mod">
          <ac:chgData name="이 호진" userId="e7b51f9e24c37788" providerId="LiveId" clId="{6AF8BD72-1083-4BEB-BB7B-A698D442A057}" dt="2022-05-14T09:18:28.148" v="901" actId="1076"/>
          <ac:picMkLst>
            <pc:docMk/>
            <pc:sldMk cId="3294219529" sldId="269"/>
            <ac:picMk id="3" creationId="{34C2601C-1F1C-4470-8430-A81586F427A6}"/>
          </ac:picMkLst>
        </pc:picChg>
      </pc:sldChg>
      <pc:sldChg chg="addSp modSp mod ord">
        <pc:chgData name="이 호진" userId="e7b51f9e24c37788" providerId="LiveId" clId="{6AF8BD72-1083-4BEB-BB7B-A698D442A057}" dt="2022-05-14T09:19:19.741" v="918"/>
        <pc:sldMkLst>
          <pc:docMk/>
          <pc:sldMk cId="3532783640" sldId="270"/>
        </pc:sldMkLst>
        <pc:spChg chg="add mod">
          <ac:chgData name="이 호진" userId="e7b51f9e24c37788" providerId="LiveId" clId="{6AF8BD72-1083-4BEB-BB7B-A698D442A057}" dt="2022-05-14T09:18:30.466" v="902"/>
          <ac:spMkLst>
            <pc:docMk/>
            <pc:sldMk cId="3532783640" sldId="270"/>
            <ac:spMk id="10" creationId="{B70C837D-C57C-891D-D89D-1AC9473474B2}"/>
          </ac:spMkLst>
        </pc:spChg>
        <pc:picChg chg="mod">
          <ac:chgData name="이 호진" userId="e7b51f9e24c37788" providerId="LiveId" clId="{6AF8BD72-1083-4BEB-BB7B-A698D442A057}" dt="2022-05-14T09:18:33.693" v="904" actId="14100"/>
          <ac:picMkLst>
            <pc:docMk/>
            <pc:sldMk cId="3532783640" sldId="270"/>
            <ac:picMk id="3" creationId="{959D3169-F717-47EC-99EB-9868DE44252E}"/>
          </ac:picMkLst>
        </pc:picChg>
      </pc:sldChg>
      <pc:sldChg chg="addSp modSp mod ord">
        <pc:chgData name="이 호진" userId="e7b51f9e24c37788" providerId="LiveId" clId="{6AF8BD72-1083-4BEB-BB7B-A698D442A057}" dt="2022-05-14T09:19:19.741" v="918"/>
        <pc:sldMkLst>
          <pc:docMk/>
          <pc:sldMk cId="1585399739" sldId="271"/>
        </pc:sldMkLst>
        <pc:spChg chg="add mod">
          <ac:chgData name="이 호진" userId="e7b51f9e24c37788" providerId="LiveId" clId="{6AF8BD72-1083-4BEB-BB7B-A698D442A057}" dt="2022-05-14T09:18:36.115" v="905"/>
          <ac:spMkLst>
            <pc:docMk/>
            <pc:sldMk cId="1585399739" sldId="271"/>
            <ac:spMk id="10" creationId="{5E2008F6-AB1B-B434-BD95-D76AC70B465E}"/>
          </ac:spMkLst>
        </pc:spChg>
        <pc:picChg chg="mod">
          <ac:chgData name="이 호진" userId="e7b51f9e24c37788" providerId="LiveId" clId="{6AF8BD72-1083-4BEB-BB7B-A698D442A057}" dt="2022-05-14T09:18:39.531" v="907" actId="1076"/>
          <ac:picMkLst>
            <pc:docMk/>
            <pc:sldMk cId="1585399739" sldId="271"/>
            <ac:picMk id="5" creationId="{75A72D27-DA8D-4749-8462-8E5D3BDA8B47}"/>
          </ac:picMkLst>
        </pc:picChg>
      </pc:sldChg>
      <pc:sldChg chg="addSp modSp mod ord">
        <pc:chgData name="이 호진" userId="e7b51f9e24c37788" providerId="LiveId" clId="{6AF8BD72-1083-4BEB-BB7B-A698D442A057}" dt="2022-05-14T09:19:19.741" v="918"/>
        <pc:sldMkLst>
          <pc:docMk/>
          <pc:sldMk cId="3682939185" sldId="272"/>
        </pc:sldMkLst>
        <pc:picChg chg="mod">
          <ac:chgData name="이 호진" userId="e7b51f9e24c37788" providerId="LiveId" clId="{6AF8BD72-1083-4BEB-BB7B-A698D442A057}" dt="2022-05-14T09:18:51.131" v="909" actId="1076"/>
          <ac:picMkLst>
            <pc:docMk/>
            <pc:sldMk cId="3682939185" sldId="272"/>
            <ac:picMk id="5" creationId="{7A6B3685-EA9E-4095-83AA-861D1E8D2FEC}"/>
          </ac:picMkLst>
        </pc:picChg>
        <pc:picChg chg="add mod">
          <ac:chgData name="이 호진" userId="e7b51f9e24c37788" providerId="LiveId" clId="{6AF8BD72-1083-4BEB-BB7B-A698D442A057}" dt="2022-05-14T09:18:58.341" v="913" actId="1076"/>
          <ac:picMkLst>
            <pc:docMk/>
            <pc:sldMk cId="3682939185" sldId="272"/>
            <ac:picMk id="10" creationId="{154D876B-75EF-EB5B-E44E-639680008BC3}"/>
          </ac:picMkLst>
        </pc:picChg>
      </pc:sldChg>
      <pc:sldChg chg="delSp mod ord">
        <pc:chgData name="이 호진" userId="e7b51f9e24c37788" providerId="LiveId" clId="{6AF8BD72-1083-4BEB-BB7B-A698D442A057}" dt="2022-05-14T09:20:34.109" v="987" actId="21"/>
        <pc:sldMkLst>
          <pc:docMk/>
          <pc:sldMk cId="143856105" sldId="273"/>
        </pc:sldMkLst>
        <pc:picChg chg="del">
          <ac:chgData name="이 호진" userId="e7b51f9e24c37788" providerId="LiveId" clId="{6AF8BD72-1083-4BEB-BB7B-A698D442A057}" dt="2022-05-14T09:20:34.109" v="987" actId="21"/>
          <ac:picMkLst>
            <pc:docMk/>
            <pc:sldMk cId="143856105" sldId="273"/>
            <ac:picMk id="3" creationId="{876CB339-C0B4-48C1-939D-09FBD72551F3}"/>
          </ac:picMkLst>
        </pc:picChg>
      </pc:sldChg>
      <pc:sldChg chg="ord">
        <pc:chgData name="이 호진" userId="e7b51f9e24c37788" providerId="LiveId" clId="{6AF8BD72-1083-4BEB-BB7B-A698D442A057}" dt="2022-05-14T09:20:40.597" v="992"/>
        <pc:sldMkLst>
          <pc:docMk/>
          <pc:sldMk cId="993012095" sldId="274"/>
        </pc:sldMkLst>
      </pc:sldChg>
      <pc:sldChg chg="addSp modSp mod ord">
        <pc:chgData name="이 호진" userId="e7b51f9e24c37788" providerId="LiveId" clId="{6AF8BD72-1083-4BEB-BB7B-A698D442A057}" dt="2022-05-14T09:05:56.587" v="199"/>
        <pc:sldMkLst>
          <pc:docMk/>
          <pc:sldMk cId="3692199086" sldId="275"/>
        </pc:sldMkLst>
        <pc:picChg chg="add mod">
          <ac:chgData name="이 호진" userId="e7b51f9e24c37788" providerId="LiveId" clId="{6AF8BD72-1083-4BEB-BB7B-A698D442A057}" dt="2022-05-14T09:05:47.840" v="195" actId="1076"/>
          <ac:picMkLst>
            <pc:docMk/>
            <pc:sldMk cId="3692199086" sldId="275"/>
            <ac:picMk id="3" creationId="{988D9CBD-EB36-49F6-5AA9-BDAF017EA836}"/>
          </ac:picMkLst>
        </pc:picChg>
      </pc:sldChg>
      <pc:sldChg chg="addSp modSp mod ord">
        <pc:chgData name="이 호진" userId="e7b51f9e24c37788" providerId="LiveId" clId="{6AF8BD72-1083-4BEB-BB7B-A698D442A057}" dt="2022-05-14T09:08:15.363" v="244"/>
        <pc:sldMkLst>
          <pc:docMk/>
          <pc:sldMk cId="3840293675" sldId="276"/>
        </pc:sldMkLst>
        <pc:spChg chg="add mod">
          <ac:chgData name="이 호진" userId="e7b51f9e24c37788" providerId="LiveId" clId="{6AF8BD72-1083-4BEB-BB7B-A698D442A057}" dt="2022-05-14T09:08:15.363" v="244"/>
          <ac:spMkLst>
            <pc:docMk/>
            <pc:sldMk cId="3840293675" sldId="276"/>
            <ac:spMk id="10" creationId="{7989AAFF-D10B-74AB-B09E-F2315346EECF}"/>
          </ac:spMkLst>
        </pc:spChg>
        <pc:picChg chg="add mod">
          <ac:chgData name="이 호진" userId="e7b51f9e24c37788" providerId="LiveId" clId="{6AF8BD72-1083-4BEB-BB7B-A698D442A057}" dt="2022-05-14T09:08:09.805" v="243" actId="1076"/>
          <ac:picMkLst>
            <pc:docMk/>
            <pc:sldMk cId="3840293675" sldId="276"/>
            <ac:picMk id="3" creationId="{69556F9E-9EC3-8CF4-C26C-087BB8C28D49}"/>
          </ac:picMkLst>
        </pc:picChg>
        <pc:picChg chg="add mod">
          <ac:chgData name="이 호진" userId="e7b51f9e24c37788" providerId="LiveId" clId="{6AF8BD72-1083-4BEB-BB7B-A698D442A057}" dt="2022-05-14T09:08:08.116" v="242" actId="1076"/>
          <ac:picMkLst>
            <pc:docMk/>
            <pc:sldMk cId="3840293675" sldId="276"/>
            <ac:picMk id="6" creationId="{31779206-E3CA-E4A1-8CB9-9B428E5CC4FB}"/>
          </ac:picMkLst>
        </pc:picChg>
      </pc:sldChg>
      <pc:sldChg chg="del ord">
        <pc:chgData name="이 호진" userId="e7b51f9e24c37788" providerId="LiveId" clId="{6AF8BD72-1083-4BEB-BB7B-A698D442A057}" dt="2022-05-14T09:20:46.375" v="993" actId="47"/>
        <pc:sldMkLst>
          <pc:docMk/>
          <pc:sldMk cId="1635990833" sldId="277"/>
        </pc:sldMkLst>
      </pc:sldChg>
      <pc:sldChg chg="del">
        <pc:chgData name="이 호진" userId="e7b51f9e24c37788" providerId="LiveId" clId="{6AF8BD72-1083-4BEB-BB7B-A698D442A057}" dt="2022-05-14T09:20:46.375" v="993" actId="47"/>
        <pc:sldMkLst>
          <pc:docMk/>
          <pc:sldMk cId="839864286" sldId="278"/>
        </pc:sldMkLst>
      </pc:sldChg>
      <pc:sldChg chg="addSp delSp modSp mod ord">
        <pc:chgData name="이 호진" userId="e7b51f9e24c37788" providerId="LiveId" clId="{6AF8BD72-1083-4BEB-BB7B-A698D442A057}" dt="2022-05-14T09:19:19.741" v="918"/>
        <pc:sldMkLst>
          <pc:docMk/>
          <pc:sldMk cId="3474380009" sldId="279"/>
        </pc:sldMkLst>
        <pc:picChg chg="del">
          <ac:chgData name="이 호진" userId="e7b51f9e24c37788" providerId="LiveId" clId="{6AF8BD72-1083-4BEB-BB7B-A698D442A057}" dt="2022-05-14T09:18:53.157" v="910" actId="21"/>
          <ac:picMkLst>
            <pc:docMk/>
            <pc:sldMk cId="3474380009" sldId="279"/>
            <ac:picMk id="3" creationId="{42F8F6D8-A578-4688-8941-4286BFBCC441}"/>
          </ac:picMkLst>
        </pc:picChg>
        <pc:picChg chg="add mod">
          <ac:chgData name="이 호진" userId="e7b51f9e24c37788" providerId="LiveId" clId="{6AF8BD72-1083-4BEB-BB7B-A698D442A057}" dt="2022-05-14T09:19:07.409" v="916" actId="1076"/>
          <ac:picMkLst>
            <pc:docMk/>
            <pc:sldMk cId="3474380009" sldId="279"/>
            <ac:picMk id="10" creationId="{0BFA2CD6-D63C-7A5F-8615-9FBC46866FEC}"/>
          </ac:picMkLst>
        </pc:picChg>
      </pc:sldChg>
      <pc:sldChg chg="delSp del mod">
        <pc:chgData name="이 호진" userId="e7b51f9e24c37788" providerId="LiveId" clId="{6AF8BD72-1083-4BEB-BB7B-A698D442A057}" dt="2022-05-14T09:20:46.375" v="993" actId="47"/>
        <pc:sldMkLst>
          <pc:docMk/>
          <pc:sldMk cId="1239996546" sldId="280"/>
        </pc:sldMkLst>
        <pc:picChg chg="del">
          <ac:chgData name="이 호진" userId="e7b51f9e24c37788" providerId="LiveId" clId="{6AF8BD72-1083-4BEB-BB7B-A698D442A057}" dt="2022-05-14T09:19:04.287" v="914" actId="21"/>
          <ac:picMkLst>
            <pc:docMk/>
            <pc:sldMk cId="1239996546" sldId="280"/>
            <ac:picMk id="3" creationId="{65385A55-FC05-457B-BD7D-4B8BA5E2A688}"/>
          </ac:picMkLst>
        </pc:picChg>
      </pc:sldChg>
      <pc:sldChg chg="del">
        <pc:chgData name="이 호진" userId="e7b51f9e24c37788" providerId="LiveId" clId="{6AF8BD72-1083-4BEB-BB7B-A698D442A057}" dt="2022-05-14T09:20:46.375" v="993" actId="47"/>
        <pc:sldMkLst>
          <pc:docMk/>
          <pc:sldMk cId="3498068078" sldId="281"/>
        </pc:sldMkLst>
      </pc:sldChg>
      <pc:sldChg chg="addSp modSp mod ord">
        <pc:chgData name="이 호진" userId="e7b51f9e24c37788" providerId="LiveId" clId="{6AF8BD72-1083-4BEB-BB7B-A698D442A057}" dt="2022-05-14T09:20:28.309" v="985" actId="1076"/>
        <pc:sldMkLst>
          <pc:docMk/>
          <pc:sldMk cId="3714033347" sldId="282"/>
        </pc:sldMkLst>
        <pc:spChg chg="mod">
          <ac:chgData name="이 호진" userId="e7b51f9e24c37788" providerId="LiveId" clId="{6AF8BD72-1083-4BEB-BB7B-A698D442A057}" dt="2022-05-14T09:20:26.617" v="984" actId="255"/>
          <ac:spMkLst>
            <pc:docMk/>
            <pc:sldMk cId="3714033347" sldId="282"/>
            <ac:spMk id="2" creationId="{24F57157-82BC-46EE-90C5-21B633F8A8A2}"/>
          </ac:spMkLst>
        </pc:spChg>
        <pc:spChg chg="add mod">
          <ac:chgData name="이 호진" userId="e7b51f9e24c37788" providerId="LiveId" clId="{6AF8BD72-1083-4BEB-BB7B-A698D442A057}" dt="2022-05-14T09:20:00.734" v="952" actId="6549"/>
          <ac:spMkLst>
            <pc:docMk/>
            <pc:sldMk cId="3714033347" sldId="282"/>
            <ac:spMk id="10" creationId="{5541A508-8BA7-818A-52BE-1212B173D764}"/>
          </ac:spMkLst>
        </pc:spChg>
        <pc:picChg chg="mod">
          <ac:chgData name="이 호진" userId="e7b51f9e24c37788" providerId="LiveId" clId="{6AF8BD72-1083-4BEB-BB7B-A698D442A057}" dt="2022-05-14T09:20:28.309" v="985" actId="1076"/>
          <ac:picMkLst>
            <pc:docMk/>
            <pc:sldMk cId="3714033347" sldId="282"/>
            <ac:picMk id="5" creationId="{04166F19-B064-4E71-93E2-87F0977DC4BE}"/>
          </ac:picMkLst>
        </pc:picChg>
      </pc:sldChg>
      <pc:sldChg chg="addSp modSp mod ord">
        <pc:chgData name="이 호진" userId="e7b51f9e24c37788" providerId="LiveId" clId="{6AF8BD72-1083-4BEB-BB7B-A698D442A057}" dt="2022-05-14T09:20:38.974" v="990" actId="1076"/>
        <pc:sldMkLst>
          <pc:docMk/>
          <pc:sldMk cId="2834779096" sldId="283"/>
        </pc:sldMkLst>
        <pc:picChg chg="mod">
          <ac:chgData name="이 호진" userId="e7b51f9e24c37788" providerId="LiveId" clId="{6AF8BD72-1083-4BEB-BB7B-A698D442A057}" dt="2022-05-14T09:20:31.493" v="986" actId="1076"/>
          <ac:picMkLst>
            <pc:docMk/>
            <pc:sldMk cId="2834779096" sldId="283"/>
            <ac:picMk id="3" creationId="{BADC0333-415A-48FF-B774-A6CFB3246F29}"/>
          </ac:picMkLst>
        </pc:picChg>
        <pc:picChg chg="add mod">
          <ac:chgData name="이 호진" userId="e7b51f9e24c37788" providerId="LiveId" clId="{6AF8BD72-1083-4BEB-BB7B-A698D442A057}" dt="2022-05-14T09:20:38.974" v="990" actId="1076"/>
          <ac:picMkLst>
            <pc:docMk/>
            <pc:sldMk cId="2834779096" sldId="283"/>
            <ac:picMk id="10" creationId="{AD724DB4-F0E0-445C-7AE1-5640C5131A43}"/>
          </ac:picMkLst>
        </pc:picChg>
      </pc:sldChg>
      <pc:sldChg chg="addSp modSp add mod">
        <pc:chgData name="이 호진" userId="e7b51f9e24c37788" providerId="LiveId" clId="{6AF8BD72-1083-4BEB-BB7B-A698D442A057}" dt="2022-05-14T09:25:41.291" v="1004" actId="1076"/>
        <pc:sldMkLst>
          <pc:docMk/>
          <pc:sldMk cId="3481153335" sldId="284"/>
        </pc:sldMkLst>
        <pc:spChg chg="mod">
          <ac:chgData name="이 호진" userId="e7b51f9e24c37788" providerId="LiveId" clId="{6AF8BD72-1083-4BEB-BB7B-A698D442A057}" dt="2022-05-14T09:25:41.291" v="1004" actId="1076"/>
          <ac:spMkLst>
            <pc:docMk/>
            <pc:sldMk cId="3481153335" sldId="284"/>
            <ac:spMk id="7" creationId="{7CA2BC6A-8622-378D-781B-17A25B5A9C7C}"/>
          </ac:spMkLst>
        </pc:spChg>
        <pc:spChg chg="mod">
          <ac:chgData name="이 호진" userId="e7b51f9e24c37788" providerId="LiveId" clId="{6AF8BD72-1083-4BEB-BB7B-A698D442A057}" dt="2022-05-14T09:25:41.291" v="1004" actId="1076"/>
          <ac:spMkLst>
            <pc:docMk/>
            <pc:sldMk cId="3481153335" sldId="284"/>
            <ac:spMk id="8" creationId="{A6B608FD-058E-F0A1-B35A-F530BA00B8A2}"/>
          </ac:spMkLst>
        </pc:spChg>
        <pc:picChg chg="mod">
          <ac:chgData name="이 호진" userId="e7b51f9e24c37788" providerId="LiveId" clId="{6AF8BD72-1083-4BEB-BB7B-A698D442A057}" dt="2022-05-14T09:25:41.291" v="1004" actId="1076"/>
          <ac:picMkLst>
            <pc:docMk/>
            <pc:sldMk cId="3481153335" sldId="284"/>
            <ac:picMk id="6" creationId="{6B207170-BEC9-E541-CA02-0EA64C68F948}"/>
          </ac:picMkLst>
        </pc:picChg>
        <pc:picChg chg="add mod">
          <ac:chgData name="이 호진" userId="e7b51f9e24c37788" providerId="LiveId" clId="{6AF8BD72-1083-4BEB-BB7B-A698D442A057}" dt="2022-05-14T09:25:41.291" v="1004" actId="1076"/>
          <ac:picMkLst>
            <pc:docMk/>
            <pc:sldMk cId="3481153335" sldId="284"/>
            <ac:picMk id="3074" creationId="{F4BA01C1-BB0D-8386-1731-9406023EA235}"/>
          </ac:picMkLst>
        </pc:picChg>
      </pc:sldChg>
      <pc:sldChg chg="addSp delSp modSp add mod">
        <pc:chgData name="이 호진" userId="e7b51f9e24c37788" providerId="LiveId" clId="{6AF8BD72-1083-4BEB-BB7B-A698D442A057}" dt="2022-05-14T09:12:51.505" v="599" actId="255"/>
        <pc:sldMkLst>
          <pc:docMk/>
          <pc:sldMk cId="468772384" sldId="285"/>
        </pc:sldMkLst>
        <pc:spChg chg="add mod">
          <ac:chgData name="이 호진" userId="e7b51f9e24c37788" providerId="LiveId" clId="{6AF8BD72-1083-4BEB-BB7B-A698D442A057}" dt="2022-05-14T09:12:51.505" v="599" actId="255"/>
          <ac:spMkLst>
            <pc:docMk/>
            <pc:sldMk cId="468772384" sldId="285"/>
            <ac:spMk id="2" creationId="{0F190B96-8B17-F49D-8EAD-8F9FDE4ED12C}"/>
          </ac:spMkLst>
        </pc:spChg>
        <pc:spChg chg="add mod">
          <ac:chgData name="이 호진" userId="e7b51f9e24c37788" providerId="LiveId" clId="{6AF8BD72-1083-4BEB-BB7B-A698D442A057}" dt="2022-05-14T09:12:44.713" v="596" actId="1076"/>
          <ac:spMkLst>
            <pc:docMk/>
            <pc:sldMk cId="468772384" sldId="285"/>
            <ac:spMk id="6" creationId="{551855C5-F43F-2606-7B59-2A1091990253}"/>
          </ac:spMkLst>
        </pc:spChg>
        <pc:picChg chg="add del mod">
          <ac:chgData name="이 호진" userId="e7b51f9e24c37788" providerId="LiveId" clId="{6AF8BD72-1083-4BEB-BB7B-A698D442A057}" dt="2022-05-14T09:12:24.483" v="588" actId="478"/>
          <ac:picMkLst>
            <pc:docMk/>
            <pc:sldMk cId="468772384" sldId="285"/>
            <ac:picMk id="5" creationId="{555C57FC-3D61-3950-7592-4E50E4807459}"/>
          </ac:picMkLst>
        </pc:picChg>
        <pc:picChg chg="add mod">
          <ac:chgData name="이 호진" userId="e7b51f9e24c37788" providerId="LiveId" clId="{6AF8BD72-1083-4BEB-BB7B-A698D442A057}" dt="2022-05-14T09:12:41.304" v="595" actId="167"/>
          <ac:picMkLst>
            <pc:docMk/>
            <pc:sldMk cId="468772384" sldId="285"/>
            <ac:picMk id="1026" creationId="{086B09BF-2856-5932-545E-6A0A53B9B3B8}"/>
          </ac:picMkLst>
        </pc:picChg>
      </pc:sldChg>
      <pc:sldChg chg="add del ord">
        <pc:chgData name="이 호진" userId="e7b51f9e24c37788" providerId="LiveId" clId="{6AF8BD72-1083-4BEB-BB7B-A698D442A057}" dt="2022-05-14T09:20:46.375" v="993" actId="47"/>
        <pc:sldMkLst>
          <pc:docMk/>
          <pc:sldMk cId="2018866561" sldId="286"/>
        </pc:sldMkLst>
      </pc:sldChg>
      <pc:sldChg chg="add del ord">
        <pc:chgData name="이 호진" userId="e7b51f9e24c37788" providerId="LiveId" clId="{6AF8BD72-1083-4BEB-BB7B-A698D442A057}" dt="2022-05-14T09:20:46.375" v="993" actId="47"/>
        <pc:sldMkLst>
          <pc:docMk/>
          <pc:sldMk cId="1784819235" sldId="287"/>
        </pc:sldMkLst>
      </pc:sldChg>
    </pc:docChg>
  </pc:docChgLst>
  <pc:docChgLst>
    <pc:chgData name="이 호진" userId="e7b51f9e24c37788" providerId="LiveId" clId="{664A31B9-39F4-4A04-88B3-C9507EF91D45}"/>
    <pc:docChg chg="undo custSel delSld modSld sldOrd">
      <pc:chgData name="이 호진" userId="e7b51f9e24c37788" providerId="LiveId" clId="{664A31B9-39F4-4A04-88B3-C9507EF91D45}" dt="2022-06-01T08:48:38.106" v="649"/>
      <pc:docMkLst>
        <pc:docMk/>
      </pc:docMkLst>
      <pc:sldChg chg="del">
        <pc:chgData name="이 호진" userId="e7b51f9e24c37788" providerId="LiveId" clId="{664A31B9-39F4-4A04-88B3-C9507EF91D45}" dt="2022-06-01T08:26:00.489" v="29" actId="47"/>
        <pc:sldMkLst>
          <pc:docMk/>
          <pc:sldMk cId="2184666338" sldId="256"/>
        </pc:sldMkLst>
      </pc:sldChg>
      <pc:sldChg chg="del">
        <pc:chgData name="이 호진" userId="e7b51f9e24c37788" providerId="LiveId" clId="{664A31B9-39F4-4A04-88B3-C9507EF91D45}" dt="2022-06-01T08:26:00.489" v="29" actId="47"/>
        <pc:sldMkLst>
          <pc:docMk/>
          <pc:sldMk cId="783510813" sldId="257"/>
        </pc:sldMkLst>
      </pc:sldChg>
      <pc:sldChg chg="del">
        <pc:chgData name="이 호진" userId="e7b51f9e24c37788" providerId="LiveId" clId="{664A31B9-39F4-4A04-88B3-C9507EF91D45}" dt="2022-06-01T08:26:00.489" v="29" actId="47"/>
        <pc:sldMkLst>
          <pc:docMk/>
          <pc:sldMk cId="3835004089" sldId="258"/>
        </pc:sldMkLst>
      </pc:sldChg>
      <pc:sldChg chg="del">
        <pc:chgData name="이 호진" userId="e7b51f9e24c37788" providerId="LiveId" clId="{664A31B9-39F4-4A04-88B3-C9507EF91D45}" dt="2022-06-01T08:26:00.489" v="29" actId="47"/>
        <pc:sldMkLst>
          <pc:docMk/>
          <pc:sldMk cId="1691065535" sldId="261"/>
        </pc:sldMkLst>
      </pc:sldChg>
      <pc:sldChg chg="del">
        <pc:chgData name="이 호진" userId="e7b51f9e24c37788" providerId="LiveId" clId="{664A31B9-39F4-4A04-88B3-C9507EF91D45}" dt="2022-06-01T08:26:00.489" v="29" actId="47"/>
        <pc:sldMkLst>
          <pc:docMk/>
          <pc:sldMk cId="444157981" sldId="262"/>
        </pc:sldMkLst>
      </pc:sldChg>
      <pc:sldChg chg="del">
        <pc:chgData name="이 호진" userId="e7b51f9e24c37788" providerId="LiveId" clId="{664A31B9-39F4-4A04-88B3-C9507EF91D45}" dt="2022-06-01T08:26:00.489" v="29" actId="47"/>
        <pc:sldMkLst>
          <pc:docMk/>
          <pc:sldMk cId="4189344903" sldId="263"/>
        </pc:sldMkLst>
      </pc:sldChg>
      <pc:sldChg chg="del">
        <pc:chgData name="이 호진" userId="e7b51f9e24c37788" providerId="LiveId" clId="{664A31B9-39F4-4A04-88B3-C9507EF91D45}" dt="2022-06-01T08:26:00.489" v="29" actId="47"/>
        <pc:sldMkLst>
          <pc:docMk/>
          <pc:sldMk cId="991453774" sldId="268"/>
        </pc:sldMkLst>
      </pc:sldChg>
      <pc:sldChg chg="del">
        <pc:chgData name="이 호진" userId="e7b51f9e24c37788" providerId="LiveId" clId="{664A31B9-39F4-4A04-88B3-C9507EF91D45}" dt="2022-06-01T08:26:00.489" v="29" actId="47"/>
        <pc:sldMkLst>
          <pc:docMk/>
          <pc:sldMk cId="3294219529" sldId="269"/>
        </pc:sldMkLst>
      </pc:sldChg>
      <pc:sldChg chg="del">
        <pc:chgData name="이 호진" userId="e7b51f9e24c37788" providerId="LiveId" clId="{664A31B9-39F4-4A04-88B3-C9507EF91D45}" dt="2022-06-01T08:26:00.489" v="29" actId="47"/>
        <pc:sldMkLst>
          <pc:docMk/>
          <pc:sldMk cId="3682939185" sldId="272"/>
        </pc:sldMkLst>
      </pc:sldChg>
      <pc:sldChg chg="addSp modSp mod ord">
        <pc:chgData name="이 호진" userId="e7b51f9e24c37788" providerId="LiveId" clId="{664A31B9-39F4-4A04-88B3-C9507EF91D45}" dt="2022-06-01T08:40:47.371" v="138"/>
        <pc:sldMkLst>
          <pc:docMk/>
          <pc:sldMk cId="143856105" sldId="273"/>
        </pc:sldMkLst>
        <pc:spChg chg="add mod">
          <ac:chgData name="이 호진" userId="e7b51f9e24c37788" providerId="LiveId" clId="{664A31B9-39F4-4A04-88B3-C9507EF91D45}" dt="2022-06-01T08:40:43.486" v="136" actId="1076"/>
          <ac:spMkLst>
            <pc:docMk/>
            <pc:sldMk cId="143856105" sldId="273"/>
            <ac:spMk id="5" creationId="{960C5009-417A-D1EA-E220-162A9BB11502}"/>
          </ac:spMkLst>
        </pc:spChg>
        <pc:spChg chg="add mod">
          <ac:chgData name="이 호진" userId="e7b51f9e24c37788" providerId="LiveId" clId="{664A31B9-39F4-4A04-88B3-C9507EF91D45}" dt="2022-06-01T08:40:17.351" v="78" actId="14100"/>
          <ac:spMkLst>
            <pc:docMk/>
            <pc:sldMk cId="143856105" sldId="273"/>
            <ac:spMk id="10" creationId="{B2B3CF81-C58E-83D9-9B6D-3ED6F2FB5754}"/>
          </ac:spMkLst>
        </pc:spChg>
        <pc:picChg chg="add mod">
          <ac:chgData name="이 호진" userId="e7b51f9e24c37788" providerId="LiveId" clId="{664A31B9-39F4-4A04-88B3-C9507EF91D45}" dt="2022-06-01T08:39:56.687" v="49" actId="14100"/>
          <ac:picMkLst>
            <pc:docMk/>
            <pc:sldMk cId="143856105" sldId="273"/>
            <ac:picMk id="3" creationId="{03A6EDCF-FACF-C332-CE5A-62351FEAC984}"/>
          </ac:picMkLst>
        </pc:picChg>
      </pc:sldChg>
      <pc:sldChg chg="addSp delSp modSp mod">
        <pc:chgData name="이 호진" userId="e7b51f9e24c37788" providerId="LiveId" clId="{664A31B9-39F4-4A04-88B3-C9507EF91D45}" dt="2022-06-01T08:48:38.106" v="649"/>
        <pc:sldMkLst>
          <pc:docMk/>
          <pc:sldMk cId="993012095" sldId="274"/>
        </pc:sldMkLst>
        <pc:spChg chg="mod">
          <ac:chgData name="이 호진" userId="e7b51f9e24c37788" providerId="LiveId" clId="{664A31B9-39F4-4A04-88B3-C9507EF91D45}" dt="2022-06-01T08:45:49.183" v="359" actId="14100"/>
          <ac:spMkLst>
            <pc:docMk/>
            <pc:sldMk cId="993012095" sldId="274"/>
            <ac:spMk id="5" creationId="{9DC5C60C-D0A4-4FFE-B614-A85D07E98C8B}"/>
          </ac:spMkLst>
        </pc:spChg>
        <pc:spChg chg="add mod">
          <ac:chgData name="이 호진" userId="e7b51f9e24c37788" providerId="LiveId" clId="{664A31B9-39F4-4A04-88B3-C9507EF91D45}" dt="2022-06-01T08:46:40.153" v="451" actId="14100"/>
          <ac:spMkLst>
            <pc:docMk/>
            <pc:sldMk cId="993012095" sldId="274"/>
            <ac:spMk id="10" creationId="{4B6C83E1-8ECB-39B8-17B6-0062BD0FB4E9}"/>
          </ac:spMkLst>
        </pc:spChg>
        <pc:spChg chg="add mod">
          <ac:chgData name="이 호진" userId="e7b51f9e24c37788" providerId="LiveId" clId="{664A31B9-39F4-4A04-88B3-C9507EF91D45}" dt="2022-06-01T08:46:58.151" v="455" actId="14100"/>
          <ac:spMkLst>
            <pc:docMk/>
            <pc:sldMk cId="993012095" sldId="274"/>
            <ac:spMk id="11" creationId="{A5801824-0C56-E610-8D6C-22F3FEC3AC38}"/>
          </ac:spMkLst>
        </pc:spChg>
        <pc:spChg chg="add mod">
          <ac:chgData name="이 호진" userId="e7b51f9e24c37788" providerId="LiveId" clId="{664A31B9-39F4-4A04-88B3-C9507EF91D45}" dt="2022-06-01T08:47:05.643" v="470" actId="6549"/>
          <ac:spMkLst>
            <pc:docMk/>
            <pc:sldMk cId="993012095" sldId="274"/>
            <ac:spMk id="12" creationId="{4DDEA15F-1762-C175-1D20-D9355A09655F}"/>
          </ac:spMkLst>
        </pc:spChg>
        <pc:spChg chg="add mod">
          <ac:chgData name="이 호진" userId="e7b51f9e24c37788" providerId="LiveId" clId="{664A31B9-39F4-4A04-88B3-C9507EF91D45}" dt="2022-06-01T08:48:38.106" v="649"/>
          <ac:spMkLst>
            <pc:docMk/>
            <pc:sldMk cId="993012095" sldId="274"/>
            <ac:spMk id="14" creationId="{500A45AF-B7EC-0AA5-CBE5-34E6CAA07AA9}"/>
          </ac:spMkLst>
        </pc:spChg>
        <pc:picChg chg="del mod">
          <ac:chgData name="이 호진" userId="e7b51f9e24c37788" providerId="LiveId" clId="{664A31B9-39F4-4A04-88B3-C9507EF91D45}" dt="2022-06-01T08:48:14.473" v="641" actId="478"/>
          <ac:picMkLst>
            <pc:docMk/>
            <pc:sldMk cId="993012095" sldId="274"/>
            <ac:picMk id="3" creationId="{2B4FBBF7-91B9-466E-A383-20B792EEA512}"/>
          </ac:picMkLst>
        </pc:picChg>
        <pc:cxnChg chg="add mod">
          <ac:chgData name="이 호진" userId="e7b51f9e24c37788" providerId="LiveId" clId="{664A31B9-39F4-4A04-88B3-C9507EF91D45}" dt="2022-06-01T08:47:05.612" v="469" actId="6549"/>
          <ac:cxnSpMkLst>
            <pc:docMk/>
            <pc:sldMk cId="993012095" sldId="274"/>
            <ac:cxnSpMk id="13" creationId="{B4BE9EB3-556F-9B0C-0F0D-B908C73DFC8F}"/>
          </ac:cxnSpMkLst>
        </pc:cxnChg>
      </pc:sldChg>
      <pc:sldChg chg="del">
        <pc:chgData name="이 호진" userId="e7b51f9e24c37788" providerId="LiveId" clId="{664A31B9-39F4-4A04-88B3-C9507EF91D45}" dt="2022-06-01T08:26:00.489" v="29" actId="47"/>
        <pc:sldMkLst>
          <pc:docMk/>
          <pc:sldMk cId="3692199086" sldId="275"/>
        </pc:sldMkLst>
      </pc:sldChg>
      <pc:sldChg chg="del">
        <pc:chgData name="이 호진" userId="e7b51f9e24c37788" providerId="LiveId" clId="{664A31B9-39F4-4A04-88B3-C9507EF91D45}" dt="2022-06-01T08:26:00.489" v="29" actId="47"/>
        <pc:sldMkLst>
          <pc:docMk/>
          <pc:sldMk cId="3840293675" sldId="276"/>
        </pc:sldMkLst>
      </pc:sldChg>
      <pc:sldChg chg="del">
        <pc:chgData name="이 호진" userId="e7b51f9e24c37788" providerId="LiveId" clId="{664A31B9-39F4-4A04-88B3-C9507EF91D45}" dt="2022-06-01T08:26:00.489" v="29" actId="47"/>
        <pc:sldMkLst>
          <pc:docMk/>
          <pc:sldMk cId="3474380009" sldId="279"/>
        </pc:sldMkLst>
      </pc:sldChg>
      <pc:sldChg chg="addSp delSp modSp mod">
        <pc:chgData name="이 호진" userId="e7b51f9e24c37788" providerId="LiveId" clId="{664A31B9-39F4-4A04-88B3-C9507EF91D45}" dt="2022-06-01T08:39:32.488" v="45" actId="11529"/>
        <pc:sldMkLst>
          <pc:docMk/>
          <pc:sldMk cId="3714033347" sldId="282"/>
        </pc:sldMkLst>
        <pc:spChg chg="add mod">
          <ac:chgData name="이 호진" userId="e7b51f9e24c37788" providerId="LiveId" clId="{664A31B9-39F4-4A04-88B3-C9507EF91D45}" dt="2022-06-01T08:39:24.051" v="43" actId="14100"/>
          <ac:spMkLst>
            <pc:docMk/>
            <pc:sldMk cId="3714033347" sldId="282"/>
            <ac:spMk id="11" creationId="{6F80727B-B2A5-0095-C6E2-D33B1F1EE153}"/>
          </ac:spMkLst>
        </pc:spChg>
        <pc:spChg chg="add mod">
          <ac:chgData name="이 호진" userId="e7b51f9e24c37788" providerId="LiveId" clId="{664A31B9-39F4-4A04-88B3-C9507EF91D45}" dt="2022-06-01T08:39:27.086" v="44" actId="1076"/>
          <ac:spMkLst>
            <pc:docMk/>
            <pc:sldMk cId="3714033347" sldId="282"/>
            <ac:spMk id="12" creationId="{39AB5A83-CFCA-B527-688F-5F2FDF1232BD}"/>
          </ac:spMkLst>
        </pc:spChg>
        <pc:picChg chg="del mod">
          <ac:chgData name="이 호진" userId="e7b51f9e24c37788" providerId="LiveId" clId="{664A31B9-39F4-4A04-88B3-C9507EF91D45}" dt="2022-06-01T08:38:38.460" v="31" actId="478"/>
          <ac:picMkLst>
            <pc:docMk/>
            <pc:sldMk cId="3714033347" sldId="282"/>
            <ac:picMk id="5" creationId="{04166F19-B064-4E71-93E2-87F0977DC4BE}"/>
          </ac:picMkLst>
        </pc:picChg>
        <pc:cxnChg chg="add">
          <ac:chgData name="이 호진" userId="e7b51f9e24c37788" providerId="LiveId" clId="{664A31B9-39F4-4A04-88B3-C9507EF91D45}" dt="2022-06-01T08:39:32.488" v="45" actId="11529"/>
          <ac:cxnSpMkLst>
            <pc:docMk/>
            <pc:sldMk cId="3714033347" sldId="282"/>
            <ac:cxnSpMk id="14" creationId="{85C070B4-15D1-C5DA-8165-AADE4A9870B5}"/>
          </ac:cxnSpMkLst>
        </pc:cxnChg>
      </pc:sldChg>
      <pc:sldChg chg="addSp delSp modSp mod">
        <pc:chgData name="이 호진" userId="e7b51f9e24c37788" providerId="LiveId" clId="{664A31B9-39F4-4A04-88B3-C9507EF91D45}" dt="2022-06-01T08:45:41.796" v="358" actId="1076"/>
        <pc:sldMkLst>
          <pc:docMk/>
          <pc:sldMk cId="2834779096" sldId="283"/>
        </pc:sldMkLst>
        <pc:spChg chg="add mod">
          <ac:chgData name="이 호진" userId="e7b51f9e24c37788" providerId="LiveId" clId="{664A31B9-39F4-4A04-88B3-C9507EF91D45}" dt="2022-06-01T08:45:41.796" v="358" actId="1076"/>
          <ac:spMkLst>
            <pc:docMk/>
            <pc:sldMk cId="2834779096" sldId="283"/>
            <ac:spMk id="2" creationId="{CF6AE425-B5BD-0294-4AA8-1FE5F0CE40FC}"/>
          </ac:spMkLst>
        </pc:spChg>
        <pc:spChg chg="add mod">
          <ac:chgData name="이 호진" userId="e7b51f9e24c37788" providerId="LiveId" clId="{664A31B9-39F4-4A04-88B3-C9507EF91D45}" dt="2022-06-01T08:45:41.796" v="358" actId="1076"/>
          <ac:spMkLst>
            <pc:docMk/>
            <pc:sldMk cId="2834779096" sldId="283"/>
            <ac:spMk id="5" creationId="{CED70DC6-55B2-06F9-CA47-542A3011D8EA}"/>
          </ac:spMkLst>
        </pc:spChg>
        <pc:spChg chg="add mod">
          <ac:chgData name="이 호진" userId="e7b51f9e24c37788" providerId="LiveId" clId="{664A31B9-39F4-4A04-88B3-C9507EF91D45}" dt="2022-06-01T08:45:41.796" v="358" actId="1076"/>
          <ac:spMkLst>
            <pc:docMk/>
            <pc:sldMk cId="2834779096" sldId="283"/>
            <ac:spMk id="6" creationId="{C490AC28-C9E3-19F4-45BF-C4D96289E900}"/>
          </ac:spMkLst>
        </pc:spChg>
        <pc:spChg chg="add mod">
          <ac:chgData name="이 호진" userId="e7b51f9e24c37788" providerId="LiveId" clId="{664A31B9-39F4-4A04-88B3-C9507EF91D45}" dt="2022-06-01T08:41:34.798" v="188" actId="14100"/>
          <ac:spMkLst>
            <pc:docMk/>
            <pc:sldMk cId="2834779096" sldId="283"/>
            <ac:spMk id="11" creationId="{CAC8D3C0-263F-572D-5F32-5C70EE322D18}"/>
          </ac:spMkLst>
        </pc:spChg>
        <pc:spChg chg="add del mod">
          <ac:chgData name="이 호진" userId="e7b51f9e24c37788" providerId="LiveId" clId="{664A31B9-39F4-4A04-88B3-C9507EF91D45}" dt="2022-06-01T08:44:35.694" v="328" actId="1076"/>
          <ac:spMkLst>
            <pc:docMk/>
            <pc:sldMk cId="2834779096" sldId="283"/>
            <ac:spMk id="15" creationId="{1F04AF17-8A4C-8EE6-4A4D-9EAF1C56152F}"/>
          </ac:spMkLst>
        </pc:spChg>
        <pc:spChg chg="add mod">
          <ac:chgData name="이 호진" userId="e7b51f9e24c37788" providerId="LiveId" clId="{664A31B9-39F4-4A04-88B3-C9507EF91D45}" dt="2022-06-01T08:44:41.321" v="330" actId="14100"/>
          <ac:spMkLst>
            <pc:docMk/>
            <pc:sldMk cId="2834779096" sldId="283"/>
            <ac:spMk id="16" creationId="{71CE5E0A-720A-83A2-BDA5-3B309218D77B}"/>
          </ac:spMkLst>
        </pc:spChg>
        <pc:spChg chg="add mod">
          <ac:chgData name="이 호진" userId="e7b51f9e24c37788" providerId="LiveId" clId="{664A31B9-39F4-4A04-88B3-C9507EF91D45}" dt="2022-06-01T08:44:43.936" v="331" actId="1076"/>
          <ac:spMkLst>
            <pc:docMk/>
            <pc:sldMk cId="2834779096" sldId="283"/>
            <ac:spMk id="17" creationId="{828DB53C-BCD9-89E8-51DB-1729E2C49DF2}"/>
          </ac:spMkLst>
        </pc:spChg>
        <pc:spChg chg="add mod">
          <ac:chgData name="이 호진" userId="e7b51f9e24c37788" providerId="LiveId" clId="{664A31B9-39F4-4A04-88B3-C9507EF91D45}" dt="2022-06-01T08:44:50.901" v="333" actId="1076"/>
          <ac:spMkLst>
            <pc:docMk/>
            <pc:sldMk cId="2834779096" sldId="283"/>
            <ac:spMk id="22" creationId="{EE15C854-75E6-874A-15B0-9B828CD52446}"/>
          </ac:spMkLst>
        </pc:spChg>
        <pc:spChg chg="add mod">
          <ac:chgData name="이 호진" userId="e7b51f9e24c37788" providerId="LiveId" clId="{664A31B9-39F4-4A04-88B3-C9507EF91D45}" dt="2022-06-01T08:45:30.095" v="356" actId="14100"/>
          <ac:spMkLst>
            <pc:docMk/>
            <pc:sldMk cId="2834779096" sldId="283"/>
            <ac:spMk id="23" creationId="{621606A6-9CB1-F470-C20C-ECE3A3302A09}"/>
          </ac:spMkLst>
        </pc:spChg>
        <pc:picChg chg="del mod">
          <ac:chgData name="이 호진" userId="e7b51f9e24c37788" providerId="LiveId" clId="{664A31B9-39F4-4A04-88B3-C9507EF91D45}" dt="2022-06-01T08:43:33.823" v="299" actId="478"/>
          <ac:picMkLst>
            <pc:docMk/>
            <pc:sldMk cId="2834779096" sldId="283"/>
            <ac:picMk id="3" creationId="{BADC0333-415A-48FF-B774-A6CFB3246F29}"/>
          </ac:picMkLst>
        </pc:picChg>
        <pc:picChg chg="del mod">
          <ac:chgData name="이 호진" userId="e7b51f9e24c37788" providerId="LiveId" clId="{664A31B9-39F4-4A04-88B3-C9507EF91D45}" dt="2022-06-01T08:45:31.989" v="357" actId="478"/>
          <ac:picMkLst>
            <pc:docMk/>
            <pc:sldMk cId="2834779096" sldId="283"/>
            <ac:picMk id="10" creationId="{AD724DB4-F0E0-445C-7AE1-5640C5131A43}"/>
          </ac:picMkLst>
        </pc:picChg>
        <pc:cxnChg chg="add mod">
          <ac:chgData name="이 호진" userId="e7b51f9e24c37788" providerId="LiveId" clId="{664A31B9-39F4-4A04-88B3-C9507EF91D45}" dt="2022-06-01T08:45:41.796" v="358" actId="1076"/>
          <ac:cxnSpMkLst>
            <pc:docMk/>
            <pc:sldMk cId="2834779096" sldId="283"/>
            <ac:cxnSpMk id="13" creationId="{587B8A75-9EC7-987E-E23A-CE9BDF855FC8}"/>
          </ac:cxnSpMkLst>
        </pc:cxnChg>
        <pc:cxnChg chg="add mod">
          <ac:chgData name="이 호진" userId="e7b51f9e24c37788" providerId="LiveId" clId="{664A31B9-39F4-4A04-88B3-C9507EF91D45}" dt="2022-06-01T08:44:43.936" v="331" actId="1076"/>
          <ac:cxnSpMkLst>
            <pc:docMk/>
            <pc:sldMk cId="2834779096" sldId="283"/>
            <ac:cxnSpMk id="18" creationId="{6B1B57CA-5D7A-5F15-EBC0-1A3D899D2414}"/>
          </ac:cxnSpMkLst>
        </pc:cxnChg>
        <pc:cxnChg chg="add mod">
          <ac:chgData name="이 호진" userId="e7b51f9e24c37788" providerId="LiveId" clId="{664A31B9-39F4-4A04-88B3-C9507EF91D45}" dt="2022-06-01T08:45:30.095" v="356" actId="14100"/>
          <ac:cxnSpMkLst>
            <pc:docMk/>
            <pc:sldMk cId="2834779096" sldId="283"/>
            <ac:cxnSpMk id="24" creationId="{854E968D-BCDF-7317-F481-9C42B322EF45}"/>
          </ac:cxnSpMkLst>
        </pc:cxnChg>
      </pc:sldChg>
      <pc:sldChg chg="delSp modSp mod">
        <pc:chgData name="이 호진" userId="e7b51f9e24c37788" providerId="LiveId" clId="{664A31B9-39F4-4A04-88B3-C9507EF91D45}" dt="2022-06-01T08:25:54.241" v="28" actId="6549"/>
        <pc:sldMkLst>
          <pc:docMk/>
          <pc:sldMk cId="3481153335" sldId="284"/>
        </pc:sldMkLst>
        <pc:spChg chg="mod">
          <ac:chgData name="이 호진" userId="e7b51f9e24c37788" providerId="LiveId" clId="{664A31B9-39F4-4A04-88B3-C9507EF91D45}" dt="2022-06-01T08:25:54.241" v="28" actId="6549"/>
          <ac:spMkLst>
            <pc:docMk/>
            <pc:sldMk cId="3481153335" sldId="284"/>
            <ac:spMk id="7" creationId="{7CA2BC6A-8622-378D-781B-17A25B5A9C7C}"/>
          </ac:spMkLst>
        </pc:spChg>
        <pc:spChg chg="mod">
          <ac:chgData name="이 호진" userId="e7b51f9e24c37788" providerId="LiveId" clId="{664A31B9-39F4-4A04-88B3-C9507EF91D45}" dt="2022-06-01T08:25:48.283" v="1" actId="1076"/>
          <ac:spMkLst>
            <pc:docMk/>
            <pc:sldMk cId="3481153335" sldId="284"/>
            <ac:spMk id="8" creationId="{A6B608FD-058E-F0A1-B35A-F530BA00B8A2}"/>
          </ac:spMkLst>
        </pc:spChg>
        <pc:picChg chg="mod">
          <ac:chgData name="이 호진" userId="e7b51f9e24c37788" providerId="LiveId" clId="{664A31B9-39F4-4A04-88B3-C9507EF91D45}" dt="2022-06-01T08:25:48.283" v="1" actId="1076"/>
          <ac:picMkLst>
            <pc:docMk/>
            <pc:sldMk cId="3481153335" sldId="284"/>
            <ac:picMk id="6" creationId="{6B207170-BEC9-E541-CA02-0EA64C68F948}"/>
          </ac:picMkLst>
        </pc:picChg>
        <pc:picChg chg="del">
          <ac:chgData name="이 호진" userId="e7b51f9e24c37788" providerId="LiveId" clId="{664A31B9-39F4-4A04-88B3-C9507EF91D45}" dt="2022-06-01T08:25:42.998" v="0" actId="478"/>
          <ac:picMkLst>
            <pc:docMk/>
            <pc:sldMk cId="3481153335" sldId="284"/>
            <ac:picMk id="3074" creationId="{F4BA01C1-BB0D-8386-1731-9406023EA235}"/>
          </ac:picMkLst>
        </pc:picChg>
      </pc:sldChg>
      <pc:sldChg chg="del">
        <pc:chgData name="이 호진" userId="e7b51f9e24c37788" providerId="LiveId" clId="{664A31B9-39F4-4A04-88B3-C9507EF91D45}" dt="2022-06-01T08:26:00.489" v="29" actId="47"/>
        <pc:sldMkLst>
          <pc:docMk/>
          <pc:sldMk cId="468772384" sldId="285"/>
        </pc:sldMkLst>
      </pc:sldChg>
    </pc:docChg>
  </pc:docChgLst>
  <pc:docChgLst>
    <pc:chgData name="이 호진" userId="e7b51f9e24c37788" providerId="LiveId" clId="{FDDECBCB-AFF3-45DA-B6AD-2DBEC62988AA}"/>
    <pc:docChg chg="undo custSel delSld modSld">
      <pc:chgData name="이 호진" userId="e7b51f9e24c37788" providerId="LiveId" clId="{FDDECBCB-AFF3-45DA-B6AD-2DBEC62988AA}" dt="2022-06-01T08:20:53.836" v="784" actId="478"/>
      <pc:docMkLst>
        <pc:docMk/>
      </pc:docMkLst>
      <pc:sldChg chg="addSp delSp modSp mod">
        <pc:chgData name="이 호진" userId="e7b51f9e24c37788" providerId="LiveId" clId="{FDDECBCB-AFF3-45DA-B6AD-2DBEC62988AA}" dt="2022-06-01T07:37:17.147" v="573" actId="20577"/>
        <pc:sldMkLst>
          <pc:docMk/>
          <pc:sldMk cId="3835004089" sldId="258"/>
        </pc:sldMkLst>
        <pc:spChg chg="mod">
          <ac:chgData name="이 호진" userId="e7b51f9e24c37788" providerId="LiveId" clId="{FDDECBCB-AFF3-45DA-B6AD-2DBEC62988AA}" dt="2022-06-01T07:02:34.195" v="0" actId="1076"/>
          <ac:spMkLst>
            <pc:docMk/>
            <pc:sldMk cId="3835004089" sldId="258"/>
            <ac:spMk id="2" creationId="{F4866F2D-BA68-0CE3-B7C6-BF454FADB009}"/>
          </ac:spMkLst>
        </pc:spChg>
        <pc:spChg chg="add mod">
          <ac:chgData name="이 호진" userId="e7b51f9e24c37788" providerId="LiveId" clId="{FDDECBCB-AFF3-45DA-B6AD-2DBEC62988AA}" dt="2022-06-01T07:03:50.941" v="171" actId="1076"/>
          <ac:spMkLst>
            <pc:docMk/>
            <pc:sldMk cId="3835004089" sldId="258"/>
            <ac:spMk id="5" creationId="{A67D8B00-0DD6-8E95-C911-3D2D78EABAAB}"/>
          </ac:spMkLst>
        </pc:spChg>
        <pc:spChg chg="add mod">
          <ac:chgData name="이 호진" userId="e7b51f9e24c37788" providerId="LiveId" clId="{FDDECBCB-AFF3-45DA-B6AD-2DBEC62988AA}" dt="2022-06-01T07:28:01.773" v="444" actId="1076"/>
          <ac:spMkLst>
            <pc:docMk/>
            <pc:sldMk cId="3835004089" sldId="258"/>
            <ac:spMk id="12" creationId="{B5C4F143-3991-1089-563F-5E1F2ED4BB0C}"/>
          </ac:spMkLst>
        </pc:spChg>
        <pc:spChg chg="add mod">
          <ac:chgData name="이 호진" userId="e7b51f9e24c37788" providerId="LiveId" clId="{FDDECBCB-AFF3-45DA-B6AD-2DBEC62988AA}" dt="2022-06-01T07:27:58.388" v="443" actId="1076"/>
          <ac:spMkLst>
            <pc:docMk/>
            <pc:sldMk cId="3835004089" sldId="258"/>
            <ac:spMk id="13" creationId="{7B03D4A0-0CBC-AA55-A7E3-D14542F2308D}"/>
          </ac:spMkLst>
        </pc:spChg>
        <pc:spChg chg="add mod">
          <ac:chgData name="이 호진" userId="e7b51f9e24c37788" providerId="LiveId" clId="{FDDECBCB-AFF3-45DA-B6AD-2DBEC62988AA}" dt="2022-06-01T07:28:54.114" v="450" actId="20577"/>
          <ac:spMkLst>
            <pc:docMk/>
            <pc:sldMk cId="3835004089" sldId="258"/>
            <ac:spMk id="15" creationId="{540DF5EA-0496-F10D-5FD2-FA7952BE9336}"/>
          </ac:spMkLst>
        </pc:spChg>
        <pc:spChg chg="add mod">
          <ac:chgData name="이 호진" userId="e7b51f9e24c37788" providerId="LiveId" clId="{FDDECBCB-AFF3-45DA-B6AD-2DBEC62988AA}" dt="2022-06-01T07:35:56.678" v="559" actId="1076"/>
          <ac:spMkLst>
            <pc:docMk/>
            <pc:sldMk cId="3835004089" sldId="258"/>
            <ac:spMk id="18" creationId="{155BAF88-C495-6E6C-B992-07E25D0B18E8}"/>
          </ac:spMkLst>
        </pc:spChg>
        <pc:spChg chg="add mod">
          <ac:chgData name="이 호진" userId="e7b51f9e24c37788" providerId="LiveId" clId="{FDDECBCB-AFF3-45DA-B6AD-2DBEC62988AA}" dt="2022-06-01T07:37:17.147" v="573" actId="20577"/>
          <ac:spMkLst>
            <pc:docMk/>
            <pc:sldMk cId="3835004089" sldId="258"/>
            <ac:spMk id="19" creationId="{D4EA4BC9-BD79-1153-877E-9272AA820D59}"/>
          </ac:spMkLst>
        </pc:spChg>
        <pc:spChg chg="add mod">
          <ac:chgData name="이 호진" userId="e7b51f9e24c37788" providerId="LiveId" clId="{FDDECBCB-AFF3-45DA-B6AD-2DBEC62988AA}" dt="2022-06-01T07:37:10.454" v="569" actId="1076"/>
          <ac:spMkLst>
            <pc:docMk/>
            <pc:sldMk cId="3835004089" sldId="258"/>
            <ac:spMk id="21" creationId="{43CBC661-E967-3368-898C-4D75459090F7}"/>
          </ac:spMkLst>
        </pc:spChg>
        <pc:picChg chg="del mod">
          <ac:chgData name="이 호진" userId="e7b51f9e24c37788" providerId="LiveId" clId="{FDDECBCB-AFF3-45DA-B6AD-2DBEC62988AA}" dt="2022-06-01T07:27:39.528" v="435" actId="478"/>
          <ac:picMkLst>
            <pc:docMk/>
            <pc:sldMk cId="3835004089" sldId="258"/>
            <ac:picMk id="3" creationId="{2E93FF26-0A59-43B6-8EB6-04D5818ED173}"/>
          </ac:picMkLst>
        </pc:picChg>
        <pc:picChg chg="del mod">
          <ac:chgData name="이 호진" userId="e7b51f9e24c37788" providerId="LiveId" clId="{FDDECBCB-AFF3-45DA-B6AD-2DBEC62988AA}" dt="2022-06-01T07:36:00.223" v="561" actId="478"/>
          <ac:picMkLst>
            <pc:docMk/>
            <pc:sldMk cId="3835004089" sldId="258"/>
            <ac:picMk id="10" creationId="{FDF552A6-369E-8F20-F9DD-F8C52A60F725}"/>
          </ac:picMkLst>
        </pc:picChg>
        <pc:picChg chg="add mod">
          <ac:chgData name="이 호진" userId="e7b51f9e24c37788" providerId="LiveId" clId="{FDDECBCB-AFF3-45DA-B6AD-2DBEC62988AA}" dt="2022-06-01T07:27:50.063" v="438" actId="1076"/>
          <ac:picMkLst>
            <pc:docMk/>
            <pc:sldMk cId="3835004089" sldId="258"/>
            <ac:picMk id="11" creationId="{B85710F1-6637-33E0-8D33-137E9DA4FA5D}"/>
          </ac:picMkLst>
        </pc:picChg>
        <pc:picChg chg="add mod">
          <ac:chgData name="이 호진" userId="e7b51f9e24c37788" providerId="LiveId" clId="{FDDECBCB-AFF3-45DA-B6AD-2DBEC62988AA}" dt="2022-06-01T07:36:06.645" v="563" actId="14100"/>
          <ac:picMkLst>
            <pc:docMk/>
            <pc:sldMk cId="3835004089" sldId="258"/>
            <ac:picMk id="17" creationId="{D9D55DF4-B403-3DAD-328E-59CD31C88049}"/>
          </ac:picMkLst>
        </pc:picChg>
      </pc:sldChg>
      <pc:sldChg chg="addSp delSp modSp mod">
        <pc:chgData name="이 호진" userId="e7b51f9e24c37788" providerId="LiveId" clId="{FDDECBCB-AFF3-45DA-B6AD-2DBEC62988AA}" dt="2022-06-01T07:46:27.766" v="579" actId="1076"/>
        <pc:sldMkLst>
          <pc:docMk/>
          <pc:sldMk cId="1691065535" sldId="261"/>
        </pc:sldMkLst>
        <pc:spChg chg="add mod">
          <ac:chgData name="이 호진" userId="e7b51f9e24c37788" providerId="LiveId" clId="{FDDECBCB-AFF3-45DA-B6AD-2DBEC62988AA}" dt="2022-06-01T07:08:29.168" v="315" actId="1076"/>
          <ac:spMkLst>
            <pc:docMk/>
            <pc:sldMk cId="1691065535" sldId="261"/>
            <ac:spMk id="5" creationId="{FCF28528-F4A9-DF5D-F02F-DFD70A302C0E}"/>
          </ac:spMkLst>
        </pc:spChg>
        <pc:picChg chg="del mod">
          <ac:chgData name="이 호진" userId="e7b51f9e24c37788" providerId="LiveId" clId="{FDDECBCB-AFF3-45DA-B6AD-2DBEC62988AA}" dt="2022-06-01T07:46:20.551" v="575" actId="478"/>
          <ac:picMkLst>
            <pc:docMk/>
            <pc:sldMk cId="1691065535" sldId="261"/>
            <ac:picMk id="3" creationId="{76028449-D10D-4176-B49A-09E1CE8FE129}"/>
          </ac:picMkLst>
        </pc:picChg>
        <pc:picChg chg="add mod">
          <ac:chgData name="이 호진" userId="e7b51f9e24c37788" providerId="LiveId" clId="{FDDECBCB-AFF3-45DA-B6AD-2DBEC62988AA}" dt="2022-06-01T07:46:27.766" v="579" actId="1076"/>
          <ac:picMkLst>
            <pc:docMk/>
            <pc:sldMk cId="1691065535" sldId="261"/>
            <ac:picMk id="10" creationId="{6D56AC57-DDF4-F456-FAF0-605BA846E696}"/>
          </ac:picMkLst>
        </pc:picChg>
      </pc:sldChg>
      <pc:sldChg chg="addSp delSp modSp mod">
        <pc:chgData name="이 호진" userId="e7b51f9e24c37788" providerId="LiveId" clId="{FDDECBCB-AFF3-45DA-B6AD-2DBEC62988AA}" dt="2022-06-01T07:52:46.154" v="649" actId="20577"/>
        <pc:sldMkLst>
          <pc:docMk/>
          <pc:sldMk cId="444157981" sldId="262"/>
        </pc:sldMkLst>
        <pc:spChg chg="add del mod">
          <ac:chgData name="이 호진" userId="e7b51f9e24c37788" providerId="LiveId" clId="{FDDECBCB-AFF3-45DA-B6AD-2DBEC62988AA}" dt="2022-06-01T07:51:28.375" v="648" actId="14100"/>
          <ac:spMkLst>
            <pc:docMk/>
            <pc:sldMk cId="444157981" sldId="262"/>
            <ac:spMk id="12" creationId="{630320AA-C79F-63E8-00F4-FCC7046C2A59}"/>
          </ac:spMkLst>
        </pc:spChg>
        <pc:spChg chg="add mod">
          <ac:chgData name="이 호진" userId="e7b51f9e24c37788" providerId="LiveId" clId="{FDDECBCB-AFF3-45DA-B6AD-2DBEC62988AA}" dt="2022-06-01T07:52:46.154" v="649" actId="20577"/>
          <ac:spMkLst>
            <pc:docMk/>
            <pc:sldMk cId="444157981" sldId="262"/>
            <ac:spMk id="13" creationId="{8B3AC263-FD94-3E04-6F96-A2AF0138B610}"/>
          </ac:spMkLst>
        </pc:spChg>
        <pc:picChg chg="del">
          <ac:chgData name="이 호진" userId="e7b51f9e24c37788" providerId="LiveId" clId="{FDDECBCB-AFF3-45DA-B6AD-2DBEC62988AA}" dt="2022-06-01T07:49:57.707" v="582" actId="478"/>
          <ac:picMkLst>
            <pc:docMk/>
            <pc:sldMk cId="444157981" sldId="262"/>
            <ac:picMk id="3" creationId="{2B907A5E-9217-4490-9E9D-BEFC72A7E5D5}"/>
          </ac:picMkLst>
        </pc:picChg>
        <pc:picChg chg="del">
          <ac:chgData name="이 호진" userId="e7b51f9e24c37788" providerId="LiveId" clId="{FDDECBCB-AFF3-45DA-B6AD-2DBEC62988AA}" dt="2022-06-01T07:50:05.180" v="585" actId="478"/>
          <ac:picMkLst>
            <pc:docMk/>
            <pc:sldMk cId="444157981" sldId="262"/>
            <ac:picMk id="10" creationId="{9DA273F9-740F-D605-CCF2-A5E3D7774797}"/>
          </ac:picMkLst>
        </pc:picChg>
        <pc:cxnChg chg="add mod">
          <ac:chgData name="이 호진" userId="e7b51f9e24c37788" providerId="LiveId" clId="{FDDECBCB-AFF3-45DA-B6AD-2DBEC62988AA}" dt="2022-06-01T07:51:21.884" v="647" actId="208"/>
          <ac:cxnSpMkLst>
            <pc:docMk/>
            <pc:sldMk cId="444157981" sldId="262"/>
            <ac:cxnSpMk id="14" creationId="{416DFFD1-87B4-B294-2CD0-3AE3AA8AC37C}"/>
          </ac:cxnSpMkLst>
        </pc:cxnChg>
      </pc:sldChg>
      <pc:sldChg chg="addSp delSp modSp mod">
        <pc:chgData name="이 호진" userId="e7b51f9e24c37788" providerId="LiveId" clId="{FDDECBCB-AFF3-45DA-B6AD-2DBEC62988AA}" dt="2022-06-01T07:58:38.363" v="685" actId="1076"/>
        <pc:sldMkLst>
          <pc:docMk/>
          <pc:sldMk cId="4189344903" sldId="263"/>
        </pc:sldMkLst>
        <pc:spChg chg="add mod">
          <ac:chgData name="이 호진" userId="e7b51f9e24c37788" providerId="LiveId" clId="{FDDECBCB-AFF3-45DA-B6AD-2DBEC62988AA}" dt="2022-06-01T07:56:17.803" v="667" actId="164"/>
          <ac:spMkLst>
            <pc:docMk/>
            <pc:sldMk cId="4189344903" sldId="263"/>
            <ac:spMk id="6" creationId="{F93EC34B-9212-10B7-2BA0-57539480DD6D}"/>
          </ac:spMkLst>
        </pc:spChg>
        <pc:spChg chg="add mod">
          <ac:chgData name="이 호진" userId="e7b51f9e24c37788" providerId="LiveId" clId="{FDDECBCB-AFF3-45DA-B6AD-2DBEC62988AA}" dt="2022-06-01T07:56:17.803" v="667" actId="164"/>
          <ac:spMkLst>
            <pc:docMk/>
            <pc:sldMk cId="4189344903" sldId="263"/>
            <ac:spMk id="13" creationId="{B2FA8D67-CDFB-DA6C-E71C-FBFD3A7E2F12}"/>
          </ac:spMkLst>
        </pc:spChg>
        <pc:spChg chg="add mod">
          <ac:chgData name="이 호진" userId="e7b51f9e24c37788" providerId="LiveId" clId="{FDDECBCB-AFF3-45DA-B6AD-2DBEC62988AA}" dt="2022-06-01T07:56:17.803" v="667" actId="164"/>
          <ac:spMkLst>
            <pc:docMk/>
            <pc:sldMk cId="4189344903" sldId="263"/>
            <ac:spMk id="14" creationId="{136D4714-543A-E0DF-9FD7-7E30CAFF9B88}"/>
          </ac:spMkLst>
        </pc:spChg>
        <pc:spChg chg="add mod">
          <ac:chgData name="이 호진" userId="e7b51f9e24c37788" providerId="LiveId" clId="{FDDECBCB-AFF3-45DA-B6AD-2DBEC62988AA}" dt="2022-06-01T07:56:46.380" v="672" actId="14100"/>
          <ac:spMkLst>
            <pc:docMk/>
            <pc:sldMk cId="4189344903" sldId="263"/>
            <ac:spMk id="17" creationId="{0052CA8B-0EFF-A7D4-2649-135CFB2A7CDC}"/>
          </ac:spMkLst>
        </pc:spChg>
        <pc:spChg chg="add mod">
          <ac:chgData name="이 호진" userId="e7b51f9e24c37788" providerId="LiveId" clId="{FDDECBCB-AFF3-45DA-B6AD-2DBEC62988AA}" dt="2022-06-01T07:57:10.162" v="676" actId="1076"/>
          <ac:spMkLst>
            <pc:docMk/>
            <pc:sldMk cId="4189344903" sldId="263"/>
            <ac:spMk id="19" creationId="{306365D7-389C-6087-DA1D-5A5417B62B45}"/>
          </ac:spMkLst>
        </pc:spChg>
        <pc:spChg chg="add mod">
          <ac:chgData name="이 호진" userId="e7b51f9e24c37788" providerId="LiveId" clId="{FDDECBCB-AFF3-45DA-B6AD-2DBEC62988AA}" dt="2022-06-01T07:58:38.363" v="685" actId="1076"/>
          <ac:spMkLst>
            <pc:docMk/>
            <pc:sldMk cId="4189344903" sldId="263"/>
            <ac:spMk id="23" creationId="{42E773F7-5C4E-BD2F-A81D-87F8808A77D8}"/>
          </ac:spMkLst>
        </pc:spChg>
        <pc:grpChg chg="add mod">
          <ac:chgData name="이 호진" userId="e7b51f9e24c37788" providerId="LiveId" clId="{FDDECBCB-AFF3-45DA-B6AD-2DBEC62988AA}" dt="2022-06-01T07:56:17.803" v="667" actId="164"/>
          <ac:grpSpMkLst>
            <pc:docMk/>
            <pc:sldMk cId="4189344903" sldId="263"/>
            <ac:grpSpMk id="15" creationId="{DCA6D02C-316C-0757-314E-D4F9F4908B15}"/>
          </ac:grpSpMkLst>
        </pc:grpChg>
        <pc:picChg chg="del">
          <ac:chgData name="이 호진" userId="e7b51f9e24c37788" providerId="LiveId" clId="{FDDECBCB-AFF3-45DA-B6AD-2DBEC62988AA}" dt="2022-06-01T07:55:02.646" v="654" actId="478"/>
          <ac:picMkLst>
            <pc:docMk/>
            <pc:sldMk cId="4189344903" sldId="263"/>
            <ac:picMk id="11" creationId="{B674E31F-4BB8-13E8-910A-677C2C5A5ACA}"/>
          </ac:picMkLst>
        </pc:picChg>
        <pc:picChg chg="del">
          <ac:chgData name="이 호진" userId="e7b51f9e24c37788" providerId="LiveId" clId="{FDDECBCB-AFF3-45DA-B6AD-2DBEC62988AA}" dt="2022-06-01T07:55:04.142" v="655" actId="478"/>
          <ac:picMkLst>
            <pc:docMk/>
            <pc:sldMk cId="4189344903" sldId="263"/>
            <ac:picMk id="12" creationId="{063CE02D-66DF-662D-9EC9-9C7467E6F2D4}"/>
          </ac:picMkLst>
        </pc:picChg>
        <pc:cxnChg chg="add mod">
          <ac:chgData name="이 호진" userId="e7b51f9e24c37788" providerId="LiveId" clId="{FDDECBCB-AFF3-45DA-B6AD-2DBEC62988AA}" dt="2022-06-01T07:57:24.915" v="679" actId="208"/>
          <ac:cxnSpMkLst>
            <pc:docMk/>
            <pc:sldMk cId="4189344903" sldId="263"/>
            <ac:cxnSpMk id="21" creationId="{47F9FA4B-1D79-07EC-7327-4C70C0DAF8A1}"/>
          </ac:cxnSpMkLst>
        </pc:cxnChg>
      </pc:sldChg>
      <pc:sldChg chg="addSp delSp modSp mod">
        <pc:chgData name="이 호진" userId="e7b51f9e24c37788" providerId="LiveId" clId="{FDDECBCB-AFF3-45DA-B6AD-2DBEC62988AA}" dt="2022-06-01T08:03:19.450" v="753" actId="114"/>
        <pc:sldMkLst>
          <pc:docMk/>
          <pc:sldMk cId="991453774" sldId="268"/>
        </pc:sldMkLst>
        <pc:spChg chg="add mod">
          <ac:chgData name="이 호진" userId="e7b51f9e24c37788" providerId="LiveId" clId="{FDDECBCB-AFF3-45DA-B6AD-2DBEC62988AA}" dt="2022-06-01T08:02:07.076" v="734" actId="1076"/>
          <ac:spMkLst>
            <pc:docMk/>
            <pc:sldMk cId="991453774" sldId="268"/>
            <ac:spMk id="10" creationId="{3D9EC3A6-E373-D7FB-DD99-D97B93AD6EFA}"/>
          </ac:spMkLst>
        </pc:spChg>
        <pc:spChg chg="add mod">
          <ac:chgData name="이 호진" userId="e7b51f9e24c37788" providerId="LiveId" clId="{FDDECBCB-AFF3-45DA-B6AD-2DBEC62988AA}" dt="2022-06-01T08:00:48.933" v="715" actId="1076"/>
          <ac:spMkLst>
            <pc:docMk/>
            <pc:sldMk cId="991453774" sldId="268"/>
            <ac:spMk id="11" creationId="{384C817B-30E1-E77B-2142-3FFFF38F9117}"/>
          </ac:spMkLst>
        </pc:spChg>
        <pc:spChg chg="add mod">
          <ac:chgData name="이 호진" userId="e7b51f9e24c37788" providerId="LiveId" clId="{FDDECBCB-AFF3-45DA-B6AD-2DBEC62988AA}" dt="2022-06-01T08:03:19.450" v="753" actId="114"/>
          <ac:spMkLst>
            <pc:docMk/>
            <pc:sldMk cId="991453774" sldId="268"/>
            <ac:spMk id="12" creationId="{42E13CD2-51A6-E7D5-7BF5-37428C5DAD50}"/>
          </ac:spMkLst>
        </pc:spChg>
        <pc:spChg chg="add mod">
          <ac:chgData name="이 호진" userId="e7b51f9e24c37788" providerId="LiveId" clId="{FDDECBCB-AFF3-45DA-B6AD-2DBEC62988AA}" dt="2022-06-01T08:01:30.840" v="724" actId="14100"/>
          <ac:spMkLst>
            <pc:docMk/>
            <pc:sldMk cId="991453774" sldId="268"/>
            <ac:spMk id="13" creationId="{BDFD7525-D3D2-E717-F952-989031535CF0}"/>
          </ac:spMkLst>
        </pc:spChg>
        <pc:spChg chg="add mod">
          <ac:chgData name="이 호진" userId="e7b51f9e24c37788" providerId="LiveId" clId="{FDDECBCB-AFF3-45DA-B6AD-2DBEC62988AA}" dt="2022-06-01T08:01:39.300" v="727" actId="14100"/>
          <ac:spMkLst>
            <pc:docMk/>
            <pc:sldMk cId="991453774" sldId="268"/>
            <ac:spMk id="14" creationId="{4060C872-2709-6E3C-966D-CC7AB824013B}"/>
          </ac:spMkLst>
        </pc:spChg>
        <pc:spChg chg="add mod">
          <ac:chgData name="이 호진" userId="e7b51f9e24c37788" providerId="LiveId" clId="{FDDECBCB-AFF3-45DA-B6AD-2DBEC62988AA}" dt="2022-06-01T08:02:07.076" v="734" actId="1076"/>
          <ac:spMkLst>
            <pc:docMk/>
            <pc:sldMk cId="991453774" sldId="268"/>
            <ac:spMk id="15" creationId="{92BACD80-A5EA-AE32-3158-0F1E4AB5EAE3}"/>
          </ac:spMkLst>
        </pc:spChg>
        <pc:picChg chg="del mod">
          <ac:chgData name="이 호진" userId="e7b51f9e24c37788" providerId="LiveId" clId="{FDDECBCB-AFF3-45DA-B6AD-2DBEC62988AA}" dt="2022-06-01T08:01:56.824" v="732" actId="478"/>
          <ac:picMkLst>
            <pc:docMk/>
            <pc:sldMk cId="991453774" sldId="268"/>
            <ac:picMk id="3" creationId="{7FF82568-6737-4000-966E-2EB1C6FE0261}"/>
          </ac:picMkLst>
        </pc:picChg>
      </pc:sldChg>
      <pc:sldChg chg="addSp modSp mod">
        <pc:chgData name="이 호진" userId="e7b51f9e24c37788" providerId="LiveId" clId="{FDDECBCB-AFF3-45DA-B6AD-2DBEC62988AA}" dt="2022-06-01T08:03:00.904" v="751" actId="114"/>
        <pc:sldMkLst>
          <pc:docMk/>
          <pc:sldMk cId="3294219529" sldId="269"/>
        </pc:sldMkLst>
        <pc:spChg chg="add mod">
          <ac:chgData name="이 호진" userId="e7b51f9e24c37788" providerId="LiveId" clId="{FDDECBCB-AFF3-45DA-B6AD-2DBEC62988AA}" dt="2022-06-01T08:03:00.904" v="751" actId="114"/>
          <ac:spMkLst>
            <pc:docMk/>
            <pc:sldMk cId="3294219529" sldId="269"/>
            <ac:spMk id="11" creationId="{6BADB3BF-B785-65FC-D48C-F4A43545C2FC}"/>
          </ac:spMkLst>
        </pc:spChg>
      </pc:sldChg>
      <pc:sldChg chg="addSp delSp modSp del mod">
        <pc:chgData name="이 호진" userId="e7b51f9e24c37788" providerId="LiveId" clId="{FDDECBCB-AFF3-45DA-B6AD-2DBEC62988AA}" dt="2022-06-01T08:07:11.054" v="754" actId="47"/>
        <pc:sldMkLst>
          <pc:docMk/>
          <pc:sldMk cId="3532783640" sldId="270"/>
        </pc:sldMkLst>
        <pc:spChg chg="add del mod">
          <ac:chgData name="이 호진" userId="e7b51f9e24c37788" providerId="LiveId" clId="{FDDECBCB-AFF3-45DA-B6AD-2DBEC62988AA}" dt="2022-06-01T07:09:12.615" v="318"/>
          <ac:spMkLst>
            <pc:docMk/>
            <pc:sldMk cId="3532783640" sldId="270"/>
            <ac:spMk id="2" creationId="{78B410BB-5754-29FE-E11D-BDF4F2FECB90}"/>
          </ac:spMkLst>
        </pc:spChg>
        <pc:spChg chg="mod">
          <ac:chgData name="이 호진" userId="e7b51f9e24c37788" providerId="LiveId" clId="{FDDECBCB-AFF3-45DA-B6AD-2DBEC62988AA}" dt="2022-06-01T07:09:15.604" v="320" actId="1076"/>
          <ac:spMkLst>
            <pc:docMk/>
            <pc:sldMk cId="3532783640" sldId="270"/>
            <ac:spMk id="10" creationId="{B70C837D-C57C-891D-D89D-1AC9473474B2}"/>
          </ac:spMkLst>
        </pc:spChg>
      </pc:sldChg>
      <pc:sldChg chg="del">
        <pc:chgData name="이 호진" userId="e7b51f9e24c37788" providerId="LiveId" clId="{FDDECBCB-AFF3-45DA-B6AD-2DBEC62988AA}" dt="2022-06-01T08:07:12.422" v="755" actId="47"/>
        <pc:sldMkLst>
          <pc:docMk/>
          <pc:sldMk cId="1585399739" sldId="271"/>
        </pc:sldMkLst>
      </pc:sldChg>
      <pc:sldChg chg="addSp delSp modSp mod">
        <pc:chgData name="이 호진" userId="e7b51f9e24c37788" providerId="LiveId" clId="{FDDECBCB-AFF3-45DA-B6AD-2DBEC62988AA}" dt="2022-06-01T08:20:24.985" v="783" actId="1076"/>
        <pc:sldMkLst>
          <pc:docMk/>
          <pc:sldMk cId="3682939185" sldId="272"/>
        </pc:sldMkLst>
        <pc:spChg chg="add mod">
          <ac:chgData name="이 호진" userId="e7b51f9e24c37788" providerId="LiveId" clId="{FDDECBCB-AFF3-45DA-B6AD-2DBEC62988AA}" dt="2022-06-01T08:19:05.782" v="770" actId="14100"/>
          <ac:spMkLst>
            <pc:docMk/>
            <pc:sldMk cId="3682939185" sldId="272"/>
            <ac:spMk id="11" creationId="{A91DBFE0-3B11-AEC2-703A-CF1A90357440}"/>
          </ac:spMkLst>
        </pc:spChg>
        <pc:spChg chg="add mod">
          <ac:chgData name="이 호진" userId="e7b51f9e24c37788" providerId="LiveId" clId="{FDDECBCB-AFF3-45DA-B6AD-2DBEC62988AA}" dt="2022-06-01T08:19:08.542" v="771" actId="1076"/>
          <ac:spMkLst>
            <pc:docMk/>
            <pc:sldMk cId="3682939185" sldId="272"/>
            <ac:spMk id="12" creationId="{9FF2645F-2EFD-A513-5D0E-BE92801B862C}"/>
          </ac:spMkLst>
        </pc:spChg>
        <pc:spChg chg="add del mod">
          <ac:chgData name="이 호진" userId="e7b51f9e24c37788" providerId="LiveId" clId="{FDDECBCB-AFF3-45DA-B6AD-2DBEC62988AA}" dt="2022-06-01T08:19:57.979" v="777" actId="478"/>
          <ac:spMkLst>
            <pc:docMk/>
            <pc:sldMk cId="3682939185" sldId="272"/>
            <ac:spMk id="15" creationId="{14564A66-F603-CF39-1F2E-4A97760BEE92}"/>
          </ac:spMkLst>
        </pc:spChg>
        <pc:spChg chg="add mod">
          <ac:chgData name="이 호진" userId="e7b51f9e24c37788" providerId="LiveId" clId="{FDDECBCB-AFF3-45DA-B6AD-2DBEC62988AA}" dt="2022-06-01T08:20:24.985" v="783" actId="1076"/>
          <ac:spMkLst>
            <pc:docMk/>
            <pc:sldMk cId="3682939185" sldId="272"/>
            <ac:spMk id="17" creationId="{9EE1682D-4043-21D4-47E4-29ABCBF80750}"/>
          </ac:spMkLst>
        </pc:spChg>
        <pc:picChg chg="del">
          <ac:chgData name="이 호진" userId="e7b51f9e24c37788" providerId="LiveId" clId="{FDDECBCB-AFF3-45DA-B6AD-2DBEC62988AA}" dt="2022-06-01T08:18:26.485" v="756" actId="478"/>
          <ac:picMkLst>
            <pc:docMk/>
            <pc:sldMk cId="3682939185" sldId="272"/>
            <ac:picMk id="5" creationId="{7A6B3685-EA9E-4095-83AA-861D1E8D2FEC}"/>
          </ac:picMkLst>
        </pc:picChg>
        <pc:picChg chg="del">
          <ac:chgData name="이 호진" userId="e7b51f9e24c37788" providerId="LiveId" clId="{FDDECBCB-AFF3-45DA-B6AD-2DBEC62988AA}" dt="2022-06-01T08:18:27.393" v="757" actId="478"/>
          <ac:picMkLst>
            <pc:docMk/>
            <pc:sldMk cId="3682939185" sldId="272"/>
            <ac:picMk id="10" creationId="{154D876B-75EF-EB5B-E44E-639680008BC3}"/>
          </ac:picMkLst>
        </pc:picChg>
        <pc:cxnChg chg="add">
          <ac:chgData name="이 호진" userId="e7b51f9e24c37788" providerId="LiveId" clId="{FDDECBCB-AFF3-45DA-B6AD-2DBEC62988AA}" dt="2022-06-01T08:19:13.540" v="772" actId="11529"/>
          <ac:cxnSpMkLst>
            <pc:docMk/>
            <pc:sldMk cId="3682939185" sldId="272"/>
            <ac:cxnSpMk id="13" creationId="{D342B739-9CFB-C881-B5F0-597043F38088}"/>
          </ac:cxnSpMkLst>
        </pc:cxnChg>
      </pc:sldChg>
      <pc:sldChg chg="delSp mod">
        <pc:chgData name="이 호진" userId="e7b51f9e24c37788" providerId="LiveId" clId="{FDDECBCB-AFF3-45DA-B6AD-2DBEC62988AA}" dt="2022-06-01T08:20:53.836" v="784" actId="478"/>
        <pc:sldMkLst>
          <pc:docMk/>
          <pc:sldMk cId="3474380009" sldId="279"/>
        </pc:sldMkLst>
        <pc:picChg chg="del">
          <ac:chgData name="이 호진" userId="e7b51f9e24c37788" providerId="LiveId" clId="{FDDECBCB-AFF3-45DA-B6AD-2DBEC62988AA}" dt="2022-06-01T08:20:53.836" v="784" actId="478"/>
          <ac:picMkLst>
            <pc:docMk/>
            <pc:sldMk cId="3474380009" sldId="279"/>
            <ac:picMk id="10" creationId="{0BFA2CD6-D63C-7A5F-8615-9FBC46866FE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2" y="1589964"/>
            <a:ext cx="1174376" cy="79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286419" y="1415063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주사위 만들기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286419" y="201970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아두이노를</a:t>
            </a:r>
            <a:r>
              <a:rPr lang="ko-KR" altLang="en-US" dirty="0"/>
              <a:t> 통하여 세그먼트를 구동해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15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A6EDCF-FACF-C332-CE5A-62351FEAC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1" y="1607563"/>
            <a:ext cx="5043341" cy="33096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B3CF81-C58E-83D9-9B6D-3ED6F2FB5754}"/>
              </a:ext>
            </a:extLst>
          </p:cNvPr>
          <p:cNvSpPr txBox="1"/>
          <p:nvPr/>
        </p:nvSpPr>
        <p:spPr>
          <a:xfrm>
            <a:off x="342900" y="705971"/>
            <a:ext cx="2216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회로설계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0C5009-417A-D1EA-E220-162A9BB11502}"/>
              </a:ext>
            </a:extLst>
          </p:cNvPr>
          <p:cNvSpPr txBox="1"/>
          <p:nvPr/>
        </p:nvSpPr>
        <p:spPr>
          <a:xfrm>
            <a:off x="2446256" y="989114"/>
            <a:ext cx="2813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버튼회로를 추가합니다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385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F57157-82BC-46EE-90C5-21B633F8A8A2}"/>
              </a:ext>
            </a:extLst>
          </p:cNvPr>
          <p:cNvSpPr txBox="1"/>
          <p:nvPr/>
        </p:nvSpPr>
        <p:spPr>
          <a:xfrm>
            <a:off x="4914900" y="816636"/>
            <a:ext cx="4061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Ramdum</a:t>
            </a:r>
            <a:r>
              <a:rPr lang="ko-KR" altLang="en-US" sz="1400" dirty="0"/>
              <a:t> 함수를 이용하여 주사위를  만들어 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41A508-8BA7-818A-52BE-1212B173D764}"/>
              </a:ext>
            </a:extLst>
          </p:cNvPr>
          <p:cNvSpPr txBox="1"/>
          <p:nvPr/>
        </p:nvSpPr>
        <p:spPr>
          <a:xfrm>
            <a:off x="342900" y="705971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실습</a:t>
            </a:r>
            <a:r>
              <a:rPr lang="en-US" altLang="ko-KR" sz="3600" dirty="0"/>
              <a:t>3 : </a:t>
            </a:r>
            <a:r>
              <a:rPr lang="ko-KR" altLang="en-US" sz="3600" dirty="0"/>
              <a:t>주사위 만들기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80727B-B2A5-0095-C6E2-D33B1F1EE153}"/>
              </a:ext>
            </a:extLst>
          </p:cNvPr>
          <p:cNvSpPr txBox="1"/>
          <p:nvPr/>
        </p:nvSpPr>
        <p:spPr>
          <a:xfrm>
            <a:off x="342900" y="1859376"/>
            <a:ext cx="24992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=0;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&lt;8;i++){</a:t>
            </a:r>
          </a:p>
          <a:p>
            <a:r>
              <a:rPr lang="ko-KR" altLang="en-US" sz="1200" dirty="0"/>
              <a:t>  	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led</a:t>
            </a:r>
            <a:r>
              <a:rPr lang="ko-KR" altLang="en-US" sz="1200" dirty="0"/>
              <a:t>[</a:t>
            </a:r>
            <a:r>
              <a:rPr lang="ko-KR" altLang="en-US" sz="1200" dirty="0" err="1"/>
              <a:t>i</a:t>
            </a:r>
            <a:r>
              <a:rPr lang="ko-KR" altLang="en-US" sz="1200" dirty="0"/>
              <a:t>], OUTPUT);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(2, INPUT);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AB5A83-CFCA-B527-688F-5F2FDF1232BD}"/>
              </a:ext>
            </a:extLst>
          </p:cNvPr>
          <p:cNvSpPr txBox="1"/>
          <p:nvPr/>
        </p:nvSpPr>
        <p:spPr>
          <a:xfrm>
            <a:off x="3883843" y="1859376"/>
            <a:ext cx="383670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btn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digitalRead</a:t>
            </a:r>
            <a:r>
              <a:rPr lang="ko-KR" altLang="en-US" sz="1200" dirty="0"/>
              <a:t>(2);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btn</a:t>
            </a:r>
            <a:r>
              <a:rPr lang="ko-KR" altLang="en-US" sz="1200" dirty="0"/>
              <a:t> == LOW) {</a:t>
            </a:r>
          </a:p>
          <a:p>
            <a:r>
              <a:rPr lang="ko-KR" altLang="en-US" sz="1200" dirty="0"/>
              <a:t>    // </a:t>
            </a:r>
            <a:r>
              <a:rPr lang="ko-KR" altLang="en-US" sz="1200" dirty="0" err="1"/>
              <a:t>난수발생</a:t>
            </a:r>
            <a:r>
              <a:rPr lang="ko-KR" altLang="en-US" sz="1200" dirty="0"/>
              <a:t> 패턴이 일정하지 않도록 </a:t>
            </a:r>
            <a:r>
              <a:rPr lang="ko-KR" altLang="en-US" sz="1200" dirty="0" err="1"/>
              <a:t>seed값을</a:t>
            </a:r>
            <a:r>
              <a:rPr lang="ko-KR" altLang="en-US" sz="1200" dirty="0"/>
              <a:t> 지정</a:t>
            </a:r>
          </a:p>
          <a:p>
            <a:r>
              <a:rPr lang="ko-KR" altLang="en-US" sz="1200" dirty="0"/>
              <a:t>  	</a:t>
            </a:r>
            <a:r>
              <a:rPr lang="ko-KR" altLang="en-US" sz="1200" dirty="0" err="1"/>
              <a:t>randomSeed</a:t>
            </a:r>
            <a:r>
              <a:rPr lang="ko-KR" altLang="en-US" sz="1200" dirty="0"/>
              <a:t>(</a:t>
            </a:r>
            <a:r>
              <a:rPr lang="ko-KR" altLang="en-US" sz="1200" dirty="0" err="1"/>
              <a:t>analogRead</a:t>
            </a:r>
            <a:r>
              <a:rPr lang="ko-KR" altLang="en-US" sz="1200" dirty="0"/>
              <a:t>(0));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num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random</a:t>
            </a:r>
            <a:r>
              <a:rPr lang="ko-KR" altLang="en-US" sz="1200" dirty="0"/>
              <a:t>(0, 6); // 0~5 </a:t>
            </a:r>
            <a:r>
              <a:rPr lang="ko-KR" altLang="en-US" sz="1200" dirty="0" err="1"/>
              <a:t>임의수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j</a:t>
            </a:r>
            <a:r>
              <a:rPr lang="ko-KR" altLang="en-US" sz="1200" dirty="0"/>
              <a:t>=0; </a:t>
            </a:r>
            <a:r>
              <a:rPr lang="ko-KR" altLang="en-US" sz="1200" dirty="0" err="1"/>
              <a:t>j</a:t>
            </a:r>
            <a:r>
              <a:rPr lang="ko-KR" altLang="en-US" sz="1200" dirty="0"/>
              <a:t>&lt;8; </a:t>
            </a:r>
            <a:r>
              <a:rPr lang="ko-KR" altLang="en-US" sz="1200" dirty="0" err="1"/>
              <a:t>j</a:t>
            </a:r>
            <a:r>
              <a:rPr lang="ko-KR" altLang="en-US" sz="1200" dirty="0"/>
              <a:t>++){</a:t>
            </a:r>
          </a:p>
          <a:p>
            <a:r>
              <a:rPr lang="ko-KR" altLang="en-US" sz="1200" dirty="0"/>
              <a:t>    	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led</a:t>
            </a:r>
            <a:r>
              <a:rPr lang="ko-KR" altLang="en-US" sz="1200" dirty="0"/>
              <a:t>[</a:t>
            </a:r>
            <a:r>
              <a:rPr lang="ko-KR" altLang="en-US" sz="1200" dirty="0" err="1"/>
              <a:t>j</a:t>
            </a:r>
            <a:r>
              <a:rPr lang="ko-KR" altLang="en-US" sz="1200" dirty="0"/>
              <a:t>], </a:t>
            </a:r>
            <a:r>
              <a:rPr lang="ko-KR" altLang="en-US" sz="1200" dirty="0" err="1"/>
              <a:t>number</a:t>
            </a:r>
            <a:r>
              <a:rPr lang="ko-KR" altLang="en-US" sz="1200" dirty="0"/>
              <a:t>[</a:t>
            </a:r>
            <a:r>
              <a:rPr lang="ko-KR" altLang="en-US" sz="1200" dirty="0" err="1"/>
              <a:t>num</a:t>
            </a:r>
            <a:r>
              <a:rPr lang="ko-KR" altLang="en-US" sz="1200" dirty="0"/>
              <a:t>][</a:t>
            </a:r>
            <a:r>
              <a:rPr lang="ko-KR" altLang="en-US" sz="1200" dirty="0" err="1"/>
              <a:t>j</a:t>
            </a:r>
            <a:r>
              <a:rPr lang="ko-KR" altLang="en-US" sz="1200" dirty="0"/>
              <a:t>]);</a:t>
            </a:r>
          </a:p>
          <a:p>
            <a:r>
              <a:rPr lang="ko-KR" altLang="en-US" sz="1200" dirty="0"/>
              <a:t>    }    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}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5C070B4-15D1-C5DA-8165-AADE4A9870B5}"/>
              </a:ext>
            </a:extLst>
          </p:cNvPr>
          <p:cNvCxnSpPr/>
          <p:nvPr/>
        </p:nvCxnSpPr>
        <p:spPr>
          <a:xfrm>
            <a:off x="3558619" y="1859376"/>
            <a:ext cx="0" cy="2995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03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C8D3C0-263F-572D-5F32-5C70EE322D18}"/>
              </a:ext>
            </a:extLst>
          </p:cNvPr>
          <p:cNvSpPr txBox="1"/>
          <p:nvPr/>
        </p:nvSpPr>
        <p:spPr>
          <a:xfrm>
            <a:off x="342900" y="705971"/>
            <a:ext cx="4384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Random</a:t>
            </a:r>
            <a:r>
              <a:rPr lang="ko-KR" altLang="en-US" sz="3600" dirty="0"/>
              <a:t> 함수 응용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6AE425-B5BD-0294-4AA8-1FE5F0CE40FC}"/>
              </a:ext>
            </a:extLst>
          </p:cNvPr>
          <p:cNvSpPr txBox="1"/>
          <p:nvPr/>
        </p:nvSpPr>
        <p:spPr>
          <a:xfrm>
            <a:off x="581758" y="1652441"/>
            <a:ext cx="529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Random(</a:t>
            </a:r>
            <a:r>
              <a:rPr lang="ko-KR" altLang="en-US" dirty="0"/>
              <a:t>  </a:t>
            </a:r>
            <a:r>
              <a:rPr lang="en-US" altLang="ko-KR" dirty="0"/>
              <a:t>n</a:t>
            </a:r>
            <a:r>
              <a:rPr lang="ko-KR" altLang="en-US" dirty="0"/>
              <a:t>  </a:t>
            </a:r>
            <a:r>
              <a:rPr lang="en-US" altLang="ko-KR" dirty="0"/>
              <a:t>);</a:t>
            </a:r>
            <a:r>
              <a:rPr lang="ko-KR" altLang="en-US" dirty="0"/>
              <a:t> </a:t>
            </a:r>
            <a:r>
              <a:rPr lang="en-US" altLang="ko-KR" dirty="0"/>
              <a:t>//</a:t>
            </a:r>
            <a:r>
              <a:rPr lang="ko-KR" altLang="en-US" dirty="0"/>
              <a:t> </a:t>
            </a:r>
            <a:r>
              <a:rPr lang="en-US" altLang="ko-KR" dirty="0"/>
              <a:t>0~</a:t>
            </a:r>
            <a:r>
              <a:rPr lang="ko-KR" altLang="en-US" dirty="0"/>
              <a:t> </a:t>
            </a:r>
            <a:r>
              <a:rPr lang="en-US" altLang="ko-KR" dirty="0"/>
              <a:t>(n-1)</a:t>
            </a:r>
            <a:r>
              <a:rPr lang="ko-KR" altLang="en-US" dirty="0"/>
              <a:t>까지의 수 중 </a:t>
            </a:r>
            <a:r>
              <a:rPr lang="ko-KR" altLang="en-US" dirty="0" err="1"/>
              <a:t>램덤수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D70DC6-55B2-06F9-CA47-542A3011D8EA}"/>
              </a:ext>
            </a:extLst>
          </p:cNvPr>
          <p:cNvSpPr/>
          <p:nvPr/>
        </p:nvSpPr>
        <p:spPr>
          <a:xfrm>
            <a:off x="1569565" y="1743948"/>
            <a:ext cx="249811" cy="230946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90AC28-C9E3-19F4-45BF-C4D96289E900}"/>
              </a:ext>
            </a:extLst>
          </p:cNvPr>
          <p:cNvSpPr txBox="1"/>
          <p:nvPr/>
        </p:nvSpPr>
        <p:spPr>
          <a:xfrm>
            <a:off x="1911288" y="2236926"/>
            <a:ext cx="907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</a:rPr>
              <a:t>최대값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87B8A75-9EC7-987E-E23A-CE9BDF855FC8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1602613" y="2066751"/>
            <a:ext cx="400532" cy="216817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04AF17-8A4C-8EE6-4A4D-9EAF1C56152F}"/>
              </a:ext>
            </a:extLst>
          </p:cNvPr>
          <p:cNvSpPr txBox="1"/>
          <p:nvPr/>
        </p:nvSpPr>
        <p:spPr>
          <a:xfrm>
            <a:off x="540906" y="2757560"/>
            <a:ext cx="679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Random(</a:t>
            </a:r>
            <a:r>
              <a:rPr lang="ko-KR" altLang="en-US" dirty="0"/>
              <a:t>   </a:t>
            </a:r>
            <a:r>
              <a:rPr lang="en-US" altLang="ko-KR" dirty="0"/>
              <a:t>n1 , n2</a:t>
            </a:r>
            <a:r>
              <a:rPr lang="ko-KR" altLang="en-US" dirty="0"/>
              <a:t>   </a:t>
            </a:r>
            <a:r>
              <a:rPr lang="en-US" altLang="ko-KR" dirty="0"/>
              <a:t>);</a:t>
            </a:r>
            <a:r>
              <a:rPr lang="ko-KR" altLang="en-US" dirty="0"/>
              <a:t> </a:t>
            </a:r>
            <a:r>
              <a:rPr lang="en-US" altLang="ko-KR" dirty="0"/>
              <a:t>//</a:t>
            </a:r>
            <a:r>
              <a:rPr lang="ko-KR" altLang="en-US" dirty="0"/>
              <a:t> </a:t>
            </a:r>
            <a:r>
              <a:rPr lang="en-US" altLang="ko-KR" dirty="0"/>
              <a:t>n1~</a:t>
            </a:r>
            <a:r>
              <a:rPr lang="ko-KR" altLang="en-US" dirty="0"/>
              <a:t> </a:t>
            </a:r>
            <a:r>
              <a:rPr lang="en-US" altLang="ko-KR" dirty="0"/>
              <a:t>(n2-1)</a:t>
            </a:r>
            <a:r>
              <a:rPr lang="ko-KR" altLang="en-US" dirty="0"/>
              <a:t>까지의 수 중 </a:t>
            </a:r>
            <a:r>
              <a:rPr lang="ko-KR" altLang="en-US" dirty="0" err="1"/>
              <a:t>램덤수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CE5E0A-720A-83A2-BDA5-3B309218D77B}"/>
              </a:ext>
            </a:extLst>
          </p:cNvPr>
          <p:cNvSpPr/>
          <p:nvPr/>
        </p:nvSpPr>
        <p:spPr>
          <a:xfrm>
            <a:off x="1997305" y="2835655"/>
            <a:ext cx="359396" cy="230946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8DB53C-BCD9-89E8-51DB-1729E2C49DF2}"/>
              </a:ext>
            </a:extLst>
          </p:cNvPr>
          <p:cNvSpPr txBox="1"/>
          <p:nvPr/>
        </p:nvSpPr>
        <p:spPr>
          <a:xfrm>
            <a:off x="2488051" y="3310246"/>
            <a:ext cx="907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</a:rPr>
              <a:t>최대값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6B1B57CA-5D7A-5F15-EBC0-1A3D899D2414}"/>
              </a:ext>
            </a:extLst>
          </p:cNvPr>
          <p:cNvCxnSpPr>
            <a:cxnSpLocks/>
            <a:stCxn id="16" idx="2"/>
            <a:endCxn id="17" idx="1"/>
          </p:cNvCxnSpPr>
          <p:nvPr/>
        </p:nvCxnSpPr>
        <p:spPr>
          <a:xfrm rot="16200000" flipH="1">
            <a:off x="2141455" y="3102149"/>
            <a:ext cx="382145" cy="31104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15C854-75E6-874A-15B0-9B828CD52446}"/>
              </a:ext>
            </a:extLst>
          </p:cNvPr>
          <p:cNvSpPr/>
          <p:nvPr/>
        </p:nvSpPr>
        <p:spPr>
          <a:xfrm>
            <a:off x="1576633" y="2826753"/>
            <a:ext cx="359396" cy="230946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1606A6-9CB1-F470-C20C-ECE3A3302A09}"/>
              </a:ext>
            </a:extLst>
          </p:cNvPr>
          <p:cNvSpPr txBox="1"/>
          <p:nvPr/>
        </p:nvSpPr>
        <p:spPr>
          <a:xfrm>
            <a:off x="581758" y="3310245"/>
            <a:ext cx="737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rgbClr val="C00000"/>
                </a:solidFill>
              </a:rPr>
              <a:t>최소값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854E968D-BCDF-7317-F481-9C42B322EF45}"/>
              </a:ext>
            </a:extLst>
          </p:cNvPr>
          <p:cNvCxnSpPr>
            <a:cxnSpLocks/>
            <a:stCxn id="22" idx="2"/>
            <a:endCxn id="23" idx="3"/>
          </p:cNvCxnSpPr>
          <p:nvPr/>
        </p:nvCxnSpPr>
        <p:spPr>
          <a:xfrm rot="5400000">
            <a:off x="1342519" y="3034933"/>
            <a:ext cx="391046" cy="43657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77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C5C60C-D0A4-4FFE-B614-A85D07E98C8B}"/>
              </a:ext>
            </a:extLst>
          </p:cNvPr>
          <p:cNvSpPr txBox="1"/>
          <p:nvPr/>
        </p:nvSpPr>
        <p:spPr>
          <a:xfrm>
            <a:off x="403411" y="793376"/>
            <a:ext cx="8184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난수발생</a:t>
            </a:r>
            <a:r>
              <a:rPr lang="ko-KR" altLang="en-US" dirty="0"/>
              <a:t> 패턴이 일정하지 않도록</a:t>
            </a:r>
            <a:r>
              <a:rPr lang="en-US" altLang="ko-KR" dirty="0"/>
              <a:t>, </a:t>
            </a:r>
            <a:r>
              <a:rPr lang="en-US" altLang="ko-KR" dirty="0" err="1"/>
              <a:t>randomSeed</a:t>
            </a:r>
            <a:r>
              <a:rPr lang="en-US" altLang="ko-KR" dirty="0"/>
              <a:t>()</a:t>
            </a:r>
            <a:r>
              <a:rPr lang="ko-KR" altLang="en-US" dirty="0"/>
              <a:t>의 </a:t>
            </a:r>
            <a:r>
              <a:rPr lang="en-US" altLang="ko-KR" dirty="0"/>
              <a:t>seed </a:t>
            </a:r>
            <a:r>
              <a:rPr lang="ko-KR" altLang="en-US" dirty="0"/>
              <a:t>값을 지정합니다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6C83E1-8ECB-39B8-17B6-0062BD0FB4E9}"/>
              </a:ext>
            </a:extLst>
          </p:cNvPr>
          <p:cNvSpPr txBox="1"/>
          <p:nvPr/>
        </p:nvSpPr>
        <p:spPr>
          <a:xfrm>
            <a:off x="553479" y="1652441"/>
            <a:ext cx="644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randomSeed</a:t>
            </a:r>
            <a:r>
              <a:rPr lang="en-US" altLang="ko-KR" dirty="0"/>
              <a:t>(</a:t>
            </a:r>
            <a:r>
              <a:rPr lang="ko-KR" altLang="en-US" dirty="0"/>
              <a:t>  </a:t>
            </a:r>
            <a:r>
              <a:rPr lang="en-US" altLang="ko-KR" dirty="0"/>
              <a:t>seed</a:t>
            </a:r>
            <a:r>
              <a:rPr lang="ko-KR" altLang="en-US" dirty="0"/>
              <a:t>  </a:t>
            </a:r>
            <a:r>
              <a:rPr lang="en-US" altLang="ko-KR" dirty="0"/>
              <a:t>);</a:t>
            </a:r>
            <a:r>
              <a:rPr lang="ko-KR" altLang="en-US" dirty="0"/>
              <a:t> </a:t>
            </a:r>
            <a:r>
              <a:rPr lang="en-US" altLang="ko-KR" dirty="0"/>
              <a:t>//</a:t>
            </a:r>
            <a:r>
              <a:rPr lang="ko-KR" altLang="en-US" dirty="0"/>
              <a:t> 난수 발생의 </a:t>
            </a:r>
            <a:r>
              <a:rPr lang="ko-KR" altLang="en-US" dirty="0" err="1"/>
              <a:t>시작값을</a:t>
            </a:r>
            <a:r>
              <a:rPr lang="ko-KR" altLang="en-US" dirty="0"/>
              <a:t> 초기화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801824-0C56-E610-8D6C-22F3FEC3AC38}"/>
              </a:ext>
            </a:extLst>
          </p:cNvPr>
          <p:cNvSpPr/>
          <p:nvPr/>
        </p:nvSpPr>
        <p:spPr>
          <a:xfrm>
            <a:off x="1993772" y="1741529"/>
            <a:ext cx="485477" cy="230946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DEA15F-1762-C175-1D20-D9355A09655F}"/>
              </a:ext>
            </a:extLst>
          </p:cNvPr>
          <p:cNvSpPr txBox="1"/>
          <p:nvPr/>
        </p:nvSpPr>
        <p:spPr>
          <a:xfrm>
            <a:off x="2533458" y="2096008"/>
            <a:ext cx="907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rgbClr val="C00000"/>
                </a:solidFill>
              </a:rPr>
              <a:t>시작값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4BE9EB3-556F-9B0C-0F0D-B908C73DFC8F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 rot="16200000" flipH="1">
            <a:off x="2253968" y="1955017"/>
            <a:ext cx="262033" cy="296947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0A45AF-B7EC-0AA5-CBE5-34E6CAA07AA9}"/>
              </a:ext>
            </a:extLst>
          </p:cNvPr>
          <p:cNvSpPr txBox="1"/>
          <p:nvPr/>
        </p:nvSpPr>
        <p:spPr>
          <a:xfrm>
            <a:off x="2236510" y="2385774"/>
            <a:ext cx="5271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analogRead</a:t>
            </a:r>
            <a:r>
              <a:rPr lang="en-US" altLang="ko-KR" sz="1400" dirty="0"/>
              <a:t>(0) : </a:t>
            </a:r>
            <a:r>
              <a:rPr lang="ko-KR" altLang="en-US" sz="1400" dirty="0"/>
              <a:t>매번 </a:t>
            </a:r>
            <a:r>
              <a:rPr lang="ko-KR" altLang="en-US" sz="1400" dirty="0" err="1"/>
              <a:t>다른값이</a:t>
            </a:r>
            <a:r>
              <a:rPr lang="ko-KR" altLang="en-US" sz="1400" dirty="0"/>
              <a:t> 시작 </a:t>
            </a:r>
            <a:r>
              <a:rPr lang="ko-KR" altLang="en-US" sz="1400" dirty="0" err="1"/>
              <a:t>씨앗값이</a:t>
            </a:r>
            <a:r>
              <a:rPr lang="ko-KR" altLang="en-US" sz="1400" dirty="0"/>
              <a:t> 될 수 있도록</a:t>
            </a:r>
            <a:endParaRPr lang="en-US" altLang="ko-KR" sz="1400" dirty="0"/>
          </a:p>
          <a:p>
            <a:r>
              <a:rPr lang="en-US" altLang="ko-KR" sz="1400" dirty="0"/>
              <a:t>(0</a:t>
            </a:r>
            <a:r>
              <a:rPr lang="ko-KR" altLang="en-US" sz="1400" dirty="0"/>
              <a:t>번</a:t>
            </a:r>
            <a:r>
              <a:rPr lang="en-US" altLang="ko-KR" sz="1400" dirty="0"/>
              <a:t> </a:t>
            </a:r>
            <a:r>
              <a:rPr lang="ko-KR" altLang="en-US" sz="1400" dirty="0"/>
              <a:t>핀에는</a:t>
            </a:r>
            <a:r>
              <a:rPr lang="en-US" altLang="ko-KR" sz="1400" dirty="0"/>
              <a:t> </a:t>
            </a:r>
            <a:r>
              <a:rPr lang="ko-KR" altLang="en-US" sz="1400" dirty="0"/>
              <a:t>아무것도 </a:t>
            </a:r>
            <a:r>
              <a:rPr lang="ko-KR" altLang="en-US" sz="1400" dirty="0" err="1"/>
              <a:t>연결해놓지</a:t>
            </a:r>
            <a:r>
              <a:rPr lang="ko-KR" altLang="en-US" sz="1400" dirty="0"/>
              <a:t> 않은 상태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9301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245</Words>
  <Application>Microsoft Office PowerPoint</Application>
  <PresentationFormat>화면 슬라이드 쇼(16:9)</PresentationFormat>
  <Paragraphs>48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6</cp:revision>
  <dcterms:created xsi:type="dcterms:W3CDTF">2022-02-09T03:28:42Z</dcterms:created>
  <dcterms:modified xsi:type="dcterms:W3CDTF">2022-06-01T08:48:44Z</dcterms:modified>
</cp:coreProperties>
</file>