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93" r:id="rId5"/>
    <p:sldId id="286" r:id="rId6"/>
    <p:sldId id="288" r:id="rId7"/>
    <p:sldId id="292" r:id="rId8"/>
    <p:sldId id="287" r:id="rId9"/>
    <p:sldId id="290" r:id="rId10"/>
    <p:sldId id="291" r:id="rId11"/>
    <p:sldId id="294" r:id="rId12"/>
    <p:sldId id="29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C51FB-0295-4078-8F28-672A589222BD}" v="287" dt="2022-05-18T10:41:3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C0C51FB-0295-4078-8F28-672A589222BD}"/>
    <pc:docChg chg="undo custSel addSld delSld modSld sldOrd">
      <pc:chgData name="이 호진" userId="e7b51f9e24c37788" providerId="LiveId" clId="{4C0C51FB-0295-4078-8F28-672A589222BD}" dt="2022-06-10T04:04:46.037" v="3429" actId="207"/>
      <pc:docMkLst>
        <pc:docMk/>
      </pc:docMkLst>
      <pc:sldChg chg="modSp add mod">
        <pc:chgData name="이 호진" userId="e7b51f9e24c37788" providerId="LiveId" clId="{4C0C51FB-0295-4078-8F28-672A589222BD}" dt="2022-05-14T06:01:07.594" v="3096" actId="14100"/>
        <pc:sldMkLst>
          <pc:docMk/>
          <pc:sldMk cId="2184666338" sldId="256"/>
        </pc:sldMkLst>
        <pc:spChg chg="mod">
          <ac:chgData name="이 호진" userId="e7b51f9e24c37788" providerId="LiveId" clId="{4C0C51FB-0295-4078-8F28-672A589222BD}" dt="2022-05-14T06:01:07.594" v="3096" actId="14100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4C0C51FB-0295-4078-8F28-672A589222BD}" dt="2022-05-14T05:14:00.117" v="143" actId="6549"/>
          <ac:spMkLst>
            <pc:docMk/>
            <pc:sldMk cId="2184666338" sldId="256"/>
            <ac:spMk id="8" creationId="{A6B608FD-058E-F0A1-B35A-F530BA00B8A2}"/>
          </ac:spMkLst>
        </pc:spChg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296921859" sldId="259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850938423" sldId="260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976849124" sldId="263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298314419" sldId="264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115918191" sldId="265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739317119" sldId="266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967998202" sldId="267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515536148" sldId="268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3046286045" sldId="269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3297239457" sldId="270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653210308" sldId="271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736340827" sldId="272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978450239" sldId="273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241919250" sldId="274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91846820" sldId="275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309946988" sldId="276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3501672994" sldId="277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277444114" sldId="278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986040368" sldId="279"/>
        </pc:sldMkLst>
      </pc:sldChg>
      <pc:sldChg chg="addSp modSp mod">
        <pc:chgData name="이 호진" userId="e7b51f9e24c37788" providerId="LiveId" clId="{4C0C51FB-0295-4078-8F28-672A589222BD}" dt="2022-06-10T04:04:46.037" v="3429" actId="207"/>
        <pc:sldMkLst>
          <pc:docMk/>
          <pc:sldMk cId="1361496240" sldId="284"/>
        </pc:sldMkLst>
        <pc:spChg chg="mod">
          <ac:chgData name="이 호진" userId="e7b51f9e24c37788" providerId="LiveId" clId="{4C0C51FB-0295-4078-8F28-672A589222BD}" dt="2022-06-10T04:04:46.037" v="3429" actId="207"/>
          <ac:spMkLst>
            <pc:docMk/>
            <pc:sldMk cId="1361496240" sldId="284"/>
            <ac:spMk id="6" creationId="{1DC37708-05DD-409D-8CC4-8AD31B0511E8}"/>
          </ac:spMkLst>
        </pc:spChg>
        <pc:spChg chg="add mod">
          <ac:chgData name="이 호진" userId="e7b51f9e24c37788" providerId="LiveId" clId="{4C0C51FB-0295-4078-8F28-672A589222BD}" dt="2022-05-14T05:19:06.141" v="321" actId="20577"/>
          <ac:spMkLst>
            <pc:docMk/>
            <pc:sldMk cId="1361496240" sldId="284"/>
            <ac:spMk id="7" creationId="{9EFB357A-0686-134A-438A-9719F26D2640}"/>
          </ac:spMkLst>
        </pc:spChg>
        <pc:picChg chg="add mod">
          <ac:chgData name="이 호진" userId="e7b51f9e24c37788" providerId="LiveId" clId="{4C0C51FB-0295-4078-8F28-672A589222BD}" dt="2022-05-14T05:17:56.889" v="245" actId="1076"/>
          <ac:picMkLst>
            <pc:docMk/>
            <pc:sldMk cId="1361496240" sldId="284"/>
            <ac:picMk id="9" creationId="{6BD69E82-2401-0B5E-F4CA-31AEFAF9A3A8}"/>
          </ac:picMkLst>
        </pc:picChg>
        <pc:picChg chg="add mod">
          <ac:chgData name="이 호진" userId="e7b51f9e24c37788" providerId="LiveId" clId="{4C0C51FB-0295-4078-8F28-672A589222BD}" dt="2022-06-09T09:37:37.322" v="3426" actId="14100"/>
          <ac:picMkLst>
            <pc:docMk/>
            <pc:sldMk cId="1361496240" sldId="284"/>
            <ac:picMk id="11" creationId="{8C6502A3-03FB-D22E-F933-10CC280DA77A}"/>
          </ac:picMkLst>
        </pc:picChg>
      </pc:sldChg>
      <pc:sldChg chg="addSp delSp modSp mod ord">
        <pc:chgData name="이 호진" userId="e7b51f9e24c37788" providerId="LiveId" clId="{4C0C51FB-0295-4078-8F28-672A589222BD}" dt="2022-06-10T04:04:38.693" v="3428" actId="207"/>
        <pc:sldMkLst>
          <pc:docMk/>
          <pc:sldMk cId="2318780401" sldId="285"/>
        </pc:sldMkLst>
        <pc:spChg chg="add mod">
          <ac:chgData name="이 호진" userId="e7b51f9e24c37788" providerId="LiveId" clId="{4C0C51FB-0295-4078-8F28-672A589222BD}" dt="2022-06-09T09:36:06.266" v="3425" actId="14100"/>
          <ac:spMkLst>
            <pc:docMk/>
            <pc:sldMk cId="2318780401" sldId="285"/>
            <ac:spMk id="6" creationId="{5A17D8BE-65F9-E70A-1EE3-A5B69CFEA0FB}"/>
          </ac:spMkLst>
        </pc:spChg>
        <pc:spChg chg="add del mod">
          <ac:chgData name="이 호진" userId="e7b51f9e24c37788" providerId="LiveId" clId="{4C0C51FB-0295-4078-8F28-672A589222BD}" dt="2022-05-18T10:37:01.795" v="3123" actId="478"/>
          <ac:spMkLst>
            <pc:docMk/>
            <pc:sldMk cId="2318780401" sldId="285"/>
            <ac:spMk id="7" creationId="{596C9329-CA79-01D6-4615-6EB7EFE87B8F}"/>
          </ac:spMkLst>
        </pc:spChg>
        <pc:spChg chg="add mod">
          <ac:chgData name="이 호진" userId="e7b51f9e24c37788" providerId="LiveId" clId="{4C0C51FB-0295-4078-8F28-672A589222BD}" dt="2022-06-10T04:04:38.693" v="3428" actId="207"/>
          <ac:spMkLst>
            <pc:docMk/>
            <pc:sldMk cId="2318780401" sldId="285"/>
            <ac:spMk id="12" creationId="{EAD13A69-E93C-15B1-3728-512A11BA4815}"/>
          </ac:spMkLst>
        </pc:spChg>
        <pc:picChg chg="add del mod">
          <ac:chgData name="이 호진" userId="e7b51f9e24c37788" providerId="LiveId" clId="{4C0C51FB-0295-4078-8F28-672A589222BD}" dt="2022-05-18T10:37:00.347" v="3122" actId="478"/>
          <ac:picMkLst>
            <pc:docMk/>
            <pc:sldMk cId="2318780401" sldId="285"/>
            <ac:picMk id="9" creationId="{6B4D276E-C12F-311D-BB03-E90CD0F6A27B}"/>
          </ac:picMkLst>
        </pc:picChg>
        <pc:picChg chg="add mod">
          <ac:chgData name="이 호진" userId="e7b51f9e24c37788" providerId="LiveId" clId="{4C0C51FB-0295-4078-8F28-672A589222BD}" dt="2022-05-18T10:38:43.926" v="3349" actId="1076"/>
          <ac:picMkLst>
            <pc:docMk/>
            <pc:sldMk cId="2318780401" sldId="285"/>
            <ac:picMk id="10" creationId="{4CFEE10A-2929-6986-B8FE-8A47BA25616C}"/>
          </ac:picMkLst>
        </pc:picChg>
        <pc:picChg chg="add del mod">
          <ac:chgData name="이 호진" userId="e7b51f9e24c37788" providerId="LiveId" clId="{4C0C51FB-0295-4078-8F28-672A589222BD}" dt="2022-05-18T10:38:31.322" v="3344" actId="478"/>
          <ac:picMkLst>
            <pc:docMk/>
            <pc:sldMk cId="2318780401" sldId="285"/>
            <ac:picMk id="11" creationId="{C872AB51-CF5F-7C2B-6137-F0E0163FFAE0}"/>
          </ac:picMkLst>
        </pc:picChg>
      </pc:sldChg>
      <pc:sldChg chg="addSp modSp mod ord">
        <pc:chgData name="이 호진" userId="e7b51f9e24c37788" providerId="LiveId" clId="{4C0C51FB-0295-4078-8F28-672A589222BD}" dt="2022-05-14T05:48:33.259" v="2997" actId="1076"/>
        <pc:sldMkLst>
          <pc:docMk/>
          <pc:sldMk cId="2519516746" sldId="286"/>
        </pc:sldMkLst>
        <pc:spChg chg="add mod">
          <ac:chgData name="이 호진" userId="e7b51f9e24c37788" providerId="LiveId" clId="{4C0C51FB-0295-4078-8F28-672A589222BD}" dt="2022-05-14T05:23:24.372" v="805" actId="14100"/>
          <ac:spMkLst>
            <pc:docMk/>
            <pc:sldMk cId="2519516746" sldId="286"/>
            <ac:spMk id="6" creationId="{59B233C7-B8B1-9FF8-19F2-41063233818C}"/>
          </ac:spMkLst>
        </pc:spChg>
        <pc:spChg chg="add mod">
          <ac:chgData name="이 호진" userId="e7b51f9e24c37788" providerId="LiveId" clId="{4C0C51FB-0295-4078-8F28-672A589222BD}" dt="2022-05-14T05:23:21.773" v="804" actId="1076"/>
          <ac:spMkLst>
            <pc:docMk/>
            <pc:sldMk cId="2519516746" sldId="286"/>
            <ac:spMk id="7" creationId="{D784C766-9832-9687-D762-1DC10EB571B6}"/>
          </ac:spMkLst>
        </pc:spChg>
        <pc:spChg chg="add mod">
          <ac:chgData name="이 호진" userId="e7b51f9e24c37788" providerId="LiveId" clId="{4C0C51FB-0295-4078-8F28-672A589222BD}" dt="2022-05-14T05:27:13.888" v="1238" actId="1076"/>
          <ac:spMkLst>
            <pc:docMk/>
            <pc:sldMk cId="2519516746" sldId="286"/>
            <ac:spMk id="10" creationId="{FEBF5FB6-7637-DCB5-3F7E-C1589312D550}"/>
          </ac:spMkLst>
        </pc:spChg>
        <pc:spChg chg="add mod">
          <ac:chgData name="이 호진" userId="e7b51f9e24c37788" providerId="LiveId" clId="{4C0C51FB-0295-4078-8F28-672A589222BD}" dt="2022-05-14T05:27:13.888" v="1238" actId="1076"/>
          <ac:spMkLst>
            <pc:docMk/>
            <pc:sldMk cId="2519516746" sldId="286"/>
            <ac:spMk id="12" creationId="{1923C7E6-D682-A700-C9A8-4B92E35D1EAF}"/>
          </ac:spMkLst>
        </pc:spChg>
        <pc:spChg chg="add mod">
          <ac:chgData name="이 호진" userId="e7b51f9e24c37788" providerId="LiveId" clId="{4C0C51FB-0295-4078-8F28-672A589222BD}" dt="2022-05-14T05:27:13.888" v="1238" actId="1076"/>
          <ac:spMkLst>
            <pc:docMk/>
            <pc:sldMk cId="2519516746" sldId="286"/>
            <ac:spMk id="14" creationId="{25EEF01F-D431-E888-3071-41F818A67E1D}"/>
          </ac:spMkLst>
        </pc:spChg>
        <pc:spChg chg="add mod">
          <ac:chgData name="이 호진" userId="e7b51f9e24c37788" providerId="LiveId" clId="{4C0C51FB-0295-4078-8F28-672A589222BD}" dt="2022-05-14T05:48:33.259" v="2997" actId="1076"/>
          <ac:spMkLst>
            <pc:docMk/>
            <pc:sldMk cId="2519516746" sldId="286"/>
            <ac:spMk id="15" creationId="{AEE2A741-A889-2F2E-BF46-7C79BE9307E0}"/>
          </ac:spMkLst>
        </pc:spChg>
        <pc:picChg chg="add mod">
          <ac:chgData name="이 호진" userId="e7b51f9e24c37788" providerId="LiveId" clId="{4C0C51FB-0295-4078-8F28-672A589222BD}" dt="2022-05-14T05:48:21.662" v="2993" actId="1076"/>
          <ac:picMkLst>
            <pc:docMk/>
            <pc:sldMk cId="2519516746" sldId="286"/>
            <ac:picMk id="9" creationId="{D11A5FF1-121B-1451-F73A-3F71B0C51FBC}"/>
          </ac:picMkLst>
        </pc:picChg>
      </pc:sldChg>
      <pc:sldChg chg="addSp modSp mod ord">
        <pc:chgData name="이 호진" userId="e7b51f9e24c37788" providerId="LiveId" clId="{4C0C51FB-0295-4078-8F28-672A589222BD}" dt="2022-05-14T05:59:46.693" v="3058" actId="14100"/>
        <pc:sldMkLst>
          <pc:docMk/>
          <pc:sldMk cId="1430784590" sldId="287"/>
        </pc:sldMkLst>
        <pc:spChg chg="add mod">
          <ac:chgData name="이 호진" userId="e7b51f9e24c37788" providerId="LiveId" clId="{4C0C51FB-0295-4078-8F28-672A589222BD}" dt="2022-05-14T05:28:08.015" v="1257" actId="6549"/>
          <ac:spMkLst>
            <pc:docMk/>
            <pc:sldMk cId="1430784590" sldId="287"/>
            <ac:spMk id="8" creationId="{4EA3EA36-4911-6337-3321-5FD12EDCFBDB}"/>
          </ac:spMkLst>
        </pc:spChg>
        <pc:spChg chg="add mod">
          <ac:chgData name="이 호진" userId="e7b51f9e24c37788" providerId="LiveId" clId="{4C0C51FB-0295-4078-8F28-672A589222BD}" dt="2022-05-14T05:31:44.303" v="1652" actId="113"/>
          <ac:spMkLst>
            <pc:docMk/>
            <pc:sldMk cId="1430784590" sldId="287"/>
            <ac:spMk id="9" creationId="{CD91197A-FE6E-10DD-E7D8-5524937317AF}"/>
          </ac:spMkLst>
        </pc:spChg>
        <pc:spChg chg="add mod">
          <ac:chgData name="이 호진" userId="e7b51f9e24c37788" providerId="LiveId" clId="{4C0C51FB-0295-4078-8F28-672A589222BD}" dt="2022-05-14T05:33:49.541" v="1926" actId="20577"/>
          <ac:spMkLst>
            <pc:docMk/>
            <pc:sldMk cId="1430784590" sldId="287"/>
            <ac:spMk id="10" creationId="{52B7F1A5-4593-F418-D606-DC94E60F7FA4}"/>
          </ac:spMkLst>
        </pc:spChg>
        <pc:spChg chg="add mod">
          <ac:chgData name="이 호진" userId="e7b51f9e24c37788" providerId="LiveId" clId="{4C0C51FB-0295-4078-8F28-672A589222BD}" dt="2022-05-14T05:59:46.693" v="3058" actId="14100"/>
          <ac:spMkLst>
            <pc:docMk/>
            <pc:sldMk cId="1430784590" sldId="287"/>
            <ac:spMk id="11" creationId="{E9AFF4B1-15D9-C669-3B09-78799D60C806}"/>
          </ac:spMkLst>
        </pc:spChg>
        <pc:picChg chg="add mod">
          <ac:chgData name="이 호진" userId="e7b51f9e24c37788" providerId="LiveId" clId="{4C0C51FB-0295-4078-8F28-672A589222BD}" dt="2022-05-14T05:31:14.698" v="1650" actId="1076"/>
          <ac:picMkLst>
            <pc:docMk/>
            <pc:sldMk cId="1430784590" sldId="287"/>
            <ac:picMk id="7" creationId="{21FA2940-A155-CD87-37BF-4F09A90C39B0}"/>
          </ac:picMkLst>
        </pc:picChg>
      </pc:sldChg>
      <pc:sldChg chg="addSp modSp mod ord">
        <pc:chgData name="이 호진" userId="e7b51f9e24c37788" providerId="LiveId" clId="{4C0C51FB-0295-4078-8F28-672A589222BD}" dt="2022-05-14T05:37:30.308" v="2280" actId="1076"/>
        <pc:sldMkLst>
          <pc:docMk/>
          <pc:sldMk cId="2880258353" sldId="288"/>
        </pc:sldMkLst>
        <pc:spChg chg="add mod">
          <ac:chgData name="이 호진" userId="e7b51f9e24c37788" providerId="LiveId" clId="{4C0C51FB-0295-4078-8F28-672A589222BD}" dt="2022-05-14T05:36:55.793" v="2271" actId="1076"/>
          <ac:spMkLst>
            <pc:docMk/>
            <pc:sldMk cId="2880258353" sldId="288"/>
            <ac:spMk id="6" creationId="{947294E9-5E39-A265-26C1-D6A5364251CE}"/>
          </ac:spMkLst>
        </pc:spChg>
        <pc:spChg chg="add mod">
          <ac:chgData name="이 호진" userId="e7b51f9e24c37788" providerId="LiveId" clId="{4C0C51FB-0295-4078-8F28-672A589222BD}" dt="2022-05-14T05:36:58.922" v="2272" actId="14100"/>
          <ac:spMkLst>
            <pc:docMk/>
            <pc:sldMk cId="2880258353" sldId="288"/>
            <ac:spMk id="7" creationId="{714BFC2E-E395-CCDE-A30A-655130590CED}"/>
          </ac:spMkLst>
        </pc:spChg>
        <pc:spChg chg="add mod">
          <ac:chgData name="이 호진" userId="e7b51f9e24c37788" providerId="LiveId" clId="{4C0C51FB-0295-4078-8F28-672A589222BD}" dt="2022-05-14T05:37:03.918" v="2274" actId="14100"/>
          <ac:spMkLst>
            <pc:docMk/>
            <pc:sldMk cId="2880258353" sldId="288"/>
            <ac:spMk id="11" creationId="{92825681-112F-CF7B-4488-F80536FC8385}"/>
          </ac:spMkLst>
        </pc:spChg>
        <pc:picChg chg="add mod">
          <ac:chgData name="이 호진" userId="e7b51f9e24c37788" providerId="LiveId" clId="{4C0C51FB-0295-4078-8F28-672A589222BD}" dt="2022-05-14T05:37:08.090" v="2276" actId="1076"/>
          <ac:picMkLst>
            <pc:docMk/>
            <pc:sldMk cId="2880258353" sldId="288"/>
            <ac:picMk id="9" creationId="{6E022BA1-F3BC-70AB-7BC0-0032D8E64AC8}"/>
          </ac:picMkLst>
        </pc:picChg>
        <pc:picChg chg="add mod">
          <ac:chgData name="이 호진" userId="e7b51f9e24c37788" providerId="LiveId" clId="{4C0C51FB-0295-4078-8F28-672A589222BD}" dt="2022-05-14T05:37:30.308" v="2280" actId="1076"/>
          <ac:picMkLst>
            <pc:docMk/>
            <pc:sldMk cId="2880258353" sldId="288"/>
            <ac:picMk id="13" creationId="{FB548121-8423-AB0B-A532-F226BB76E1B7}"/>
          </ac:picMkLst>
        </pc:picChg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832353637" sldId="289"/>
        </pc:sldMkLst>
      </pc:sldChg>
      <pc:sldChg chg="delSp add del mod">
        <pc:chgData name="이 호진" userId="e7b51f9e24c37788" providerId="LiveId" clId="{4C0C51FB-0295-4078-8F28-672A589222BD}" dt="2022-05-18T10:42:50.803" v="3422" actId="47"/>
        <pc:sldMkLst>
          <pc:docMk/>
          <pc:sldMk cId="2950507827" sldId="289"/>
        </pc:sldMkLst>
        <pc:picChg chg="del">
          <ac:chgData name="이 호진" userId="e7b51f9e24c37788" providerId="LiveId" clId="{4C0C51FB-0295-4078-8F28-672A589222BD}" dt="2022-05-18T10:42:47.637" v="3419" actId="478"/>
          <ac:picMkLst>
            <pc:docMk/>
            <pc:sldMk cId="2950507827" sldId="289"/>
            <ac:picMk id="3" creationId="{D32B4A2E-6C5C-4449-91AD-48002645525B}"/>
          </ac:picMkLst>
        </pc:picChg>
      </pc:sldChg>
      <pc:sldChg chg="addSp modSp mod ord">
        <pc:chgData name="이 호진" userId="e7b51f9e24c37788" providerId="LiveId" clId="{4C0C51FB-0295-4078-8F28-672A589222BD}" dt="2022-05-14T05:44:40.315" v="2949" actId="14100"/>
        <pc:sldMkLst>
          <pc:docMk/>
          <pc:sldMk cId="2966586268" sldId="290"/>
        </pc:sldMkLst>
        <pc:spChg chg="add mod">
          <ac:chgData name="이 호진" userId="e7b51f9e24c37788" providerId="LiveId" clId="{4C0C51FB-0295-4078-8F28-672A589222BD}" dt="2022-05-14T05:39:09.173" v="2296" actId="6549"/>
          <ac:spMkLst>
            <pc:docMk/>
            <pc:sldMk cId="2966586268" sldId="290"/>
            <ac:spMk id="6" creationId="{B030123F-2E6D-31C8-C981-A034924FBA96}"/>
          </ac:spMkLst>
        </pc:spChg>
        <pc:spChg chg="add mod">
          <ac:chgData name="이 호진" userId="e7b51f9e24c37788" providerId="LiveId" clId="{4C0C51FB-0295-4078-8F28-672A589222BD}" dt="2022-05-14T05:39:55.176" v="2436" actId="1076"/>
          <ac:spMkLst>
            <pc:docMk/>
            <pc:sldMk cId="2966586268" sldId="290"/>
            <ac:spMk id="7" creationId="{5D0435A9-66F8-CD9C-52DA-5F5ACAF0B354}"/>
          </ac:spMkLst>
        </pc:spChg>
        <pc:spChg chg="add mod">
          <ac:chgData name="이 호진" userId="e7b51f9e24c37788" providerId="LiveId" clId="{4C0C51FB-0295-4078-8F28-672A589222BD}" dt="2022-05-14T05:44:40.315" v="2949" actId="14100"/>
          <ac:spMkLst>
            <pc:docMk/>
            <pc:sldMk cId="2966586268" sldId="290"/>
            <ac:spMk id="10" creationId="{89D0BCB4-572A-5BF5-548C-DCDDCDB1C8BE}"/>
          </ac:spMkLst>
        </pc:spChg>
        <pc:spChg chg="add mod">
          <ac:chgData name="이 호진" userId="e7b51f9e24c37788" providerId="LiveId" clId="{4C0C51FB-0295-4078-8F28-672A589222BD}" dt="2022-05-14T05:43:59.138" v="2941" actId="1076"/>
          <ac:spMkLst>
            <pc:docMk/>
            <pc:sldMk cId="2966586268" sldId="290"/>
            <ac:spMk id="12" creationId="{03963E0A-E32F-EB70-8751-683C82BE3897}"/>
          </ac:spMkLst>
        </pc:spChg>
        <pc:picChg chg="add mod">
          <ac:chgData name="이 호진" userId="e7b51f9e24c37788" providerId="LiveId" clId="{4C0C51FB-0295-4078-8F28-672A589222BD}" dt="2022-05-14T05:40:20.917" v="2440" actId="14100"/>
          <ac:picMkLst>
            <pc:docMk/>
            <pc:sldMk cId="2966586268" sldId="290"/>
            <ac:picMk id="9" creationId="{A1A77C2B-F23D-834A-8C49-E8AA27D28F20}"/>
          </ac:picMkLst>
        </pc:picChg>
        <pc:picChg chg="add mod">
          <ac:chgData name="이 호진" userId="e7b51f9e24c37788" providerId="LiveId" clId="{4C0C51FB-0295-4078-8F28-672A589222BD}" dt="2022-05-14T05:44:30.222" v="2944" actId="1076"/>
          <ac:picMkLst>
            <pc:docMk/>
            <pc:sldMk cId="2966586268" sldId="290"/>
            <ac:picMk id="14" creationId="{FC69E767-3E5F-95AA-A4E9-D4A48D1CF9EF}"/>
          </ac:picMkLst>
        </pc:picChg>
      </pc:sldChg>
      <pc:sldChg chg="addSp delSp modSp mod ord">
        <pc:chgData name="이 호진" userId="e7b51f9e24c37788" providerId="LiveId" clId="{4C0C51FB-0295-4078-8F28-672A589222BD}" dt="2022-05-18T10:41:00.255" v="3365" actId="1076"/>
        <pc:sldMkLst>
          <pc:docMk/>
          <pc:sldMk cId="3164564127" sldId="291"/>
        </pc:sldMkLst>
        <pc:spChg chg="add del mod">
          <ac:chgData name="이 호진" userId="e7b51f9e24c37788" providerId="LiveId" clId="{4C0C51FB-0295-4078-8F28-672A589222BD}" dt="2022-05-14T05:47:19.907" v="2955" actId="478"/>
          <ac:spMkLst>
            <pc:docMk/>
            <pc:sldMk cId="3164564127" sldId="291"/>
            <ac:spMk id="7" creationId="{D8A124FF-59A0-303F-6556-368DF88A21E5}"/>
          </ac:spMkLst>
        </pc:spChg>
        <pc:spChg chg="add del mod">
          <ac:chgData name="이 호진" userId="e7b51f9e24c37788" providerId="LiveId" clId="{4C0C51FB-0295-4078-8F28-672A589222BD}" dt="2022-05-14T05:59:36.263" v="3055" actId="21"/>
          <ac:spMkLst>
            <pc:docMk/>
            <pc:sldMk cId="3164564127" sldId="291"/>
            <ac:spMk id="9" creationId="{C4163FA2-03F2-33FA-A0AD-7CEB2C71FA2A}"/>
          </ac:spMkLst>
        </pc:spChg>
        <pc:spChg chg="add del mod">
          <ac:chgData name="이 호진" userId="e7b51f9e24c37788" providerId="LiveId" clId="{4C0C51FB-0295-4078-8F28-672A589222BD}" dt="2022-05-14T05:48:14.067" v="2991" actId="21"/>
          <ac:spMkLst>
            <pc:docMk/>
            <pc:sldMk cId="3164564127" sldId="291"/>
            <ac:spMk id="11" creationId="{55F4F4F8-71F1-E8ED-D92C-9C539209FCE7}"/>
          </ac:spMkLst>
        </pc:spChg>
        <pc:picChg chg="add mod">
          <ac:chgData name="이 호진" userId="e7b51f9e24c37788" providerId="LiveId" clId="{4C0C51FB-0295-4078-8F28-672A589222BD}" dt="2022-05-18T10:41:00.255" v="3365" actId="1076"/>
          <ac:picMkLst>
            <pc:docMk/>
            <pc:sldMk cId="3164564127" sldId="291"/>
            <ac:picMk id="6" creationId="{75F67A3E-7ACA-D4DF-2DF6-783A7DE92269}"/>
          </ac:picMkLst>
        </pc:picChg>
        <pc:picChg chg="add mod">
          <ac:chgData name="이 호진" userId="e7b51f9e24c37788" providerId="LiveId" clId="{4C0C51FB-0295-4078-8F28-672A589222BD}" dt="2022-05-18T10:41:00.255" v="3365" actId="1076"/>
          <ac:picMkLst>
            <pc:docMk/>
            <pc:sldMk cId="3164564127" sldId="291"/>
            <ac:picMk id="7" creationId="{866C5B52-AFAF-4972-91F4-19BC3D664087}"/>
          </ac:picMkLst>
        </pc:picChg>
      </pc:sldChg>
      <pc:sldChg chg="addSp modSp mod ord">
        <pc:chgData name="이 호진" userId="e7b51f9e24c37788" providerId="LiveId" clId="{4C0C51FB-0295-4078-8F28-672A589222BD}" dt="2022-05-14T05:58:49.970" v="3052" actId="1076"/>
        <pc:sldMkLst>
          <pc:docMk/>
          <pc:sldMk cId="3086208850" sldId="292"/>
        </pc:sldMkLst>
        <pc:spChg chg="add mod">
          <ac:chgData name="이 호진" userId="e7b51f9e24c37788" providerId="LiveId" clId="{4C0C51FB-0295-4078-8F28-672A589222BD}" dt="2022-05-14T05:54:25.616" v="3014" actId="1076"/>
          <ac:spMkLst>
            <pc:docMk/>
            <pc:sldMk cId="3086208850" sldId="292"/>
            <ac:spMk id="7" creationId="{3BC1D3CD-84DA-94FB-D9A8-19DEC5440473}"/>
          </ac:spMkLst>
        </pc:spChg>
        <pc:spChg chg="add mod">
          <ac:chgData name="이 호진" userId="e7b51f9e24c37788" providerId="LiveId" clId="{4C0C51FB-0295-4078-8F28-672A589222BD}" dt="2022-05-14T05:54:36.450" v="3018" actId="14100"/>
          <ac:spMkLst>
            <pc:docMk/>
            <pc:sldMk cId="3086208850" sldId="292"/>
            <ac:spMk id="9" creationId="{603D570E-61E7-5ACD-1AB6-9F131D468F3D}"/>
          </ac:spMkLst>
        </pc:spChg>
        <pc:spChg chg="add mod">
          <ac:chgData name="이 호진" userId="e7b51f9e24c37788" providerId="LiveId" clId="{4C0C51FB-0295-4078-8F28-672A589222BD}" dt="2022-05-14T05:56:57.197" v="3037" actId="113"/>
          <ac:spMkLst>
            <pc:docMk/>
            <pc:sldMk cId="3086208850" sldId="292"/>
            <ac:spMk id="13" creationId="{D17E8028-F057-1B22-4A91-718D53952A6A}"/>
          </ac:spMkLst>
        </pc:spChg>
        <pc:spChg chg="add mod">
          <ac:chgData name="이 호진" userId="e7b51f9e24c37788" providerId="LiveId" clId="{4C0C51FB-0295-4078-8F28-672A589222BD}" dt="2022-05-14T05:57:51.856" v="3044" actId="113"/>
          <ac:spMkLst>
            <pc:docMk/>
            <pc:sldMk cId="3086208850" sldId="292"/>
            <ac:spMk id="15" creationId="{E825D836-2A95-A218-4C15-62AE6CD9C994}"/>
          </ac:spMkLst>
        </pc:spChg>
        <pc:spChg chg="add mod">
          <ac:chgData name="이 호진" userId="e7b51f9e24c37788" providerId="LiveId" clId="{4C0C51FB-0295-4078-8F28-672A589222BD}" dt="2022-05-14T05:58:49.970" v="3052" actId="1076"/>
          <ac:spMkLst>
            <pc:docMk/>
            <pc:sldMk cId="3086208850" sldId="292"/>
            <ac:spMk id="17" creationId="{BF61B0CB-D639-3197-E741-B4078A7C8FD7}"/>
          </ac:spMkLst>
        </pc:spChg>
        <pc:picChg chg="add mod">
          <ac:chgData name="이 호진" userId="e7b51f9e24c37788" providerId="LiveId" clId="{4C0C51FB-0295-4078-8F28-672A589222BD}" dt="2022-05-14T05:54:27.483" v="3015" actId="1076"/>
          <ac:picMkLst>
            <pc:docMk/>
            <pc:sldMk cId="3086208850" sldId="292"/>
            <ac:picMk id="11" creationId="{FEB92D56-6237-6908-FF82-4077622290AB}"/>
          </ac:picMkLst>
        </pc:picChg>
      </pc:sldChg>
      <pc:sldChg chg="add">
        <pc:chgData name="이 호진" userId="e7b51f9e24c37788" providerId="LiveId" clId="{4C0C51FB-0295-4078-8F28-672A589222BD}" dt="2022-05-18T10:36:50.187" v="3097"/>
        <pc:sldMkLst>
          <pc:docMk/>
          <pc:sldMk cId="962541704" sldId="293"/>
        </pc:sldMkLst>
      </pc:sldChg>
      <pc:sldChg chg="del ord">
        <pc:chgData name="이 호진" userId="e7b51f9e24c37788" providerId="LiveId" clId="{4C0C51FB-0295-4078-8F28-672A589222BD}" dt="2022-05-14T06:00:37.985" v="3059" actId="2696"/>
        <pc:sldMkLst>
          <pc:docMk/>
          <pc:sldMk cId="3775329398" sldId="293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137522692" sldId="294"/>
        </pc:sldMkLst>
      </pc:sldChg>
      <pc:sldChg chg="addSp modSp add mod">
        <pc:chgData name="이 호진" userId="e7b51f9e24c37788" providerId="LiveId" clId="{4C0C51FB-0295-4078-8F28-672A589222BD}" dt="2022-05-18T10:42:59.595" v="3424" actId="1076"/>
        <pc:sldMkLst>
          <pc:docMk/>
          <pc:sldMk cId="2216590519" sldId="294"/>
        </pc:sldMkLst>
        <pc:spChg chg="add mod">
          <ac:chgData name="이 호진" userId="e7b51f9e24c37788" providerId="LiveId" clId="{4C0C51FB-0295-4078-8F28-672A589222BD}" dt="2022-05-18T10:41:37.797" v="3405" actId="14100"/>
          <ac:spMkLst>
            <pc:docMk/>
            <pc:sldMk cId="2216590519" sldId="294"/>
            <ac:spMk id="6" creationId="{BA750C28-F410-76A7-D79B-5A64E64C6C97}"/>
          </ac:spMkLst>
        </pc:spChg>
        <pc:picChg chg="add mod">
          <ac:chgData name="이 호진" userId="e7b51f9e24c37788" providerId="LiveId" clId="{4C0C51FB-0295-4078-8F28-672A589222BD}" dt="2022-05-18T10:41:56.055" v="3410" actId="1076"/>
          <ac:picMkLst>
            <pc:docMk/>
            <pc:sldMk cId="2216590519" sldId="294"/>
            <ac:picMk id="8" creationId="{82804201-797E-E57E-99C5-B5531D9C2F27}"/>
          </ac:picMkLst>
        </pc:picChg>
        <pc:picChg chg="add mod">
          <ac:chgData name="이 호진" userId="e7b51f9e24c37788" providerId="LiveId" clId="{4C0C51FB-0295-4078-8F28-672A589222BD}" dt="2022-05-18T10:42:59.595" v="3424" actId="1076"/>
          <ac:picMkLst>
            <pc:docMk/>
            <pc:sldMk cId="2216590519" sldId="294"/>
            <ac:picMk id="10" creationId="{4CC57DA8-404E-D05B-3321-3CA07F4767CB}"/>
          </ac:picMkLst>
        </pc:picChg>
        <pc:picChg chg="add mod">
          <ac:chgData name="이 호진" userId="e7b51f9e24c37788" providerId="LiveId" clId="{4C0C51FB-0295-4078-8F28-672A589222BD}" dt="2022-05-18T10:42:44.802" v="3418" actId="1076"/>
          <ac:picMkLst>
            <pc:docMk/>
            <pc:sldMk cId="2216590519" sldId="294"/>
            <ac:picMk id="12" creationId="{DEFDD4FE-9FB9-FEB3-59CB-7EAF2314825C}"/>
          </ac:picMkLst>
        </pc:picChg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2926127746" sldId="295"/>
        </pc:sldMkLst>
      </pc:sldChg>
      <pc:sldChg chg="delSp add del mod">
        <pc:chgData name="이 호진" userId="e7b51f9e24c37788" providerId="LiveId" clId="{4C0C51FB-0295-4078-8F28-672A589222BD}" dt="2022-05-18T10:40:03.822" v="3363" actId="47"/>
        <pc:sldMkLst>
          <pc:docMk/>
          <pc:sldMk cId="3819951622" sldId="295"/>
        </pc:sldMkLst>
        <pc:picChg chg="del">
          <ac:chgData name="이 호진" userId="e7b51f9e24c37788" providerId="LiveId" clId="{4C0C51FB-0295-4078-8F28-672A589222BD}" dt="2022-05-18T10:39:39.015" v="3353" actId="21"/>
          <ac:picMkLst>
            <pc:docMk/>
            <pc:sldMk cId="3819951622" sldId="295"/>
            <ac:picMk id="3" creationId="{C72241A6-0AB3-4901-B39B-81A685B512AB}"/>
          </ac:picMkLst>
        </pc:picChg>
      </pc:sldChg>
      <pc:sldChg chg="add">
        <pc:chgData name="이 호진" userId="e7b51f9e24c37788" providerId="LiveId" clId="{4C0C51FB-0295-4078-8F28-672A589222BD}" dt="2022-05-18T10:41:07.607" v="3366"/>
        <pc:sldMkLst>
          <pc:docMk/>
          <pc:sldMk cId="3892399089" sldId="295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821884617" sldId="296"/>
        </pc:sldMkLst>
      </pc:sldChg>
      <pc:sldChg chg="delSp add del mod">
        <pc:chgData name="이 호진" userId="e7b51f9e24c37788" providerId="LiveId" clId="{4C0C51FB-0295-4078-8F28-672A589222BD}" dt="2022-05-18T10:40:04.774" v="3364" actId="47"/>
        <pc:sldMkLst>
          <pc:docMk/>
          <pc:sldMk cId="2790284925" sldId="296"/>
        </pc:sldMkLst>
        <pc:picChg chg="del">
          <ac:chgData name="이 호진" userId="e7b51f9e24c37788" providerId="LiveId" clId="{4C0C51FB-0295-4078-8F28-672A589222BD}" dt="2022-05-18T10:39:50.693" v="3357" actId="21"/>
          <ac:picMkLst>
            <pc:docMk/>
            <pc:sldMk cId="2790284925" sldId="296"/>
            <ac:picMk id="3" creationId="{6A4344F7-C019-42D6-96C0-E9D824F1658B}"/>
          </ac:picMkLst>
        </pc:picChg>
      </pc:sldChg>
      <pc:sldChg chg="delSp add del mod">
        <pc:chgData name="이 호진" userId="e7b51f9e24c37788" providerId="LiveId" clId="{4C0C51FB-0295-4078-8F28-672A589222BD}" dt="2022-05-18T10:42:48.760" v="3420" actId="47"/>
        <pc:sldMkLst>
          <pc:docMk/>
          <pc:sldMk cId="4120107245" sldId="296"/>
        </pc:sldMkLst>
        <pc:picChg chg="del">
          <ac:chgData name="이 호진" userId="e7b51f9e24c37788" providerId="LiveId" clId="{4C0C51FB-0295-4078-8F28-672A589222BD}" dt="2022-05-18T10:41:59.413" v="3411" actId="478"/>
          <ac:picMkLst>
            <pc:docMk/>
            <pc:sldMk cId="4120107245" sldId="296"/>
            <ac:picMk id="3" creationId="{1223893B-BD10-411B-96DC-AA2B7B733772}"/>
          </ac:picMkLst>
        </pc:picChg>
      </pc:sldChg>
      <pc:sldChg chg="delSp add del mod">
        <pc:chgData name="이 호진" userId="e7b51f9e24c37788" providerId="LiveId" clId="{4C0C51FB-0295-4078-8F28-672A589222BD}" dt="2022-05-18T10:42:49.854" v="3421" actId="47"/>
        <pc:sldMkLst>
          <pc:docMk/>
          <pc:sldMk cId="914096240" sldId="297"/>
        </pc:sldMkLst>
        <pc:picChg chg="del">
          <ac:chgData name="이 호진" userId="e7b51f9e24c37788" providerId="LiveId" clId="{4C0C51FB-0295-4078-8F28-672A589222BD}" dt="2022-05-18T10:42:23.432" v="3415" actId="478"/>
          <ac:picMkLst>
            <pc:docMk/>
            <pc:sldMk cId="914096240" sldId="297"/>
            <ac:picMk id="3" creationId="{FA26D3A2-B515-4866-A9A5-368D3E14146D}"/>
          </ac:picMkLst>
        </pc:picChg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3601618920" sldId="297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3534061363" sldId="298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975132955" sldId="299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4260973958" sldId="300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801033769" sldId="301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81625465" sldId="302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67810136" sldId="303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1741075973" sldId="304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4018549972" sldId="305"/>
        </pc:sldMkLst>
      </pc:sldChg>
      <pc:sldChg chg="del">
        <pc:chgData name="이 호진" userId="e7b51f9e24c37788" providerId="LiveId" clId="{4C0C51FB-0295-4078-8F28-672A589222BD}" dt="2022-05-14T06:00:37.985" v="3059" actId="2696"/>
        <pc:sldMkLst>
          <pc:docMk/>
          <pc:sldMk cId="824576565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0B79dGR19T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76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액정 디스플레이 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 </a:t>
            </a:r>
            <a:r>
              <a:rPr lang="ko-KR" altLang="en-US" dirty="0"/>
              <a:t>디스플레이에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B2065-7599-4722-94A2-4E96855E07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333DB-8100-49CA-81E3-CB614875601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65393-13FD-4480-BBAE-30DDC9EFFCA9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6799-6A37-43FF-940C-A40CBC027C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F67A3E-7ACA-D4DF-2DF6-783A7DE9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8" y="1047068"/>
            <a:ext cx="3866029" cy="2027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6C5B52-AFAF-4972-91F4-19BC3D66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77" y="1047068"/>
            <a:ext cx="4297063" cy="20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B2065-7599-4722-94A2-4E96855E07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333DB-8100-49CA-81E3-CB614875601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65393-13FD-4480-BBAE-30DDC9EFFCA9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6799-6A37-43FF-940C-A40CBC027C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0C28-F410-76A7-D79B-5A64E64C6C97}"/>
              </a:ext>
            </a:extLst>
          </p:cNvPr>
          <p:cNvSpPr txBox="1"/>
          <p:nvPr/>
        </p:nvSpPr>
        <p:spPr>
          <a:xfrm>
            <a:off x="517712" y="907676"/>
            <a:ext cx="49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병렬 디스플레이 장치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804201-797E-E57E-99C5-B5531D9C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65" y="840685"/>
            <a:ext cx="3449170" cy="1540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C57DA8-404E-D05B-3321-3CA07F47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3" y="2837126"/>
            <a:ext cx="3825688" cy="1846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FDD4FE-9FB9-FEB3-59CB-7EAF2314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970" y="2691948"/>
            <a:ext cx="4412318" cy="21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B2065-7599-4722-94A2-4E96855E07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333DB-8100-49CA-81E3-CB614875601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65393-13FD-4480-BBAE-30DDC9EFFCA9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6799-6A37-43FF-940C-A40CBC027C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8923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B2065-7599-4722-94A2-4E96855E07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333DB-8100-49CA-81E3-CB614875601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65393-13FD-4480-BBAE-30DDC9EFFCA9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6799-6A37-43FF-940C-A40CBC027C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7D8BE-65F9-E70A-1EE3-A5B69CFEA0FB}"/>
              </a:ext>
            </a:extLst>
          </p:cNvPr>
          <p:cNvSpPr txBox="1"/>
          <p:nvPr/>
        </p:nvSpPr>
        <p:spPr>
          <a:xfrm>
            <a:off x="282388" y="759759"/>
            <a:ext cx="377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디스플레이 종류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EE10A-2929-6986-B8FE-8A47BA2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7" y="1957419"/>
            <a:ext cx="6306671" cy="2891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D13A69-E93C-15B1-3728-512A11BA4815}"/>
              </a:ext>
            </a:extLst>
          </p:cNvPr>
          <p:cNvSpPr txBox="1"/>
          <p:nvPr/>
        </p:nvSpPr>
        <p:spPr>
          <a:xfrm>
            <a:off x="3997136" y="783523"/>
            <a:ext cx="50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디스플레이는 </a:t>
            </a:r>
            <a:r>
              <a:rPr lang="ko-KR" altLang="en-US" sz="1400" dirty="0">
                <a:solidFill>
                  <a:srgbClr val="FF0000"/>
                </a:solidFill>
              </a:rPr>
              <a:t>데이터</a:t>
            </a:r>
            <a:r>
              <a:rPr lang="ko-KR" altLang="en-US" sz="1400" dirty="0"/>
              <a:t>를 화면에 </a:t>
            </a:r>
            <a:r>
              <a:rPr lang="ko-KR" altLang="en-US" sz="1400" dirty="0">
                <a:solidFill>
                  <a:srgbClr val="FF0000"/>
                </a:solidFill>
              </a:rPr>
              <a:t>시각적</a:t>
            </a:r>
            <a:r>
              <a:rPr lang="ko-KR" altLang="en-US" sz="1400" dirty="0"/>
              <a:t>으로 표현하는 장치로서 기계로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인간에게 정보를 전달해 주는 연결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7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FD21E0-413F-4812-845F-3A1822B5BD4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9B45E-AEF7-4648-8AD2-4CBDAE09C7C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CFE48-249F-41C2-8D6D-D25C6B45BC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F177F-A65D-42D6-9898-4E9F4A16583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37708-05DD-409D-8CC4-8AD31B0511E8}"/>
              </a:ext>
            </a:extLst>
          </p:cNvPr>
          <p:cNvSpPr txBox="1"/>
          <p:nvPr/>
        </p:nvSpPr>
        <p:spPr>
          <a:xfrm>
            <a:off x="342901" y="860406"/>
            <a:ext cx="349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액정</a:t>
            </a:r>
            <a:r>
              <a:rPr lang="ko-KR" altLang="en-US" sz="3600" dirty="0"/>
              <a:t>디스플레이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B357A-0686-134A-438A-9719F26D2640}"/>
              </a:ext>
            </a:extLst>
          </p:cNvPr>
          <p:cNvSpPr txBox="1"/>
          <p:nvPr/>
        </p:nvSpPr>
        <p:spPr>
          <a:xfrm>
            <a:off x="3839135" y="875794"/>
            <a:ext cx="426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LCD</a:t>
            </a:r>
            <a:r>
              <a:rPr lang="ko-KR" altLang="en-US" sz="1400" dirty="0"/>
              <a:t>는 </a:t>
            </a:r>
            <a:r>
              <a:rPr lang="en-US" altLang="ko-KR" sz="1400" dirty="0"/>
              <a:t>Liquid Crystal Display</a:t>
            </a:r>
            <a:r>
              <a:rPr lang="ko-KR" altLang="en-US" sz="1400" dirty="0"/>
              <a:t>의 약자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액정을 이용한 디스플레이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D69E82-2401-0B5E-F4CA-31AEFAF9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0" y="1891713"/>
            <a:ext cx="3778622" cy="27788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6502A3-03FB-D22E-F933-10CC280D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64" y="1636043"/>
            <a:ext cx="4278905" cy="30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B2065-7599-4722-94A2-4E96855E07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333DB-8100-49CA-81E3-CB614875601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65393-13FD-4480-BBAE-30DDC9EFFCA9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6799-6A37-43FF-940C-A40CBC027C6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7D8BE-65F9-E70A-1EE3-A5B69CFEA0FB}"/>
              </a:ext>
            </a:extLst>
          </p:cNvPr>
          <p:cNvSpPr txBox="1"/>
          <p:nvPr/>
        </p:nvSpPr>
        <p:spPr>
          <a:xfrm>
            <a:off x="282388" y="759759"/>
            <a:ext cx="482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Liquid Crystal </a:t>
            </a:r>
            <a:r>
              <a:rPr lang="ko-KR" altLang="en-US" sz="3600" dirty="0"/>
              <a:t>액정이란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C9329-CA79-01D6-4615-6EB7EFE87B8F}"/>
              </a:ext>
            </a:extLst>
          </p:cNvPr>
          <p:cNvSpPr txBox="1"/>
          <p:nvPr/>
        </p:nvSpPr>
        <p:spPr>
          <a:xfrm>
            <a:off x="3832410" y="1906120"/>
            <a:ext cx="4397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액체와 결정의 중간 성질을 가지는 화합물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전압이나 온도에 의해서 분자 배열이 변화는 특성을 가지고 색이나 투명도를 달리 하는 물질입니다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4D276E-C12F-311D-BB03-E90CD0F6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46" y="1838423"/>
            <a:ext cx="2746026" cy="22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4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70BD06-6B46-4798-9D43-B1856BCF0B7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6052D-6083-4B19-A759-5DD38B584A7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B02-A7E4-40D2-A5D7-ECC47B4FEF7C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278BB-0CC7-4484-8B9A-29AC1853A9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33C7-B8B1-9FF8-19F2-41063233818C}"/>
              </a:ext>
            </a:extLst>
          </p:cNvPr>
          <p:cNvSpPr txBox="1"/>
          <p:nvPr/>
        </p:nvSpPr>
        <p:spPr>
          <a:xfrm>
            <a:off x="517712" y="907676"/>
            <a:ext cx="221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 </a:t>
            </a:r>
            <a:r>
              <a:rPr lang="ko-KR" altLang="en-US" sz="3600" dirty="0"/>
              <a:t>광원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C766-9832-9687-D762-1DC10EB571B6}"/>
              </a:ext>
            </a:extLst>
          </p:cNvPr>
          <p:cNvSpPr txBox="1"/>
          <p:nvPr/>
        </p:nvSpPr>
        <p:spPr>
          <a:xfrm>
            <a:off x="2850777" y="953526"/>
            <a:ext cx="56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액정</a:t>
            </a:r>
            <a:r>
              <a:rPr lang="en-US" altLang="ko-KR" sz="1400" dirty="0"/>
              <a:t>(Liquid Crystal)</a:t>
            </a:r>
            <a:r>
              <a:rPr lang="ko-KR" altLang="en-US" sz="1400" dirty="0"/>
              <a:t>은 자체적으로 빛을 발생하지 못합니다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 빛을 차단하거나 투과시키는 역할만을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1A5FF1-121B-1451-F73A-3F71B0C5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939410"/>
            <a:ext cx="3848100" cy="2009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F5FB6-7637-DCB5-3F7E-C1589312D550}"/>
              </a:ext>
            </a:extLst>
          </p:cNvPr>
          <p:cNvSpPr txBox="1"/>
          <p:nvPr/>
        </p:nvSpPr>
        <p:spPr>
          <a:xfrm>
            <a:off x="5035924" y="3367243"/>
            <a:ext cx="3435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투과된 빛은 컬러 필터를 통과하여 빨강</a:t>
            </a:r>
            <a:r>
              <a:rPr lang="en-US" altLang="ko-KR" sz="1400" dirty="0"/>
              <a:t>, </a:t>
            </a:r>
            <a:r>
              <a:rPr lang="ko-KR" altLang="en-US" sz="1400" dirty="0"/>
              <a:t>파랑</a:t>
            </a:r>
            <a:r>
              <a:rPr lang="en-US" altLang="ko-KR" sz="1400" dirty="0"/>
              <a:t>, </a:t>
            </a:r>
            <a:r>
              <a:rPr lang="ko-KR" altLang="en-US" sz="1400" dirty="0"/>
              <a:t>초록색의 빛 점을 만들게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3C7E6-D682-A700-C9A8-4B92E35D1EAF}"/>
              </a:ext>
            </a:extLst>
          </p:cNvPr>
          <p:cNvSpPr txBox="1"/>
          <p:nvPr/>
        </p:nvSpPr>
        <p:spPr>
          <a:xfrm>
            <a:off x="4000501" y="2048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① 액정 디스플레이 장치는 </a:t>
            </a:r>
            <a:r>
              <a:rPr lang="ko-KR" altLang="en-US" sz="1400" dirty="0" err="1"/>
              <a:t>액정셀</a:t>
            </a:r>
            <a:r>
              <a:rPr lang="ko-KR" altLang="en-US" sz="1400" dirty="0"/>
              <a:t> 뒤에 빛을 발광하는 광원을 두어야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EF01F-D431-E888-3071-41F818A67E1D}"/>
              </a:ext>
            </a:extLst>
          </p:cNvPr>
          <p:cNvSpPr txBox="1"/>
          <p:nvPr/>
        </p:nvSpPr>
        <p:spPr>
          <a:xfrm>
            <a:off x="4542867" y="2682688"/>
            <a:ext cx="4029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②</a:t>
            </a:r>
            <a:r>
              <a:rPr lang="ko-KR" altLang="en-US" sz="1400" dirty="0" err="1"/>
              <a:t>액정셀은</a:t>
            </a:r>
            <a:r>
              <a:rPr lang="ko-KR" altLang="en-US" sz="1400" dirty="0"/>
              <a:t> 광원에서 나오는 빛의 통과 여부를 결정합니다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2A741-A889-2F2E-BF46-7C79BE9307E0}"/>
              </a:ext>
            </a:extLst>
          </p:cNvPr>
          <p:cNvSpPr txBox="1"/>
          <p:nvPr/>
        </p:nvSpPr>
        <p:spPr>
          <a:xfrm>
            <a:off x="517712" y="4216869"/>
            <a:ext cx="3960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effectLst/>
                <a:latin typeface="Poppins" panose="00000500000000000000" pitchFamily="2" charset="0"/>
              </a:rPr>
              <a:t>백라이트용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 광원은 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LED(Light Emitting Diode)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또는 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CCFL(Cold Cathode Fluorescent Lamp)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입니다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51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BE0-B071-4CCA-AF32-B2A2E1F7089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B99B2-56C1-4BD8-9682-DD944503F1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EBE4B-AA42-485A-A957-F9EDC33BA6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EEA97-91BC-4689-AA19-F0C29BD403D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294E9-5E39-A265-26C1-D6A5364251CE}"/>
              </a:ext>
            </a:extLst>
          </p:cNvPr>
          <p:cNvSpPr txBox="1"/>
          <p:nvPr/>
        </p:nvSpPr>
        <p:spPr>
          <a:xfrm>
            <a:off x="493307" y="786653"/>
            <a:ext cx="221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편광이란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FC2E-E395-CCDE-A30A-655130590CED}"/>
              </a:ext>
            </a:extLst>
          </p:cNvPr>
          <p:cNvSpPr txBox="1"/>
          <p:nvPr/>
        </p:nvSpPr>
        <p:spPr>
          <a:xfrm>
            <a:off x="2954118" y="829240"/>
            <a:ext cx="554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전자기파는 전기장과 자기장이 서로 수직을 이루며 상호 유도를 하게 됩니다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22BA1-F3BC-70AB-7BC0-0032D8E6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2470444"/>
            <a:ext cx="3412248" cy="1856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25681-112F-CF7B-4488-F80536FC8385}"/>
              </a:ext>
            </a:extLst>
          </p:cNvPr>
          <p:cNvSpPr txBox="1"/>
          <p:nvPr/>
        </p:nvSpPr>
        <p:spPr>
          <a:xfrm>
            <a:off x="560540" y="1545566"/>
            <a:ext cx="7769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빛의 방향은 전기장이 진동하는 평면을 기준으로 결정된다</a:t>
            </a:r>
            <a:r>
              <a:rPr lang="en-US" altLang="ko-KR" sz="1400" dirty="0"/>
              <a:t>. </a:t>
            </a:r>
            <a:r>
              <a:rPr lang="ko-KR" altLang="en-US" sz="1400" dirty="0"/>
              <a:t>특정한 진동 방향의 빛만 포함한 빛을 편광이라고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548121-8423-AB0B-A532-F226BB76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43" y="2407208"/>
            <a:ext cx="3412249" cy="17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70BD06-6B46-4798-9D43-B1856BCF0B7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6052D-6083-4B19-A759-5DD38B584A7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B02-A7E4-40D2-A5D7-ECC47B4FEF7C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278BB-0CC7-4484-8B9A-29AC1853A9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1D3CD-84DA-94FB-D9A8-19DEC5440473}"/>
              </a:ext>
            </a:extLst>
          </p:cNvPr>
          <p:cNvSpPr txBox="1"/>
          <p:nvPr/>
        </p:nvSpPr>
        <p:spPr>
          <a:xfrm>
            <a:off x="189906" y="842443"/>
            <a:ext cx="82968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Poppins" panose="00000500000000000000" pitchFamily="2" charset="0"/>
              </a:rPr>
              <a:t>액정 분자에 전기장이 가해지면 꼬이지 않습니다</a:t>
            </a:r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.  </a:t>
            </a:r>
            <a:r>
              <a:rPr lang="ko-KR" altLang="en-US" sz="1400" b="1" i="0" dirty="0" err="1">
                <a:effectLst/>
                <a:latin typeface="Poppins" panose="00000500000000000000" pitchFamily="2" charset="0"/>
              </a:rPr>
              <a:t>편광된</a:t>
            </a:r>
            <a:r>
              <a:rPr lang="ko-KR" altLang="en-US" sz="1400" b="1" i="0" dirty="0">
                <a:effectLst/>
                <a:latin typeface="Poppins" panose="00000500000000000000" pitchFamily="2" charset="0"/>
              </a:rPr>
              <a:t> 빛이 액정 분자 층에 도달하면 빛이 꼬이지 않고 똑바로 통과합니다</a:t>
            </a:r>
            <a:r>
              <a:rPr lang="en-US" altLang="ko-KR" sz="1400" b="1" i="0" dirty="0">
                <a:effectLst/>
                <a:latin typeface="Poppins" panose="00000500000000000000" pitchFamily="2" charset="0"/>
              </a:rPr>
              <a:t>.</a:t>
            </a:r>
            <a:r>
              <a:rPr lang="ko-KR" altLang="en-US" sz="1400" b="0" i="0" dirty="0">
                <a:effectLst/>
                <a:latin typeface="Poppins" panose="00000500000000000000" pitchFamily="2" charset="0"/>
              </a:rPr>
              <a:t> 그것이 두 번째 편광판에 도달하면 통과할 것이며 뷰어는 디스플레이가 밝음을 알 수 있습니다</a:t>
            </a:r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D570E-61E7-5ACD-1AB6-9F131D468F3D}"/>
              </a:ext>
            </a:extLst>
          </p:cNvPr>
          <p:cNvSpPr txBox="1"/>
          <p:nvPr/>
        </p:nvSpPr>
        <p:spPr>
          <a:xfrm>
            <a:off x="349624" y="3997600"/>
            <a:ext cx="347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https://youtu.be/0B79dGR19Tg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B92D56-6237-6908-FF82-40776222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1817968"/>
            <a:ext cx="3714997" cy="2127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7E8028-F057-1B22-4A91-718D53952A6A}"/>
              </a:ext>
            </a:extLst>
          </p:cNvPr>
          <p:cNvSpPr txBox="1"/>
          <p:nvPr/>
        </p:nvSpPr>
        <p:spPr>
          <a:xfrm>
            <a:off x="4430805" y="1817968"/>
            <a:ext cx="4309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양산에 성공한 최초의 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LCD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패널 기술은 </a:t>
            </a:r>
            <a:r>
              <a:rPr lang="en-US" altLang="ko-KR" sz="1200" b="1" i="0" dirty="0">
                <a:effectLst/>
                <a:latin typeface="Poppins" panose="00000500000000000000" pitchFamily="2" charset="0"/>
              </a:rPr>
              <a:t>TN(Twisted Nematic)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이라고 합니다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  </a:t>
            </a:r>
            <a:r>
              <a:rPr lang="ko-KR" altLang="en-US" sz="1200" i="0" dirty="0">
                <a:effectLst/>
                <a:latin typeface="Poppins" panose="00000500000000000000" pitchFamily="2" charset="0"/>
              </a:rPr>
              <a:t>패시브 매트릭스 </a:t>
            </a:r>
            <a:r>
              <a:rPr lang="en-US" altLang="ko-KR" sz="1200" i="0" dirty="0">
                <a:effectLst/>
                <a:latin typeface="Poppins" panose="00000500000000000000" pitchFamily="2" charset="0"/>
              </a:rPr>
              <a:t>LCD</a:t>
            </a:r>
            <a:r>
              <a:rPr lang="ko-KR" altLang="en-US" sz="1200" i="0" dirty="0">
                <a:effectLst/>
                <a:latin typeface="Poppins" panose="00000500000000000000" pitchFamily="2" charset="0"/>
              </a:rPr>
              <a:t>는 시야각이 좁고</a:t>
            </a:r>
            <a:r>
              <a:rPr lang="en-US" altLang="ko-KR" sz="120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i="0" dirty="0">
                <a:effectLst/>
                <a:latin typeface="Poppins" panose="00000500000000000000" pitchFamily="2" charset="0"/>
              </a:rPr>
              <a:t>응답속도가 느리고</a:t>
            </a:r>
            <a:r>
              <a:rPr lang="en-US" altLang="ko-KR" sz="120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i="0" dirty="0">
                <a:effectLst/>
                <a:latin typeface="Poppins" panose="00000500000000000000" pitchFamily="2" charset="0"/>
              </a:rPr>
              <a:t>흐릿한 등 많은 제약이 있지만 전력소모는 크다</a:t>
            </a:r>
            <a:r>
              <a:rPr lang="en-US" altLang="ko-KR" sz="120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5D836-2A95-A218-4C15-62AE6CD9C994}"/>
              </a:ext>
            </a:extLst>
          </p:cNvPr>
          <p:cNvSpPr txBox="1"/>
          <p:nvPr/>
        </p:nvSpPr>
        <p:spPr>
          <a:xfrm>
            <a:off x="4430805" y="2881686"/>
            <a:ext cx="424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능동 매트릭스 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LCD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기술을 개발했습니다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가장 널리 사용되는 것은 </a:t>
            </a:r>
            <a:r>
              <a:rPr lang="en-US" altLang="ko-KR" sz="1200" b="1" i="0" dirty="0">
                <a:effectLst/>
                <a:latin typeface="Poppins" panose="00000500000000000000" pitchFamily="2" charset="0"/>
              </a:rPr>
              <a:t>TFT(Thin Film Transistor)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 LCD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기술입니다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1B0CB-D639-3197-E741-B4078A7C8FD7}"/>
              </a:ext>
            </a:extLst>
          </p:cNvPr>
          <p:cNvSpPr txBox="1"/>
          <p:nvPr/>
        </p:nvSpPr>
        <p:spPr>
          <a:xfrm>
            <a:off x="4430805" y="3760738"/>
            <a:ext cx="4410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현대적인 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LCD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기술이 개발되고 있습니다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 </a:t>
            </a:r>
            <a:r>
              <a:rPr lang="ko-KR" altLang="en-US" sz="1200" b="1" i="0" dirty="0">
                <a:effectLst/>
                <a:latin typeface="Poppins" panose="00000500000000000000" pitchFamily="2" charset="0"/>
              </a:rPr>
              <a:t>가장 잘 알려진 것은 </a:t>
            </a:r>
            <a:r>
              <a:rPr lang="en-US" altLang="ko-KR" sz="1200" b="1" i="0" dirty="0">
                <a:effectLst/>
                <a:latin typeface="Poppins" panose="00000500000000000000" pitchFamily="2" charset="0"/>
              </a:rPr>
              <a:t>IPS(In Plane Switching) LCD</a:t>
            </a:r>
            <a:r>
              <a:rPr lang="ko-KR" altLang="en-US" sz="1200" b="1" i="0" dirty="0">
                <a:effectLst/>
                <a:latin typeface="Poppins" panose="00000500000000000000" pitchFamily="2" charset="0"/>
              </a:rPr>
              <a:t>입니다</a:t>
            </a:r>
            <a:r>
              <a:rPr lang="en-US" altLang="ko-KR" sz="1200" b="1" i="0" dirty="0">
                <a:effectLst/>
                <a:latin typeface="Poppins" panose="00000500000000000000" pitchFamily="2" charset="0"/>
              </a:rPr>
              <a:t>.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  </a:t>
            </a:r>
            <a:r>
              <a:rPr lang="ko-KR" altLang="en-US" sz="1200" b="0" i="0" dirty="0" err="1">
                <a:effectLst/>
                <a:latin typeface="Poppins" panose="00000500000000000000" pitchFamily="2" charset="0"/>
              </a:rPr>
              <a:t>초광시야각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우수한 이미지 화질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빠른 응답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뛰어난 </a:t>
            </a:r>
            <a:r>
              <a:rPr lang="ko-KR" altLang="en-US" sz="1200" b="0" i="0" dirty="0" err="1">
                <a:effectLst/>
                <a:latin typeface="Poppins" panose="00000500000000000000" pitchFamily="2" charset="0"/>
              </a:rPr>
              <a:t>명암비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, </a:t>
            </a:r>
            <a:r>
              <a:rPr lang="ko-KR" altLang="en-US" sz="1200" b="0" i="0" dirty="0">
                <a:effectLst/>
                <a:latin typeface="Poppins" panose="00000500000000000000" pitchFamily="2" charset="0"/>
              </a:rPr>
              <a:t>적은 번인 결함 등이 있습니다</a:t>
            </a:r>
            <a:r>
              <a:rPr lang="en-US" altLang="ko-KR" sz="1200" b="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620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263975-EE12-402D-A509-167DEE5E643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4AC58-9628-48FA-8B87-8A82264418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2D8B6-C254-4992-AE2B-C6D71D05004A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38B6B-7CB5-41D9-B575-68A9EFE274B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A2940-A155-CD87-37BF-4F09A90C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9" y="1970865"/>
            <a:ext cx="4450974" cy="16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3EA36-4911-6337-3321-5FD12EDCFBDB}"/>
              </a:ext>
            </a:extLst>
          </p:cNvPr>
          <p:cNvSpPr txBox="1"/>
          <p:nvPr/>
        </p:nvSpPr>
        <p:spPr>
          <a:xfrm>
            <a:off x="517712" y="907676"/>
            <a:ext cx="221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편광판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1197A-FE6E-10DD-E7D8-5524937317AF}"/>
              </a:ext>
            </a:extLst>
          </p:cNvPr>
          <p:cNvSpPr txBox="1"/>
          <p:nvPr/>
        </p:nvSpPr>
        <p:spPr>
          <a:xfrm>
            <a:off x="2790264" y="907676"/>
            <a:ext cx="58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액정은 </a:t>
            </a:r>
            <a:r>
              <a:rPr lang="ko-KR" altLang="en-US" sz="1400" b="1" dirty="0"/>
              <a:t>편광현상</a:t>
            </a:r>
            <a:r>
              <a:rPr lang="ko-KR" altLang="en-US" sz="1400" dirty="0"/>
              <a:t>을 이용하여 전압이 없으면 빛은 통과되고</a:t>
            </a:r>
            <a:r>
              <a:rPr lang="en-US" altLang="ko-KR" sz="1400" dirty="0"/>
              <a:t>, </a:t>
            </a:r>
            <a:r>
              <a:rPr lang="ko-KR" altLang="en-US" sz="1400" b="1" dirty="0"/>
              <a:t>전압이 있으면 빛이 차단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7F1A5-4593-F418-D606-DC94E60F7FA4}"/>
              </a:ext>
            </a:extLst>
          </p:cNvPr>
          <p:cNvSpPr txBox="1"/>
          <p:nvPr/>
        </p:nvSpPr>
        <p:spPr>
          <a:xfrm>
            <a:off x="5136778" y="1970865"/>
            <a:ext cx="3307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빛은 여러 방향으로 진동을 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빛이 편광판을 지나게 되는데</a:t>
            </a:r>
            <a:r>
              <a:rPr lang="en-US" altLang="ko-KR" sz="1400" dirty="0"/>
              <a:t>, 2</a:t>
            </a:r>
            <a:r>
              <a:rPr lang="ko-KR" altLang="en-US" sz="1400" dirty="0"/>
              <a:t>개의 편광판을 이용하여 같은 방향의 빛 만을 투과 시키게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FF4B1-15D9-C669-3B09-78799D60C806}"/>
              </a:ext>
            </a:extLst>
          </p:cNvPr>
          <p:cNvSpPr txBox="1"/>
          <p:nvPr/>
        </p:nvSpPr>
        <p:spPr>
          <a:xfrm>
            <a:off x="450479" y="3979253"/>
            <a:ext cx="80749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LCD </a:t>
            </a:r>
            <a:r>
              <a:rPr lang="ko-KR" altLang="en-US" sz="1400" b="0" i="0" dirty="0">
                <a:effectLst/>
                <a:latin typeface="Poppins" panose="00000500000000000000" pitchFamily="2" charset="0"/>
              </a:rPr>
              <a:t>화면은 유리 기판의 두 전극 사이에 끼워진 액정 물질의 얇은 층을 포함하며 양쪽에 두 개의 편광판이 있습니다</a:t>
            </a:r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. </a:t>
            </a:r>
            <a:r>
              <a:rPr lang="ko-KR" altLang="en-US" sz="1400" b="1" i="0" dirty="0">
                <a:effectLst/>
                <a:latin typeface="Poppins" panose="00000500000000000000" pitchFamily="2" charset="0"/>
              </a:rPr>
              <a:t>편광판은 특정 편광의 광파는 통과시키고 다른 편광의 광파는 차단하는 광학 필터입니다</a:t>
            </a:r>
            <a:r>
              <a:rPr lang="en-US" altLang="ko-KR" sz="1400" b="1" i="0" dirty="0">
                <a:effectLst/>
                <a:latin typeface="Poppins" panose="00000500000000000000" pitchFamily="2" charset="0"/>
              </a:rPr>
              <a:t>.</a:t>
            </a:r>
            <a:r>
              <a:rPr lang="ko-KR" altLang="en-US" sz="1400" b="0" i="0" dirty="0">
                <a:effectLst/>
                <a:latin typeface="Poppins" panose="00000500000000000000" pitchFamily="2" charset="0"/>
              </a:rPr>
              <a:t> 전극은 투명해야 하므로 가장 널리 사용되는 재료는 </a:t>
            </a:r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ITO(Indium Tin Oxide)</a:t>
            </a:r>
            <a:r>
              <a:rPr lang="ko-KR" altLang="en-US" sz="1400" b="0" i="0" dirty="0">
                <a:effectLst/>
                <a:latin typeface="Poppins" panose="00000500000000000000" pitchFamily="2" charset="0"/>
              </a:rPr>
              <a:t>입니다</a:t>
            </a:r>
            <a:r>
              <a:rPr lang="en-US" altLang="ko-KR" sz="1400" b="0" i="0" dirty="0">
                <a:effectLst/>
                <a:latin typeface="Poppins" panose="00000500000000000000" pitchFamily="2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7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FD21E0-413F-4812-845F-3A1822B5BD4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9B45E-AEF7-4648-8AD2-4CBDAE09C7C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CFE48-249F-41C2-8D6D-D25C6B45BC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F177F-A65D-42D6-9898-4E9F4A16583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0123F-2E6D-31C8-C981-A034924FBA96}"/>
              </a:ext>
            </a:extLst>
          </p:cNvPr>
          <p:cNvSpPr txBox="1"/>
          <p:nvPr/>
        </p:nvSpPr>
        <p:spPr>
          <a:xfrm>
            <a:off x="517712" y="907676"/>
            <a:ext cx="221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 </a:t>
            </a:r>
            <a:r>
              <a:rPr lang="ko-KR" altLang="en-US" sz="3600" dirty="0"/>
              <a:t>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435A9-66F8-CD9C-52DA-5F5ACAF0B354}"/>
              </a:ext>
            </a:extLst>
          </p:cNvPr>
          <p:cNvSpPr txBox="1"/>
          <p:nvPr/>
        </p:nvSpPr>
        <p:spPr>
          <a:xfrm>
            <a:off x="2837329" y="946802"/>
            <a:ext cx="57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LCD</a:t>
            </a:r>
            <a:r>
              <a:rPr lang="ko-KR" altLang="en-US" sz="1400" dirty="0"/>
              <a:t>는 편광현상을 이용하여 </a:t>
            </a:r>
            <a:r>
              <a:rPr lang="ko-KR" altLang="en-US" sz="1400" dirty="0" err="1"/>
              <a:t>백라이트</a:t>
            </a:r>
            <a:r>
              <a:rPr lang="ko-KR" altLang="en-US" sz="1400" dirty="0"/>
              <a:t> 광원과 액정의 편광판을 이용하여 화면을 출력합니다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A77C2B-F23D-834A-8C49-E8AA27D2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" y="1848066"/>
            <a:ext cx="2451176" cy="2999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D0BCB4-572A-5BF5-548C-DCDDCDB1C8BE}"/>
              </a:ext>
            </a:extLst>
          </p:cNvPr>
          <p:cNvSpPr txBox="1"/>
          <p:nvPr/>
        </p:nvSpPr>
        <p:spPr>
          <a:xfrm>
            <a:off x="5883085" y="2688482"/>
            <a:ext cx="269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편광판을 통과한 빛은 컬러필터를 통과 하면의 빛의 </a:t>
            </a:r>
            <a:r>
              <a:rPr lang="en-US" altLang="ko-KR" sz="1400" dirty="0"/>
              <a:t>3</a:t>
            </a:r>
            <a:r>
              <a:rPr lang="ko-KR" altLang="en-US" sz="1400" dirty="0"/>
              <a:t>원색을 조합하게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63E0A-E32F-EB70-8751-683C82BE3897}"/>
              </a:ext>
            </a:extLst>
          </p:cNvPr>
          <p:cNvSpPr txBox="1"/>
          <p:nvPr/>
        </p:nvSpPr>
        <p:spPr>
          <a:xfrm>
            <a:off x="3307977" y="193179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① LCD</a:t>
            </a:r>
            <a:r>
              <a:rPr lang="ko-KR" altLang="en-US" sz="1400" dirty="0"/>
              <a:t>는 자체 발광을 </a:t>
            </a:r>
            <a:r>
              <a:rPr lang="ko-KR" altLang="en-US" sz="1400" dirty="0" err="1"/>
              <a:t>할수</a:t>
            </a:r>
            <a:r>
              <a:rPr lang="ko-KR" altLang="en-US" sz="1400" dirty="0"/>
              <a:t> 없는 수광형 디스플레이 장치로 외부의 광원을 필요로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69E767-3E5F-95AA-A4E9-D4A48D1C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65" y="2649070"/>
            <a:ext cx="2069612" cy="1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472</Words>
  <Application>Microsoft Office PowerPoint</Application>
  <PresentationFormat>화면 슬라이드 쇼(16:9)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9</cp:revision>
  <dcterms:created xsi:type="dcterms:W3CDTF">2022-02-09T03:28:42Z</dcterms:created>
  <dcterms:modified xsi:type="dcterms:W3CDTF">2022-06-10T04:04:53Z</dcterms:modified>
</cp:coreProperties>
</file>