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4" r:id="rId3"/>
    <p:sldId id="294" r:id="rId4"/>
    <p:sldId id="271" r:id="rId5"/>
    <p:sldId id="307" r:id="rId6"/>
    <p:sldId id="275" r:id="rId7"/>
    <p:sldId id="274" r:id="rId8"/>
    <p:sldId id="308" r:id="rId9"/>
    <p:sldId id="265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1814A90-A017-4DF9-8C68-FDD7495C262C}"/>
    <pc:docChg chg="undo custSel addSld delSld modSld sldOrd">
      <pc:chgData name="이 호진" userId="e7b51f9e24c37788" providerId="LiveId" clId="{11814A90-A017-4DF9-8C68-FDD7495C262C}" dt="2022-05-14T08:58:06.090" v="1294" actId="14100"/>
      <pc:docMkLst>
        <pc:docMk/>
      </pc:docMkLst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2184666338" sldId="256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783510813" sldId="257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835004089" sldId="258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2903567767" sldId="259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214108175" sldId="260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774247719" sldId="261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414623541" sldId="262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2845468957" sldId="263"/>
        </pc:sldMkLst>
      </pc:sldChg>
      <pc:sldChg chg="addSp modSp mod ord">
        <pc:chgData name="이 호진" userId="e7b51f9e24c37788" providerId="LiveId" clId="{11814A90-A017-4DF9-8C68-FDD7495C262C}" dt="2022-05-14T06:04:13.346" v="65" actId="1076"/>
        <pc:sldMkLst>
          <pc:docMk/>
          <pc:sldMk cId="1094862570" sldId="264"/>
        </pc:sldMkLst>
        <pc:spChg chg="add mod">
          <ac:chgData name="이 호진" userId="e7b51f9e24c37788" providerId="LiveId" clId="{11814A90-A017-4DF9-8C68-FDD7495C262C}" dt="2022-05-14T06:04:06.954" v="63" actId="1076"/>
          <ac:spMkLst>
            <pc:docMk/>
            <pc:sldMk cId="1094862570" sldId="264"/>
            <ac:spMk id="5" creationId="{E7D43669-0839-5692-8BF9-B156EAC64511}"/>
          </ac:spMkLst>
        </pc:spChg>
        <pc:picChg chg="add mod">
          <ac:chgData name="이 호진" userId="e7b51f9e24c37788" providerId="LiveId" clId="{11814A90-A017-4DF9-8C68-FDD7495C262C}" dt="2022-05-14T06:04:13.346" v="65" actId="1076"/>
          <ac:picMkLst>
            <pc:docMk/>
            <pc:sldMk cId="1094862570" sldId="264"/>
            <ac:picMk id="3" creationId="{3B6BA029-65AC-9501-B7FE-AAD74B298F60}"/>
          </ac:picMkLst>
        </pc:picChg>
      </pc:sldChg>
      <pc:sldChg chg="addSp modSp mod ord">
        <pc:chgData name="이 호진" userId="e7b51f9e24c37788" providerId="LiveId" clId="{11814A90-A017-4DF9-8C68-FDD7495C262C}" dt="2022-05-14T06:24:23.166" v="1228" actId="1076"/>
        <pc:sldMkLst>
          <pc:docMk/>
          <pc:sldMk cId="3653011425" sldId="265"/>
        </pc:sldMkLst>
        <pc:spChg chg="add mod">
          <ac:chgData name="이 호진" userId="e7b51f9e24c37788" providerId="LiveId" clId="{11814A90-A017-4DF9-8C68-FDD7495C262C}" dt="2022-05-14T06:24:06.702" v="1226" actId="14100"/>
          <ac:spMkLst>
            <pc:docMk/>
            <pc:sldMk cId="3653011425" sldId="265"/>
            <ac:spMk id="2" creationId="{E095B8EC-FF98-1B58-5218-73C5FD260603}"/>
          </ac:spMkLst>
        </pc:spChg>
        <pc:spChg chg="add mod">
          <ac:chgData name="이 호진" userId="e7b51f9e24c37788" providerId="LiveId" clId="{11814A90-A017-4DF9-8C68-FDD7495C262C}" dt="2022-05-14T06:22:31.935" v="958" actId="6549"/>
          <ac:spMkLst>
            <pc:docMk/>
            <pc:sldMk cId="3653011425" sldId="265"/>
            <ac:spMk id="6" creationId="{5B8C89EF-CE19-04EE-7449-2541F8F99754}"/>
          </ac:spMkLst>
        </pc:spChg>
        <pc:picChg chg="add mod">
          <ac:chgData name="이 호진" userId="e7b51f9e24c37788" providerId="LiveId" clId="{11814A90-A017-4DF9-8C68-FDD7495C262C}" dt="2022-05-14T06:24:03.389" v="1224" actId="1076"/>
          <ac:picMkLst>
            <pc:docMk/>
            <pc:sldMk cId="3653011425" sldId="265"/>
            <ac:picMk id="5" creationId="{4F439D5B-6796-FEB4-97D0-706B3FCF5501}"/>
          </ac:picMkLst>
        </pc:picChg>
        <pc:picChg chg="add mod">
          <ac:chgData name="이 호진" userId="e7b51f9e24c37788" providerId="LiveId" clId="{11814A90-A017-4DF9-8C68-FDD7495C262C}" dt="2022-05-14T06:24:23.166" v="1228" actId="1076"/>
          <ac:picMkLst>
            <pc:docMk/>
            <pc:sldMk cId="3653011425" sldId="265"/>
            <ac:picMk id="11" creationId="{5620A3EE-7B53-BACC-4C7F-81FD97933FCE}"/>
          </ac:picMkLst>
        </pc:picChg>
      </pc:sldChg>
      <pc:sldChg chg="del ord">
        <pc:chgData name="이 호진" userId="e7b51f9e24c37788" providerId="LiveId" clId="{11814A90-A017-4DF9-8C68-FDD7495C262C}" dt="2022-05-14T06:26:37.496" v="1266" actId="47"/>
        <pc:sldMkLst>
          <pc:docMk/>
          <pc:sldMk cId="1959208635" sldId="266"/>
        </pc:sldMkLst>
      </pc:sldChg>
      <pc:sldChg chg="ord">
        <pc:chgData name="이 호진" userId="e7b51f9e24c37788" providerId="LiveId" clId="{11814A90-A017-4DF9-8C68-FDD7495C262C}" dt="2022-05-14T06:21:00.927" v="914"/>
        <pc:sldMkLst>
          <pc:docMk/>
          <pc:sldMk cId="994874398" sldId="267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2515767607" sldId="268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040214210" sldId="269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387975676" sldId="270"/>
        </pc:sldMkLst>
      </pc:sldChg>
      <pc:sldChg chg="addSp modSp add mod">
        <pc:chgData name="이 호진" userId="e7b51f9e24c37788" providerId="LiveId" clId="{11814A90-A017-4DF9-8C68-FDD7495C262C}" dt="2022-05-14T08:58:06.090" v="1294" actId="14100"/>
        <pc:sldMkLst>
          <pc:docMk/>
          <pc:sldMk cId="2895077868" sldId="271"/>
        </pc:sldMkLst>
        <pc:spChg chg="add mod">
          <ac:chgData name="이 호진" userId="e7b51f9e24c37788" providerId="LiveId" clId="{11814A90-A017-4DF9-8C68-FDD7495C262C}" dt="2022-05-14T08:58:06.090" v="1294" actId="14100"/>
          <ac:spMkLst>
            <pc:docMk/>
            <pc:sldMk cId="2895077868" sldId="271"/>
            <ac:spMk id="7" creationId="{902DADB5-CA85-E21B-D971-B96BB1F4AED7}"/>
          </ac:spMkLst>
        </pc:spChg>
        <pc:picChg chg="mod">
          <ac:chgData name="이 호진" userId="e7b51f9e24c37788" providerId="LiveId" clId="{11814A90-A017-4DF9-8C68-FDD7495C262C}" dt="2022-05-14T08:57:50.666" v="1270" actId="1076"/>
          <ac:picMkLst>
            <pc:docMk/>
            <pc:sldMk cId="2895077868" sldId="271"/>
            <ac:picMk id="6" creationId="{14A4C159-ED2B-61FC-5043-B76447064704}"/>
          </ac:picMkLst>
        </pc:picChg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829923384" sldId="271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4057990044" sldId="272"/>
        </pc:sldMkLst>
      </pc:sldChg>
      <pc:sldChg chg="del">
        <pc:chgData name="이 호진" userId="e7b51f9e24c37788" providerId="LiveId" clId="{11814A90-A017-4DF9-8C68-FDD7495C262C}" dt="2022-05-14T06:26:37.496" v="1266" actId="47"/>
        <pc:sldMkLst>
          <pc:docMk/>
          <pc:sldMk cId="3680882213" sldId="273"/>
        </pc:sldMkLst>
      </pc:sldChg>
      <pc:sldChg chg="addSp delSp modSp new mod ord">
        <pc:chgData name="이 호진" userId="e7b51f9e24c37788" providerId="LiveId" clId="{11814A90-A017-4DF9-8C68-FDD7495C262C}" dt="2022-05-14T06:25:38.228" v="1264" actId="1076"/>
        <pc:sldMkLst>
          <pc:docMk/>
          <pc:sldMk cId="1411562925" sldId="274"/>
        </pc:sldMkLst>
        <pc:spChg chg="del">
          <ac:chgData name="이 호진" userId="e7b51f9e24c37788" providerId="LiveId" clId="{11814A90-A017-4DF9-8C68-FDD7495C262C}" dt="2022-05-13T18:32:30.915" v="3" actId="478"/>
          <ac:spMkLst>
            <pc:docMk/>
            <pc:sldMk cId="1411562925" sldId="274"/>
            <ac:spMk id="2" creationId="{21A7DB98-EDB3-92E7-81EC-0F12038F1E69}"/>
          </ac:spMkLst>
        </pc:spChg>
        <pc:spChg chg="del">
          <ac:chgData name="이 호진" userId="e7b51f9e24c37788" providerId="LiveId" clId="{11814A90-A017-4DF9-8C68-FDD7495C262C}" dt="2022-05-13T18:32:30.915" v="3" actId="478"/>
          <ac:spMkLst>
            <pc:docMk/>
            <pc:sldMk cId="1411562925" sldId="274"/>
            <ac:spMk id="3" creationId="{070DFBE3-E5ED-875A-DDBE-9B31B09ECC75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3" creationId="{2F3DF59C-255F-26C8-67D5-B5A73E94C6BC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4" creationId="{C41F2388-450D-0C55-49B8-56E9EE3B5C7E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6" creationId="{F7F78014-C114-04BF-ADD2-D9234DE940AC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7" creationId="{058659BB-D156-9F69-56CE-1F5FDF19E638}"/>
          </ac:spMkLst>
        </pc:spChg>
        <pc:spChg chg="add mod">
          <ac:chgData name="이 호진" userId="e7b51f9e24c37788" providerId="LiveId" clId="{11814A90-A017-4DF9-8C68-FDD7495C262C}" dt="2022-05-14T06:25:31.834" v="1262"/>
          <ac:spMkLst>
            <pc:docMk/>
            <pc:sldMk cId="1411562925" sldId="274"/>
            <ac:spMk id="8" creationId="{E649CF6A-F5A8-7476-7F9E-199F20755301}"/>
          </ac:spMkLst>
        </pc:spChg>
        <pc:picChg chg="add mod">
          <ac:chgData name="이 호진" userId="e7b51f9e24c37788" providerId="LiveId" clId="{11814A90-A017-4DF9-8C68-FDD7495C262C}" dt="2022-05-14T06:25:38.228" v="1264" actId="1076"/>
          <ac:picMkLst>
            <pc:docMk/>
            <pc:sldMk cId="1411562925" sldId="274"/>
            <ac:picMk id="5" creationId="{17EA28FA-0543-F707-473E-C54485625F8D}"/>
          </ac:picMkLst>
        </pc:picChg>
      </pc:sldChg>
      <pc:sldChg chg="addSp delSp modSp new mod ord">
        <pc:chgData name="이 호진" userId="e7b51f9e24c37788" providerId="LiveId" clId="{11814A90-A017-4DF9-8C68-FDD7495C262C}" dt="2022-05-14T06:25:41.546" v="1265" actId="14100"/>
        <pc:sldMkLst>
          <pc:docMk/>
          <pc:sldMk cId="3283931450" sldId="275"/>
        </pc:sldMkLst>
        <pc:spChg chg="add mod">
          <ac:chgData name="이 호진" userId="e7b51f9e24c37788" providerId="LiveId" clId="{11814A90-A017-4DF9-8C68-FDD7495C262C}" dt="2022-05-14T06:25:24.931" v="1260" actId="14100"/>
          <ac:spMkLst>
            <pc:docMk/>
            <pc:sldMk cId="3283931450" sldId="275"/>
            <ac:spMk id="2" creationId="{9FC00BD4-ECF1-95AD-7818-1AEFF2509926}"/>
          </ac:spMkLst>
        </pc:spChg>
        <pc:spChg chg="del">
          <ac:chgData name="이 호진" userId="e7b51f9e24c37788" providerId="LiveId" clId="{11814A90-A017-4DF9-8C68-FDD7495C262C}" dt="2022-05-13T18:41:45.186" v="6" actId="478"/>
          <ac:spMkLst>
            <pc:docMk/>
            <pc:sldMk cId="3283931450" sldId="275"/>
            <ac:spMk id="2" creationId="{D28EDF81-5097-B9F0-C62A-F6592CB8B1AF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3" creationId="{A709B188-27B6-3F27-5C12-3971DC27BF87}"/>
          </ac:spMkLst>
        </pc:spChg>
        <pc:spChg chg="del">
          <ac:chgData name="이 호진" userId="e7b51f9e24c37788" providerId="LiveId" clId="{11814A90-A017-4DF9-8C68-FDD7495C262C}" dt="2022-05-13T18:41:45.186" v="6" actId="478"/>
          <ac:spMkLst>
            <pc:docMk/>
            <pc:sldMk cId="3283931450" sldId="275"/>
            <ac:spMk id="3" creationId="{CC8E9007-6780-F3EF-FB22-846D7921E945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4" creationId="{6731F385-890C-B776-E8A0-B17086A0329A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6" creationId="{E183FD21-0913-3373-3685-E1D7FD23B0C7}"/>
          </ac:spMkLst>
        </pc:spChg>
        <pc:spChg chg="add mod">
          <ac:chgData name="이 호진" userId="e7b51f9e24c37788" providerId="LiveId" clId="{11814A90-A017-4DF9-8C68-FDD7495C262C}" dt="2022-05-14T06:25:03.269" v="1231"/>
          <ac:spMkLst>
            <pc:docMk/>
            <pc:sldMk cId="3283931450" sldId="275"/>
            <ac:spMk id="7" creationId="{8BFDD1BF-38C0-C927-B3E2-D9CE287AEAAA}"/>
          </ac:spMkLst>
        </pc:spChg>
        <pc:picChg chg="add mod">
          <ac:chgData name="이 호진" userId="e7b51f9e24c37788" providerId="LiveId" clId="{11814A90-A017-4DF9-8C68-FDD7495C262C}" dt="2022-05-14T06:25:41.546" v="1265" actId="14100"/>
          <ac:picMkLst>
            <pc:docMk/>
            <pc:sldMk cId="3283931450" sldId="275"/>
            <ac:picMk id="5" creationId="{77285555-FF73-81E1-5A5B-B0A8279B7E5C}"/>
          </ac:picMkLst>
        </pc:picChg>
      </pc:sldChg>
      <pc:sldChg chg="modSp add mod">
        <pc:chgData name="이 호진" userId="e7b51f9e24c37788" providerId="LiveId" clId="{11814A90-A017-4DF9-8C68-FDD7495C262C}" dt="2022-05-14T06:01:28.496" v="29" actId="6549"/>
        <pc:sldMkLst>
          <pc:docMk/>
          <pc:sldMk cId="3481153335" sldId="276"/>
        </pc:sldMkLst>
        <pc:spChg chg="mod">
          <ac:chgData name="이 호진" userId="e7b51f9e24c37788" providerId="LiveId" clId="{11814A90-A017-4DF9-8C68-FDD7495C262C}" dt="2022-05-14T06:01:28.496" v="29" actId="6549"/>
          <ac:spMkLst>
            <pc:docMk/>
            <pc:sldMk cId="3481153335" sldId="276"/>
            <ac:spMk id="7" creationId="{7CA2BC6A-8622-378D-781B-17A25B5A9C7C}"/>
          </ac:spMkLst>
        </pc:spChg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3501672994" sldId="277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2277444114" sldId="278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986040368" sldId="279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2832353637" sldId="289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3775329398" sldId="293"/>
        </pc:sldMkLst>
      </pc:sldChg>
      <pc:sldChg chg="addSp delSp modSp add mod ord">
        <pc:chgData name="이 호진" userId="e7b51f9e24c37788" providerId="LiveId" clId="{11814A90-A017-4DF9-8C68-FDD7495C262C}" dt="2022-05-14T06:16:00.894" v="716" actId="478"/>
        <pc:sldMkLst>
          <pc:docMk/>
          <pc:sldMk cId="1137522692" sldId="294"/>
        </pc:sldMkLst>
        <pc:spChg chg="add mod">
          <ac:chgData name="이 호진" userId="e7b51f9e24c37788" providerId="LiveId" clId="{11814A90-A017-4DF9-8C68-FDD7495C262C}" dt="2022-05-14T06:06:43.052" v="97" actId="14100"/>
          <ac:spMkLst>
            <pc:docMk/>
            <pc:sldMk cId="1137522692" sldId="294"/>
            <ac:spMk id="6" creationId="{3BB4DCF6-C982-618C-CEBD-CD9D2EBDA4BA}"/>
          </ac:spMkLst>
        </pc:spChg>
        <pc:spChg chg="add mod">
          <ac:chgData name="이 호진" userId="e7b51f9e24c37788" providerId="LiveId" clId="{11814A90-A017-4DF9-8C68-FDD7495C262C}" dt="2022-05-14T06:07:29.132" v="237" actId="1076"/>
          <ac:spMkLst>
            <pc:docMk/>
            <pc:sldMk cId="1137522692" sldId="294"/>
            <ac:spMk id="7" creationId="{81F4912A-EF5C-AD2B-76BC-B95F60174B7D}"/>
          </ac:spMkLst>
        </pc:spChg>
        <pc:spChg chg="add mod">
          <ac:chgData name="이 호진" userId="e7b51f9e24c37788" providerId="LiveId" clId="{11814A90-A017-4DF9-8C68-FDD7495C262C}" dt="2022-05-14T06:08:35.778" v="276" actId="1076"/>
          <ac:spMkLst>
            <pc:docMk/>
            <pc:sldMk cId="1137522692" sldId="294"/>
            <ac:spMk id="10" creationId="{8950B60B-3D2B-4528-2AB9-73B5270684A9}"/>
          </ac:spMkLst>
        </pc:spChg>
        <pc:spChg chg="add mod">
          <ac:chgData name="이 호진" userId="e7b51f9e24c37788" providerId="LiveId" clId="{11814A90-A017-4DF9-8C68-FDD7495C262C}" dt="2022-05-14T06:09:43.786" v="344" actId="1076"/>
          <ac:spMkLst>
            <pc:docMk/>
            <pc:sldMk cId="1137522692" sldId="294"/>
            <ac:spMk id="13" creationId="{5AFAEBA5-FE5E-D3B0-09D6-7D1B5E567E94}"/>
          </ac:spMkLst>
        </pc:spChg>
        <pc:spChg chg="add mod">
          <ac:chgData name="이 호진" userId="e7b51f9e24c37788" providerId="LiveId" clId="{11814A90-A017-4DF9-8C68-FDD7495C262C}" dt="2022-05-14T06:15:58.159" v="715" actId="6549"/>
          <ac:spMkLst>
            <pc:docMk/>
            <pc:sldMk cId="1137522692" sldId="294"/>
            <ac:spMk id="14" creationId="{02953078-B4B7-F2DE-AE73-A8880227562D}"/>
          </ac:spMkLst>
        </pc:spChg>
        <pc:picChg chg="add mod">
          <ac:chgData name="이 호진" userId="e7b51f9e24c37788" providerId="LiveId" clId="{11814A90-A017-4DF9-8C68-FDD7495C262C}" dt="2022-05-14T06:08:35.778" v="276" actId="1076"/>
          <ac:picMkLst>
            <pc:docMk/>
            <pc:sldMk cId="1137522692" sldId="294"/>
            <ac:picMk id="9" creationId="{E638DEB1-3FF4-EF02-D790-5965C3C417E0}"/>
          </ac:picMkLst>
        </pc:picChg>
        <pc:picChg chg="add mod">
          <ac:chgData name="이 호진" userId="e7b51f9e24c37788" providerId="LiveId" clId="{11814A90-A017-4DF9-8C68-FDD7495C262C}" dt="2022-05-14T06:09:09.539" v="282" actId="1076"/>
          <ac:picMkLst>
            <pc:docMk/>
            <pc:sldMk cId="1137522692" sldId="294"/>
            <ac:picMk id="12" creationId="{391A4C9C-1275-DC14-92F1-99F8105458E3}"/>
          </ac:picMkLst>
        </pc:picChg>
        <pc:picChg chg="add del mod">
          <ac:chgData name="이 호진" userId="e7b51f9e24c37788" providerId="LiveId" clId="{11814A90-A017-4DF9-8C68-FDD7495C262C}" dt="2022-05-14T06:16:00.894" v="716" actId="478"/>
          <ac:picMkLst>
            <pc:docMk/>
            <pc:sldMk cId="1137522692" sldId="294"/>
            <ac:picMk id="16" creationId="{75F4BECB-267A-F3ED-AA0B-0FA890D57457}"/>
          </ac:picMkLst>
        </pc:picChg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2926127746" sldId="295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821884617" sldId="296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3601618920" sldId="297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3534061363" sldId="298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975132955" sldId="299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4260973958" sldId="300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801033769" sldId="301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81625465" sldId="302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67810136" sldId="303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741075973" sldId="304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4018549972" sldId="305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824576565" sldId="306"/>
        </pc:sldMkLst>
      </pc:sldChg>
      <pc:sldChg chg="addSp delSp modSp add mod ord">
        <pc:chgData name="이 호진" userId="e7b51f9e24c37788" providerId="LiveId" clId="{11814A90-A017-4DF9-8C68-FDD7495C262C}" dt="2022-05-14T06:18:41.614" v="869" actId="166"/>
        <pc:sldMkLst>
          <pc:docMk/>
          <pc:sldMk cId="2296921859" sldId="307"/>
        </pc:sldMkLst>
        <pc:spChg chg="add mod">
          <ac:chgData name="이 호진" userId="e7b51f9e24c37788" providerId="LiveId" clId="{11814A90-A017-4DF9-8C68-FDD7495C262C}" dt="2022-05-14T06:18:38.890" v="868" actId="1076"/>
          <ac:spMkLst>
            <pc:docMk/>
            <pc:sldMk cId="2296921859" sldId="307"/>
            <ac:spMk id="10" creationId="{6FF781B3-00F0-B255-F196-C8CD309C1C74}"/>
          </ac:spMkLst>
        </pc:spChg>
        <pc:spChg chg="add mod">
          <ac:chgData name="이 호진" userId="e7b51f9e24c37788" providerId="LiveId" clId="{11814A90-A017-4DF9-8C68-FDD7495C262C}" dt="2022-05-14T06:17:37.712" v="753" actId="14100"/>
          <ac:spMkLst>
            <pc:docMk/>
            <pc:sldMk cId="2296921859" sldId="307"/>
            <ac:spMk id="11" creationId="{99E0D559-E628-6E75-825A-6F0F3DB3A597}"/>
          </ac:spMkLst>
        </pc:spChg>
        <pc:picChg chg="add mod ord">
          <ac:chgData name="이 호진" userId="e7b51f9e24c37788" providerId="LiveId" clId="{11814A90-A017-4DF9-8C68-FDD7495C262C}" dt="2022-05-14T06:18:41.614" v="869" actId="166"/>
          <ac:picMkLst>
            <pc:docMk/>
            <pc:sldMk cId="2296921859" sldId="307"/>
            <ac:picMk id="7" creationId="{0AF26666-C68D-CB3B-539A-908A7543258C}"/>
          </ac:picMkLst>
        </pc:picChg>
        <pc:picChg chg="add mod">
          <ac:chgData name="이 호진" userId="e7b51f9e24c37788" providerId="LiveId" clId="{11814A90-A017-4DF9-8C68-FDD7495C262C}" dt="2022-05-14T06:17:44.808" v="756" actId="1076"/>
          <ac:picMkLst>
            <pc:docMk/>
            <pc:sldMk cId="2296921859" sldId="307"/>
            <ac:picMk id="9" creationId="{03AC342F-92C6-8ED0-691F-131CF34EF1E3}"/>
          </ac:picMkLst>
        </pc:picChg>
        <pc:picChg chg="del mod">
          <ac:chgData name="이 호진" userId="e7b51f9e24c37788" providerId="LiveId" clId="{11814A90-A017-4DF9-8C68-FDD7495C262C}" dt="2022-05-14T06:17:08.663" v="728" actId="478"/>
          <ac:picMkLst>
            <pc:docMk/>
            <pc:sldMk cId="2296921859" sldId="307"/>
            <ac:picMk id="2050" creationId="{C4AA0098-4AF6-482D-896B-408949D4BC38}"/>
          </ac:picMkLst>
        </pc:picChg>
      </pc:sldChg>
      <pc:sldChg chg="addSp delSp modSp add mod ord">
        <pc:chgData name="이 호진" userId="e7b51f9e24c37788" providerId="LiveId" clId="{11814A90-A017-4DF9-8C68-FDD7495C262C}" dt="2022-05-14T06:20:52.776" v="910" actId="1076"/>
        <pc:sldMkLst>
          <pc:docMk/>
          <pc:sldMk cId="1850938423" sldId="308"/>
        </pc:sldMkLst>
        <pc:spChg chg="del">
          <ac:chgData name="이 호진" userId="e7b51f9e24c37788" providerId="LiveId" clId="{11814A90-A017-4DF9-8C68-FDD7495C262C}" dt="2022-05-14T06:18:51.634" v="870" actId="478"/>
          <ac:spMkLst>
            <pc:docMk/>
            <pc:sldMk cId="1850938423" sldId="308"/>
            <ac:spMk id="6" creationId="{2FCDBA08-ACC0-4ACD-AA6E-0E8A9FA3FF9D}"/>
          </ac:spMkLst>
        </pc:spChg>
        <pc:spChg chg="add mod">
          <ac:chgData name="이 호진" userId="e7b51f9e24c37788" providerId="LiveId" clId="{11814A90-A017-4DF9-8C68-FDD7495C262C}" dt="2022-05-14T06:19:16.532" v="898" actId="1076"/>
          <ac:spMkLst>
            <pc:docMk/>
            <pc:sldMk cId="1850938423" sldId="308"/>
            <ac:spMk id="7" creationId="{421CFADE-9A55-F623-EC81-40896ED976CF}"/>
          </ac:spMkLst>
        </pc:spChg>
        <pc:picChg chg="add del">
          <ac:chgData name="이 호진" userId="e7b51f9e24c37788" providerId="LiveId" clId="{11814A90-A017-4DF9-8C68-FDD7495C262C}" dt="2022-05-14T06:19:34.116" v="900" actId="478"/>
          <ac:picMkLst>
            <pc:docMk/>
            <pc:sldMk cId="1850938423" sldId="308"/>
            <ac:picMk id="9" creationId="{4A3BAB82-FE4D-6E98-FE88-CC02BA5CEC4B}"/>
          </ac:picMkLst>
        </pc:picChg>
        <pc:picChg chg="add mod">
          <ac:chgData name="이 호진" userId="e7b51f9e24c37788" providerId="LiveId" clId="{11814A90-A017-4DF9-8C68-FDD7495C262C}" dt="2022-05-14T06:20:52.776" v="910" actId="1076"/>
          <ac:picMkLst>
            <pc:docMk/>
            <pc:sldMk cId="1850938423" sldId="308"/>
            <ac:picMk id="11" creationId="{746AA312-47FD-AEE4-D84F-74B163B12A13}"/>
          </ac:picMkLst>
        </pc:picChg>
        <pc:picChg chg="add mod">
          <ac:chgData name="이 호진" userId="e7b51f9e24c37788" providerId="LiveId" clId="{11814A90-A017-4DF9-8C68-FDD7495C262C}" dt="2022-05-14T06:20:04.502" v="905" actId="1076"/>
          <ac:picMkLst>
            <pc:docMk/>
            <pc:sldMk cId="1850938423" sldId="308"/>
            <ac:picMk id="13" creationId="{FDC73618-6DC3-E69C-5FCD-31B0C4C03F6A}"/>
          </ac:picMkLst>
        </pc:picChg>
        <pc:picChg chg="add mod">
          <ac:chgData name="이 호진" userId="e7b51f9e24c37788" providerId="LiveId" clId="{11814A90-A017-4DF9-8C68-FDD7495C262C}" dt="2022-05-14T06:20:50.831" v="909" actId="1076"/>
          <ac:picMkLst>
            <pc:docMk/>
            <pc:sldMk cId="1850938423" sldId="308"/>
            <ac:picMk id="15" creationId="{4220E97E-0A58-272E-99F7-51B26FBD338D}"/>
          </ac:picMkLst>
        </pc:picChg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976849124" sldId="309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298314419" sldId="310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115918191" sldId="311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1739317119" sldId="312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2967998202" sldId="313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515536148" sldId="314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3046286045" sldId="315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3297239457" sldId="316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653210308" sldId="317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736340827" sldId="318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978450239" sldId="319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2241919250" sldId="320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91846820" sldId="321"/>
        </pc:sldMkLst>
      </pc:sldChg>
      <pc:sldChg chg="add del">
        <pc:chgData name="이 호진" userId="e7b51f9e24c37788" providerId="LiveId" clId="{11814A90-A017-4DF9-8C68-FDD7495C262C}" dt="2022-05-14T06:26:37.496" v="1266" actId="47"/>
        <pc:sldMkLst>
          <pc:docMk/>
          <pc:sldMk cId="2309946988" sldId="322"/>
        </pc:sldMkLst>
      </pc:sldChg>
    </pc:docChg>
  </pc:docChgLst>
  <pc:docChgLst>
    <pc:chgData name="이 호진" userId="e7b51f9e24c37788" providerId="LiveId" clId="{DF2F58AD-375A-4DCA-8E2E-6C4E228D1FB7}"/>
    <pc:docChg chg="modSld">
      <pc:chgData name="이 호진" userId="e7b51f9e24c37788" providerId="LiveId" clId="{DF2F58AD-375A-4DCA-8E2E-6C4E228D1FB7}" dt="2022-06-10T04:09:50.293" v="0" actId="1076"/>
      <pc:docMkLst>
        <pc:docMk/>
      </pc:docMkLst>
      <pc:sldChg chg="modSp mod">
        <pc:chgData name="이 호진" userId="e7b51f9e24c37788" providerId="LiveId" clId="{DF2F58AD-375A-4DCA-8E2E-6C4E228D1FB7}" dt="2022-06-10T04:09:50.293" v="0" actId="1076"/>
        <pc:sldMkLst>
          <pc:docMk/>
          <pc:sldMk cId="1094862570" sldId="264"/>
        </pc:sldMkLst>
        <pc:picChg chg="mod">
          <ac:chgData name="이 호진" userId="e7b51f9e24c37788" providerId="LiveId" clId="{DF2F58AD-375A-4DCA-8E2E-6C4E228D1FB7}" dt="2022-06-10T04:09:50.293" v="0" actId="1076"/>
          <ac:picMkLst>
            <pc:docMk/>
            <pc:sldMk cId="1094862570" sldId="264"/>
            <ac:picMk id="3" creationId="{3B6BA029-65AC-9501-B7FE-AAD74B298F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 </a:t>
            </a:r>
            <a:r>
              <a:rPr lang="ko-KR" altLang="en-US" sz="3600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99487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BA029-65AC-9501-B7FE-AAD74B29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449181"/>
            <a:ext cx="6624570" cy="3244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D43669-0839-5692-8BF9-B156EAC64511}"/>
              </a:ext>
            </a:extLst>
          </p:cNvPr>
          <p:cNvSpPr txBox="1"/>
          <p:nvPr/>
        </p:nvSpPr>
        <p:spPr>
          <a:xfrm>
            <a:off x="235323" y="705651"/>
            <a:ext cx="4148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LCD </a:t>
            </a:r>
            <a:r>
              <a:rPr lang="ko-KR" altLang="en-US" sz="2000" dirty="0"/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109486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BE0-B071-4CCA-AF32-B2A2E1F7089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B99B2-56C1-4BD8-9682-DD944503F12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EBE4B-AA42-485A-A957-F9EDC33BA6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EEA97-91BC-4689-AA19-F0C29BD403D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4DCF6-C982-618C-CEBD-CD9D2EBDA4BA}"/>
              </a:ext>
            </a:extLst>
          </p:cNvPr>
          <p:cNvSpPr txBox="1"/>
          <p:nvPr/>
        </p:nvSpPr>
        <p:spPr>
          <a:xfrm>
            <a:off x="295835" y="793376"/>
            <a:ext cx="263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연결핀</a:t>
            </a:r>
            <a:endParaRPr lang="en-US" altLang="ko-KR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4912A-EF5C-AD2B-76BC-B95F60174B7D}"/>
              </a:ext>
            </a:extLst>
          </p:cNvPr>
          <p:cNvSpPr txBox="1"/>
          <p:nvPr/>
        </p:nvSpPr>
        <p:spPr>
          <a:xfrm>
            <a:off x="3086099" y="854931"/>
            <a:ext cx="441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LCD</a:t>
            </a:r>
            <a:r>
              <a:rPr lang="ko-KR" altLang="en-US" sz="1400" dirty="0"/>
              <a:t>모듈은 액정을 출력하기 위한 </a:t>
            </a:r>
            <a:r>
              <a:rPr lang="ko-KR" altLang="en-US" sz="1400" dirty="0" err="1"/>
              <a:t>병령</a:t>
            </a:r>
            <a:r>
              <a:rPr lang="ko-KR" altLang="en-US" sz="1400" dirty="0"/>
              <a:t> 데이터 핀을 가지고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38DEB1-3FF4-EF02-D790-5965C3C4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2230685"/>
            <a:ext cx="4325471" cy="1923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50B60B-3D2B-4528-2AB9-73B5270684A9}"/>
              </a:ext>
            </a:extLst>
          </p:cNvPr>
          <p:cNvSpPr txBox="1"/>
          <p:nvPr/>
        </p:nvSpPr>
        <p:spPr>
          <a:xfrm>
            <a:off x="463922" y="1910353"/>
            <a:ext cx="297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글자 </a:t>
            </a:r>
            <a:r>
              <a:rPr lang="en-US" altLang="ko-KR" dirty="0"/>
              <a:t>* 2</a:t>
            </a:r>
            <a:r>
              <a:rPr lang="ko-KR" altLang="en-US" dirty="0"/>
              <a:t>줄 </a:t>
            </a:r>
            <a:r>
              <a:rPr lang="en-US" altLang="ko-KR" dirty="0"/>
              <a:t>= 32</a:t>
            </a:r>
            <a:r>
              <a:rPr lang="ko-KR" altLang="en-US" dirty="0"/>
              <a:t>글자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A4C9C-1275-DC14-92F1-99F81054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20" y="4115114"/>
            <a:ext cx="2127998" cy="4700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FAEBA5-FE5E-D3B0-09D6-7D1B5E567E94}"/>
              </a:ext>
            </a:extLst>
          </p:cNvPr>
          <p:cNvSpPr txBox="1"/>
          <p:nvPr/>
        </p:nvSpPr>
        <p:spPr>
          <a:xfrm>
            <a:off x="504263" y="4668251"/>
            <a:ext cx="2891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LCD</a:t>
            </a:r>
            <a:r>
              <a:rPr lang="ko-KR" altLang="en-US" sz="1200" dirty="0"/>
              <a:t>는 총 </a:t>
            </a:r>
            <a:r>
              <a:rPr lang="en-US" altLang="ko-KR" sz="1200" dirty="0"/>
              <a:t>16</a:t>
            </a:r>
            <a:r>
              <a:rPr lang="ko-KR" altLang="en-US" sz="1200" dirty="0"/>
              <a:t>개의 핀을 가지고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53078-B4B7-F2DE-AE73-A8880227562D}"/>
              </a:ext>
            </a:extLst>
          </p:cNvPr>
          <p:cNvSpPr txBox="1"/>
          <p:nvPr/>
        </p:nvSpPr>
        <p:spPr>
          <a:xfrm>
            <a:off x="4955241" y="2226465"/>
            <a:ext cx="35164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LCD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백라이트의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밝기를 조절하는 핀입니다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데이터가 들어오는 핀 입니다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읽기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쓰기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제어핀입니다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값을 저장하는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제어핀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입니다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⑤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글자의 밝기를 조절합니다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⑥ LCD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동작을 위한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전원핀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입니다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752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E4C9E5-6089-518C-2C7D-7B3BFEE2EFF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FA4F19-43FB-6D67-7AB9-45F434FEB5E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B939C-A985-7FF2-DA12-1FE1F3E8A10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AD3F8-33D4-4AC0-EE75-9924F9EB4E8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레퍼런스] digitalWrite() 함수 – 나는 메이커다! (iamamaker.kr)">
            <a:extLst>
              <a:ext uri="{FF2B5EF4-FFF2-40B4-BE49-F238E27FC236}">
                <a16:creationId xmlns:a16="http://schemas.microsoft.com/office/drawing/2014/main" id="{14A4C159-ED2B-61FC-5043-B76447064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6" y="644848"/>
            <a:ext cx="4875492" cy="41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DADB5-CA85-E21B-D971-B96BB1F4AED7}"/>
              </a:ext>
            </a:extLst>
          </p:cNvPr>
          <p:cNvSpPr txBox="1"/>
          <p:nvPr/>
        </p:nvSpPr>
        <p:spPr>
          <a:xfrm>
            <a:off x="295835" y="793376"/>
            <a:ext cx="397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err="1"/>
              <a:t>아두이노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핀구조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89507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BE0-B071-4CCA-AF32-B2A2E1F7089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B99B2-56C1-4BD8-9682-DD944503F12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EBE4B-AA42-485A-A957-F9EDC33BA69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EEA97-91BC-4689-AA19-F0C29BD403D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AC342F-92C6-8ED0-691F-131CF34E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935585"/>
            <a:ext cx="3763254" cy="2589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E0D559-E628-6E75-825A-6F0F3DB3A597}"/>
              </a:ext>
            </a:extLst>
          </p:cNvPr>
          <p:cNvSpPr txBox="1"/>
          <p:nvPr/>
        </p:nvSpPr>
        <p:spPr>
          <a:xfrm>
            <a:off x="295834" y="793376"/>
            <a:ext cx="350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</a:t>
            </a:r>
            <a:r>
              <a:rPr lang="ko-KR" altLang="en-US" sz="3600" dirty="0"/>
              <a:t> 회로구성</a:t>
            </a:r>
            <a:endParaRPr lang="en-US" altLang="ko-K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781B3-00F0-B255-F196-C8CD309C1C74}"/>
              </a:ext>
            </a:extLst>
          </p:cNvPr>
          <p:cNvSpPr txBox="1"/>
          <p:nvPr/>
        </p:nvSpPr>
        <p:spPr>
          <a:xfrm>
            <a:off x="4399290" y="3415553"/>
            <a:ext cx="338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일반적으로 </a:t>
            </a:r>
            <a:r>
              <a:rPr lang="en-US" altLang="ko-KR" sz="1400" dirty="0"/>
              <a:t>LCD</a:t>
            </a:r>
            <a:r>
              <a:rPr lang="ko-KR" altLang="en-US" sz="1400" dirty="0"/>
              <a:t>를 연결하기 위해서는 많은 외부 핀이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F26666-C68D-CB3B-539A-908A7543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8" y="1909331"/>
            <a:ext cx="5179640" cy="11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85555-FF73-81E1-5A5B-B0A8279B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464045"/>
            <a:ext cx="5836022" cy="32892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9B188-27B6-3F27-5C12-3971DC27BF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31F385-890C-B776-E8A0-B17086A0329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3FD21-0913-3373-3685-E1D7FD23B0C7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DD1BF-38C0-C927-B3E2-D9CE287AEAA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00BD4-ECF1-95AD-7818-1AEFF2509926}"/>
              </a:ext>
            </a:extLst>
          </p:cNvPr>
          <p:cNvSpPr txBox="1"/>
          <p:nvPr/>
        </p:nvSpPr>
        <p:spPr>
          <a:xfrm>
            <a:off x="329451" y="773668"/>
            <a:ext cx="402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라이브러리 추가</a:t>
            </a:r>
          </a:p>
        </p:txBody>
      </p:sp>
    </p:spTree>
    <p:extLst>
      <p:ext uri="{BB962C8B-B14F-4D97-AF65-F5344CB8AC3E}">
        <p14:creationId xmlns:p14="http://schemas.microsoft.com/office/powerpoint/2010/main" val="328393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EA28FA-0543-F707-473E-C5448562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470005"/>
            <a:ext cx="6318437" cy="35611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3DF59C-255F-26C8-67D5-B5A73E94C6B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F2388-450D-0C55-49B8-56E9EE3B5C7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78014-C114-04BF-ADD2-D9234DE940AC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659BB-D156-9F69-56CE-1F5FDF19E6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9CF6A-F5A8-7476-7F9E-199F20755301}"/>
              </a:ext>
            </a:extLst>
          </p:cNvPr>
          <p:cNvSpPr txBox="1"/>
          <p:nvPr/>
        </p:nvSpPr>
        <p:spPr>
          <a:xfrm>
            <a:off x="329451" y="773668"/>
            <a:ext cx="402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라이브러리 추가</a:t>
            </a:r>
          </a:p>
        </p:txBody>
      </p:sp>
    </p:spTree>
    <p:extLst>
      <p:ext uri="{BB962C8B-B14F-4D97-AF65-F5344CB8AC3E}">
        <p14:creationId xmlns:p14="http://schemas.microsoft.com/office/powerpoint/2010/main" val="141156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CFADE-9A55-F623-EC81-40896ED976CF}"/>
              </a:ext>
            </a:extLst>
          </p:cNvPr>
          <p:cNvSpPr txBox="1"/>
          <p:nvPr/>
        </p:nvSpPr>
        <p:spPr>
          <a:xfrm>
            <a:off x="275665" y="759759"/>
            <a:ext cx="488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Hello World </a:t>
            </a:r>
            <a:r>
              <a:rPr lang="ko-KR" altLang="en-US" sz="3600" dirty="0"/>
              <a:t>출력하기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6AA312-47FD-AEE4-D84F-74B163B1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5" y="1579153"/>
            <a:ext cx="3943350" cy="2847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C73618-6DC3-E69C-5FCD-31B0C4C03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71" y="828342"/>
            <a:ext cx="2974688" cy="40865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20E97E-0A58-272E-99F7-51B26FBD3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7" y="4453051"/>
            <a:ext cx="4888006" cy="4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3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C89EF-CE19-04EE-7449-2541F8F99754}"/>
              </a:ext>
            </a:extLst>
          </p:cNvPr>
          <p:cNvSpPr txBox="1"/>
          <p:nvPr/>
        </p:nvSpPr>
        <p:spPr>
          <a:xfrm>
            <a:off x="275665" y="759759"/>
            <a:ext cx="488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ko-KR" altLang="en-US" sz="3600" dirty="0"/>
              <a:t>줄 글자 출력하기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5B8EC-FF98-1B58-5218-73C5FD260603}"/>
              </a:ext>
            </a:extLst>
          </p:cNvPr>
          <p:cNvSpPr txBox="1"/>
          <p:nvPr/>
        </p:nvSpPr>
        <p:spPr>
          <a:xfrm>
            <a:off x="4572000" y="1848971"/>
            <a:ext cx="418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LCD</a:t>
            </a:r>
            <a:r>
              <a:rPr lang="ko-KR" altLang="en-US" sz="1400" dirty="0"/>
              <a:t>는 각각의 칸에 글자를 출력할 수 있는 번호를 가지고 있습니다</a:t>
            </a:r>
            <a:r>
              <a:rPr lang="en-US" altLang="ko-KR" sz="1400" dirty="0"/>
              <a:t>. 2</a:t>
            </a:r>
            <a:r>
              <a:rPr lang="ko-KR" altLang="en-US" sz="1400" dirty="0"/>
              <a:t>번째 줄에 글자를 출력하기 위해서는 글자의 시작위치를 지정해 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439D5B-6796-FEB4-97D0-706B3FCF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5" y="1848971"/>
            <a:ext cx="4188759" cy="1854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20A3EE-7B53-BACC-4C7F-81FD9793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8" y="2830326"/>
            <a:ext cx="3800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166</Words>
  <Application>Microsoft Office PowerPoint</Application>
  <PresentationFormat>화면 슬라이드 쇼(16:9)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2022-06-10T04:09:59Z</dcterms:modified>
</cp:coreProperties>
</file>