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6" r:id="rId4"/>
    <p:sldId id="324" r:id="rId5"/>
    <p:sldId id="325" r:id="rId6"/>
    <p:sldId id="326" r:id="rId7"/>
    <p:sldId id="327" r:id="rId8"/>
    <p:sldId id="328" r:id="rId9"/>
    <p:sldId id="25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9B8CE-ED96-4747-B3B3-246026E55A3C}" v="17" dt="2022-06-02T07:47:57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B839B8CE-ED96-4747-B3B3-246026E55A3C}"/>
    <pc:docChg chg="custSel addSld delSld modSld">
      <pc:chgData name="이 호진" userId="e7b51f9e24c37788" providerId="LiveId" clId="{B839B8CE-ED96-4747-B3B3-246026E55A3C}" dt="2022-06-02T07:48:02.561" v="184" actId="2696"/>
      <pc:docMkLst>
        <pc:docMk/>
      </pc:docMkLst>
      <pc:sldChg chg="addSp delSp modSp add mod">
        <pc:chgData name="이 호진" userId="e7b51f9e24c37788" providerId="LiveId" clId="{B839B8CE-ED96-4747-B3B3-246026E55A3C}" dt="2022-06-02T07:47:57.092" v="183"/>
        <pc:sldMkLst>
          <pc:docMk/>
          <pc:sldMk cId="3835004089" sldId="258"/>
        </pc:sldMkLst>
        <pc:spChg chg="add mod">
          <ac:chgData name="이 호진" userId="e7b51f9e24c37788" providerId="LiveId" clId="{B839B8CE-ED96-4747-B3B3-246026E55A3C}" dt="2022-06-02T07:47:57.092" v="183"/>
          <ac:spMkLst>
            <pc:docMk/>
            <pc:sldMk cId="3835004089" sldId="258"/>
            <ac:spMk id="6" creationId="{E4EA864A-CA50-27BB-B4C6-2A1E0A7E7DD4}"/>
          </ac:spMkLst>
        </pc:spChg>
        <pc:spChg chg="add mod">
          <ac:chgData name="이 호진" userId="e7b51f9e24c37788" providerId="LiveId" clId="{B839B8CE-ED96-4747-B3B3-246026E55A3C}" dt="2022-06-02T07:47:57.092" v="183"/>
          <ac:spMkLst>
            <pc:docMk/>
            <pc:sldMk cId="3835004089" sldId="258"/>
            <ac:spMk id="7" creationId="{0C065C05-B95D-0258-BC18-EF05813A4D73}"/>
          </ac:spMkLst>
        </pc:spChg>
        <pc:spChg chg="add mod">
          <ac:chgData name="이 호진" userId="e7b51f9e24c37788" providerId="LiveId" clId="{B839B8CE-ED96-4747-B3B3-246026E55A3C}" dt="2022-06-02T07:47:57.092" v="183"/>
          <ac:spMkLst>
            <pc:docMk/>
            <pc:sldMk cId="3835004089" sldId="258"/>
            <ac:spMk id="8" creationId="{8FB740AA-715D-06A5-2E7E-6B1643499861}"/>
          </ac:spMkLst>
        </pc:spChg>
        <pc:spChg chg="add mod">
          <ac:chgData name="이 호진" userId="e7b51f9e24c37788" providerId="LiveId" clId="{B839B8CE-ED96-4747-B3B3-246026E55A3C}" dt="2022-06-02T07:47:57.092" v="183"/>
          <ac:spMkLst>
            <pc:docMk/>
            <pc:sldMk cId="3835004089" sldId="258"/>
            <ac:spMk id="9" creationId="{252D303D-8A53-E792-77ED-C79494FC4A52}"/>
          </ac:spMkLst>
        </pc:spChg>
        <pc:spChg chg="del">
          <ac:chgData name="이 호진" userId="e7b51f9e24c37788" providerId="LiveId" clId="{B839B8CE-ED96-4747-B3B3-246026E55A3C}" dt="2022-06-02T07:47:56.605" v="182" actId="478"/>
          <ac:spMkLst>
            <pc:docMk/>
            <pc:sldMk cId="3835004089" sldId="258"/>
            <ac:spMk id="10" creationId="{A8AD2D21-B176-ABEA-8151-5C8E5ABB3C7B}"/>
          </ac:spMkLst>
        </pc:spChg>
        <pc:spChg chg="del">
          <ac:chgData name="이 호진" userId="e7b51f9e24c37788" providerId="LiveId" clId="{B839B8CE-ED96-4747-B3B3-246026E55A3C}" dt="2022-06-02T07:47:56.605" v="182" actId="478"/>
          <ac:spMkLst>
            <pc:docMk/>
            <pc:sldMk cId="3835004089" sldId="258"/>
            <ac:spMk id="11" creationId="{EC3BCD54-FD32-84D3-3043-7DF90FFD4FA0}"/>
          </ac:spMkLst>
        </pc:spChg>
        <pc:spChg chg="del">
          <ac:chgData name="이 호진" userId="e7b51f9e24c37788" providerId="LiveId" clId="{B839B8CE-ED96-4747-B3B3-246026E55A3C}" dt="2022-06-02T07:47:56.605" v="182" actId="478"/>
          <ac:spMkLst>
            <pc:docMk/>
            <pc:sldMk cId="3835004089" sldId="258"/>
            <ac:spMk id="12" creationId="{EFDB29C9-DE34-D478-C395-DA32A5054459}"/>
          </ac:spMkLst>
        </pc:spChg>
        <pc:spChg chg="del">
          <ac:chgData name="이 호진" userId="e7b51f9e24c37788" providerId="LiveId" clId="{B839B8CE-ED96-4747-B3B3-246026E55A3C}" dt="2022-06-02T07:47:56.605" v="182" actId="478"/>
          <ac:spMkLst>
            <pc:docMk/>
            <pc:sldMk cId="3835004089" sldId="258"/>
            <ac:spMk id="13" creationId="{0D3427D4-C73A-6540-A96E-98CDE26B04B5}"/>
          </ac:spMkLst>
        </pc:spChg>
      </pc:sldChg>
      <pc:sldChg chg="addSp delSp modSp mod">
        <pc:chgData name="이 호진" userId="e7b51f9e24c37788" providerId="LiveId" clId="{B839B8CE-ED96-4747-B3B3-246026E55A3C}" dt="2022-06-02T07:47:06.246" v="180" actId="478"/>
        <pc:sldMkLst>
          <pc:docMk/>
          <pc:sldMk cId="2260198116" sldId="328"/>
        </pc:sldMkLst>
        <pc:spChg chg="add del mod">
          <ac:chgData name="이 호진" userId="e7b51f9e24c37788" providerId="LiveId" clId="{B839B8CE-ED96-4747-B3B3-246026E55A3C}" dt="2022-06-02T07:47:06.246" v="180" actId="478"/>
          <ac:spMkLst>
            <pc:docMk/>
            <pc:sldMk cId="2260198116" sldId="328"/>
            <ac:spMk id="12" creationId="{863A118E-F44A-BD7D-85DD-181FFAF96B3A}"/>
          </ac:spMkLst>
        </pc:spChg>
      </pc:sldChg>
      <pc:sldChg chg="addSp modSp del mod">
        <pc:chgData name="이 호진" userId="e7b51f9e24c37788" providerId="LiveId" clId="{B839B8CE-ED96-4747-B3B3-246026E55A3C}" dt="2022-06-02T07:48:02.561" v="184" actId="2696"/>
        <pc:sldMkLst>
          <pc:docMk/>
          <pc:sldMk cId="4207485172" sldId="329"/>
        </pc:sldMkLst>
        <pc:spChg chg="add mod">
          <ac:chgData name="이 호진" userId="e7b51f9e24c37788" providerId="LiveId" clId="{B839B8CE-ED96-4747-B3B3-246026E55A3C}" dt="2022-06-02T07:42:17.586" v="34" actId="1076"/>
          <ac:spMkLst>
            <pc:docMk/>
            <pc:sldMk cId="4207485172" sldId="329"/>
            <ac:spMk id="6" creationId="{FEEF0746-28F3-5185-D795-161A42C85124}"/>
          </ac:spMkLst>
        </pc:spChg>
        <pc:spChg chg="add mod">
          <ac:chgData name="이 호진" userId="e7b51f9e24c37788" providerId="LiveId" clId="{B839B8CE-ED96-4747-B3B3-246026E55A3C}" dt="2022-06-02T07:46:33.122" v="176" actId="1076"/>
          <ac:spMkLst>
            <pc:docMk/>
            <pc:sldMk cId="4207485172" sldId="329"/>
            <ac:spMk id="7" creationId="{7E8B1374-1DC3-88E4-EC6B-6A8E99904E67}"/>
          </ac:spMkLst>
        </pc:spChg>
        <pc:spChg chg="add mod">
          <ac:chgData name="이 호진" userId="e7b51f9e24c37788" providerId="LiveId" clId="{B839B8CE-ED96-4747-B3B3-246026E55A3C}" dt="2022-06-02T07:46:24.987" v="173" actId="1076"/>
          <ac:spMkLst>
            <pc:docMk/>
            <pc:sldMk cId="4207485172" sldId="329"/>
            <ac:spMk id="10" creationId="{A451D5AF-AB87-4EE6-D822-D848A85295D3}"/>
          </ac:spMkLst>
        </pc:spChg>
        <pc:spChg chg="add mod">
          <ac:chgData name="이 호진" userId="e7b51f9e24c37788" providerId="LiveId" clId="{B839B8CE-ED96-4747-B3B3-246026E55A3C}" dt="2022-06-02T07:46:29.873" v="175" actId="1076"/>
          <ac:spMkLst>
            <pc:docMk/>
            <pc:sldMk cId="4207485172" sldId="329"/>
            <ac:spMk id="11" creationId="{EA7208E7-0FBB-A091-8F13-8FBDD3ADF8D5}"/>
          </ac:spMkLst>
        </pc:spChg>
        <pc:picChg chg="add mod">
          <ac:chgData name="이 호진" userId="e7b51f9e24c37788" providerId="LiveId" clId="{B839B8CE-ED96-4747-B3B3-246026E55A3C}" dt="2022-06-02T07:46:04.287" v="168" actId="1076"/>
          <ac:picMkLst>
            <pc:docMk/>
            <pc:sldMk cId="4207485172" sldId="329"/>
            <ac:picMk id="9" creationId="{8B23E9B9-9427-59B0-8C9F-ECDA7AC3700A}"/>
          </ac:picMkLst>
        </pc:picChg>
        <pc:cxnChg chg="add mod">
          <ac:chgData name="이 호진" userId="e7b51f9e24c37788" providerId="LiveId" clId="{B839B8CE-ED96-4747-B3B3-246026E55A3C}" dt="2022-06-02T07:46:47.013" v="178" actId="208"/>
          <ac:cxnSpMkLst>
            <pc:docMk/>
            <pc:sldMk cId="4207485172" sldId="329"/>
            <ac:cxnSpMk id="13" creationId="{54F0E074-363F-E507-69D8-6DF16A306CC2}"/>
          </ac:cxnSpMkLst>
        </pc:cxnChg>
      </pc:sldChg>
    </pc:docChg>
  </pc:docChgLst>
  <pc:docChgLst>
    <pc:chgData name="이 호진" userId="e7b51f9e24c37788" providerId="LiveId" clId="{024BD1B7-0849-48EB-91F0-5766B9183196}"/>
    <pc:docChg chg="custSel addSld delSld modSld sldOrd">
      <pc:chgData name="이 호진" userId="e7b51f9e24c37788" providerId="LiveId" clId="{024BD1B7-0849-48EB-91F0-5766B9183196}" dt="2022-05-14T10:11:23.578" v="1470" actId="1076"/>
      <pc:docMkLst>
        <pc:docMk/>
      </pc:docMkLst>
      <pc:sldChg chg="addSp modSp mod">
        <pc:chgData name="이 호진" userId="e7b51f9e24c37788" providerId="LiveId" clId="{024BD1B7-0849-48EB-91F0-5766B9183196}" dt="2022-05-14T10:11:23.578" v="1470" actId="1076"/>
        <pc:sldMkLst>
          <pc:docMk/>
          <pc:sldMk cId="1348496163" sldId="257"/>
        </pc:sldMkLst>
        <pc:spChg chg="mod">
          <ac:chgData name="이 호진" userId="e7b51f9e24c37788" providerId="LiveId" clId="{024BD1B7-0849-48EB-91F0-5766B9183196}" dt="2022-05-13T18:22:20.879" v="3" actId="14100"/>
          <ac:spMkLst>
            <pc:docMk/>
            <pc:sldMk cId="1348496163" sldId="257"/>
            <ac:spMk id="4" creationId="{36B14B02-A7E4-40D2-A5D7-ECC47B4FEF7C}"/>
          </ac:spMkLst>
        </pc:spChg>
        <pc:picChg chg="add mod">
          <ac:chgData name="이 호진" userId="e7b51f9e24c37788" providerId="LiveId" clId="{024BD1B7-0849-48EB-91F0-5766B9183196}" dt="2022-05-14T09:29:42.519" v="30" actId="1076"/>
          <ac:picMkLst>
            <pc:docMk/>
            <pc:sldMk cId="1348496163" sldId="257"/>
            <ac:picMk id="7" creationId="{5D9B2DA8-4293-D2E6-0D0E-59C02E922834}"/>
          </ac:picMkLst>
        </pc:picChg>
        <pc:picChg chg="add mod">
          <ac:chgData name="이 호진" userId="e7b51f9e24c37788" providerId="LiveId" clId="{024BD1B7-0849-48EB-91F0-5766B9183196}" dt="2022-05-14T10:11:23.578" v="1470" actId="1076"/>
          <ac:picMkLst>
            <pc:docMk/>
            <pc:sldMk cId="1348496163" sldId="257"/>
            <ac:picMk id="8" creationId="{CF0487D1-183E-1743-DEAE-303ACBD16B96}"/>
          </ac:picMkLst>
        </pc:picChg>
        <pc:picChg chg="add mod">
          <ac:chgData name="이 호진" userId="e7b51f9e24c37788" providerId="LiveId" clId="{024BD1B7-0849-48EB-91F0-5766B9183196}" dt="2022-05-14T09:29:39.447" v="28" actId="1076"/>
          <ac:picMkLst>
            <pc:docMk/>
            <pc:sldMk cId="1348496163" sldId="257"/>
            <ac:picMk id="2050" creationId="{0CD2DECA-F2CB-7997-593F-A2CAA36513CD}"/>
          </ac:picMkLst>
        </pc:picChg>
      </pc:sldChg>
      <pc:sldChg chg="addSp modSp mod ord">
        <pc:chgData name="이 호진" userId="e7b51f9e24c37788" providerId="LiveId" clId="{024BD1B7-0849-48EB-91F0-5766B9183196}" dt="2022-05-14T09:29:26.163" v="24" actId="255"/>
        <pc:sldMkLst>
          <pc:docMk/>
          <pc:sldMk cId="976849124" sldId="263"/>
        </pc:sldMkLst>
        <pc:spChg chg="add mod">
          <ac:chgData name="이 호진" userId="e7b51f9e24c37788" providerId="LiveId" clId="{024BD1B7-0849-48EB-91F0-5766B9183196}" dt="2022-05-14T09:27:09.644" v="6"/>
          <ac:spMkLst>
            <pc:docMk/>
            <pc:sldMk cId="976849124" sldId="263"/>
            <ac:spMk id="2" creationId="{617B0FDF-9BE0-A0EB-A3E1-8C9714409DD4}"/>
          </ac:spMkLst>
        </pc:spChg>
        <pc:spChg chg="add mod">
          <ac:chgData name="이 호진" userId="e7b51f9e24c37788" providerId="LiveId" clId="{024BD1B7-0849-48EB-91F0-5766B9183196}" dt="2022-05-14T09:27:09.644" v="6"/>
          <ac:spMkLst>
            <pc:docMk/>
            <pc:sldMk cId="976849124" sldId="263"/>
            <ac:spMk id="3" creationId="{79D06FDB-8090-D63E-BF70-176C60CF6836}"/>
          </ac:spMkLst>
        </pc:spChg>
        <pc:spChg chg="add mod">
          <ac:chgData name="이 호진" userId="e7b51f9e24c37788" providerId="LiveId" clId="{024BD1B7-0849-48EB-91F0-5766B9183196}" dt="2022-05-14T09:27:09.644" v="6"/>
          <ac:spMkLst>
            <pc:docMk/>
            <pc:sldMk cId="976849124" sldId="263"/>
            <ac:spMk id="4" creationId="{857FEC17-9A88-302B-8C15-69FEE4FF7EBD}"/>
          </ac:spMkLst>
        </pc:spChg>
        <pc:spChg chg="add mod">
          <ac:chgData name="이 호진" userId="e7b51f9e24c37788" providerId="LiveId" clId="{024BD1B7-0849-48EB-91F0-5766B9183196}" dt="2022-05-14T09:27:09.644" v="6"/>
          <ac:spMkLst>
            <pc:docMk/>
            <pc:sldMk cId="976849124" sldId="263"/>
            <ac:spMk id="5" creationId="{CD607ADC-C0D6-12D4-0F45-5F75CB36F91E}"/>
          </ac:spMkLst>
        </pc:spChg>
        <pc:spChg chg="add mod">
          <ac:chgData name="이 호진" userId="e7b51f9e24c37788" providerId="LiveId" clId="{024BD1B7-0849-48EB-91F0-5766B9183196}" dt="2022-05-14T09:29:26.163" v="24" actId="255"/>
          <ac:spMkLst>
            <pc:docMk/>
            <pc:sldMk cId="976849124" sldId="263"/>
            <ac:spMk id="6" creationId="{12D40DE2-CB3D-EF16-11E0-61218A20A431}"/>
          </ac:spMkLst>
        </pc:spChg>
        <pc:picChg chg="add mod">
          <ac:chgData name="이 호진" userId="e7b51f9e24c37788" providerId="LiveId" clId="{024BD1B7-0849-48EB-91F0-5766B9183196}" dt="2022-05-14T09:29:12.378" v="11" actId="14100"/>
          <ac:picMkLst>
            <pc:docMk/>
            <pc:sldMk cId="976849124" sldId="263"/>
            <ac:picMk id="1026" creationId="{923107B3-34EF-C7E6-647F-F76C4F63587B}"/>
          </ac:picMkLst>
        </pc:picChg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189994496" sldId="265"/>
        </pc:sldMkLst>
      </pc:sldChg>
      <pc:sldChg chg="addSp modSp mod">
        <pc:chgData name="이 호진" userId="e7b51f9e24c37788" providerId="LiveId" clId="{024BD1B7-0849-48EB-91F0-5766B9183196}" dt="2022-05-14T09:34:30.613" v="530" actId="1076"/>
        <pc:sldMkLst>
          <pc:docMk/>
          <pc:sldMk cId="1739317119" sldId="266"/>
        </pc:sldMkLst>
        <pc:spChg chg="add mod">
          <ac:chgData name="이 호진" userId="e7b51f9e24c37788" providerId="LiveId" clId="{024BD1B7-0849-48EB-91F0-5766B9183196}" dt="2022-05-14T09:31:00.563" v="31"/>
          <ac:spMkLst>
            <pc:docMk/>
            <pc:sldMk cId="1739317119" sldId="266"/>
            <ac:spMk id="2" creationId="{2F938C94-88C3-7A1B-1DA7-F407D6493C25}"/>
          </ac:spMkLst>
        </pc:spChg>
        <pc:spChg chg="add mod">
          <ac:chgData name="이 호진" userId="e7b51f9e24c37788" providerId="LiveId" clId="{024BD1B7-0849-48EB-91F0-5766B9183196}" dt="2022-05-14T09:31:00.563" v="31"/>
          <ac:spMkLst>
            <pc:docMk/>
            <pc:sldMk cId="1739317119" sldId="266"/>
            <ac:spMk id="3" creationId="{729DFE13-A547-B0E2-5EF5-CE0548E83E36}"/>
          </ac:spMkLst>
        </pc:spChg>
        <pc:spChg chg="add mod">
          <ac:chgData name="이 호진" userId="e7b51f9e24c37788" providerId="LiveId" clId="{024BD1B7-0849-48EB-91F0-5766B9183196}" dt="2022-05-14T09:31:00.563" v="31"/>
          <ac:spMkLst>
            <pc:docMk/>
            <pc:sldMk cId="1739317119" sldId="266"/>
            <ac:spMk id="4" creationId="{63565F6E-53C7-5F58-A2BF-96928DAA1650}"/>
          </ac:spMkLst>
        </pc:spChg>
        <pc:spChg chg="add mod">
          <ac:chgData name="이 호진" userId="e7b51f9e24c37788" providerId="LiveId" clId="{024BD1B7-0849-48EB-91F0-5766B9183196}" dt="2022-05-14T09:31:00.563" v="31"/>
          <ac:spMkLst>
            <pc:docMk/>
            <pc:sldMk cId="1739317119" sldId="266"/>
            <ac:spMk id="5" creationId="{8B7A4151-48E8-66CB-0DD1-215EE46DB938}"/>
          </ac:spMkLst>
        </pc:spChg>
        <pc:spChg chg="add mod">
          <ac:chgData name="이 호진" userId="e7b51f9e24c37788" providerId="LiveId" clId="{024BD1B7-0849-48EB-91F0-5766B9183196}" dt="2022-05-14T09:33:08.431" v="352" actId="14100"/>
          <ac:spMkLst>
            <pc:docMk/>
            <pc:sldMk cId="1739317119" sldId="266"/>
            <ac:spMk id="6" creationId="{2024A6AA-DCAD-A4A3-21C9-A91B3303D99C}"/>
          </ac:spMkLst>
        </pc:spChg>
        <pc:spChg chg="add mod">
          <ac:chgData name="이 호진" userId="e7b51f9e24c37788" providerId="LiveId" clId="{024BD1B7-0849-48EB-91F0-5766B9183196}" dt="2022-05-14T09:34:30.613" v="530" actId="1076"/>
          <ac:spMkLst>
            <pc:docMk/>
            <pc:sldMk cId="1739317119" sldId="266"/>
            <ac:spMk id="7" creationId="{FA16D1FF-160B-2EC7-81F7-3125277CEF61}"/>
          </ac:spMkLst>
        </pc:spChg>
        <pc:spChg chg="add mod">
          <ac:chgData name="이 호진" userId="e7b51f9e24c37788" providerId="LiveId" clId="{024BD1B7-0849-48EB-91F0-5766B9183196}" dt="2022-05-14T09:34:02.286" v="525" actId="1076"/>
          <ac:spMkLst>
            <pc:docMk/>
            <pc:sldMk cId="1739317119" sldId="266"/>
            <ac:spMk id="8" creationId="{FA545561-DDBC-7B30-D6D1-5A535BBEC436}"/>
          </ac:spMkLst>
        </pc:spChg>
        <pc:picChg chg="add mod">
          <ac:chgData name="이 호진" userId="e7b51f9e24c37788" providerId="LiveId" clId="{024BD1B7-0849-48EB-91F0-5766B9183196}" dt="2022-05-14T09:34:28.003" v="529" actId="1076"/>
          <ac:picMkLst>
            <pc:docMk/>
            <pc:sldMk cId="1739317119" sldId="266"/>
            <ac:picMk id="15362" creationId="{1AB05186-6F03-679E-2EAB-6094F08665D8}"/>
          </ac:picMkLst>
        </pc:picChg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967998202" sldId="267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515536148" sldId="268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046286045" sldId="269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297239457" sldId="270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653210308" sldId="271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736340827" sldId="272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978450239" sldId="273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241919250" sldId="274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91846820" sldId="275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309946988" sldId="276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501672994" sldId="277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277444114" sldId="278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986040368" sldId="279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820548140" sldId="280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662326681" sldId="281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725021830" sldId="282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8120962" sldId="283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07710597" sldId="284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035334647" sldId="285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296793197" sldId="286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4174211024" sldId="287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769638721" sldId="288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676084922" sldId="289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055366238" sldId="290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858664210" sldId="291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063307677" sldId="292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530181595" sldId="293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99381601" sldId="294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581182767" sldId="295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447513632" sldId="296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790323024" sldId="297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547239071" sldId="298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034291228" sldId="299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1022357" sldId="300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170085375" sldId="301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145485246" sldId="302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720430079" sldId="303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803156031" sldId="304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111009407" sldId="305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220609176" sldId="306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949180936" sldId="307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985651067" sldId="308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2418211140" sldId="309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189581233" sldId="310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809871650" sldId="311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801729831" sldId="312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4289491589" sldId="313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884976238" sldId="314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143346381" sldId="315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659573130" sldId="316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4285810875" sldId="317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670393286" sldId="318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065938591" sldId="319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1508607374" sldId="320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776110414" sldId="321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4169390094" sldId="322"/>
        </pc:sldMkLst>
      </pc:sldChg>
      <pc:sldChg chg="del">
        <pc:chgData name="이 호진" userId="e7b51f9e24c37788" providerId="LiveId" clId="{024BD1B7-0849-48EB-91F0-5766B9183196}" dt="2022-05-14T09:49:09.338" v="1465" actId="47"/>
        <pc:sldMkLst>
          <pc:docMk/>
          <pc:sldMk cId="3984545558" sldId="323"/>
        </pc:sldMkLst>
      </pc:sldChg>
      <pc:sldChg chg="addSp delSp modSp add mod">
        <pc:chgData name="이 호진" userId="e7b51f9e24c37788" providerId="LiveId" clId="{024BD1B7-0849-48EB-91F0-5766B9183196}" dt="2022-05-14T09:39:14.387" v="985" actId="6549"/>
        <pc:sldMkLst>
          <pc:docMk/>
          <pc:sldMk cId="3673429079" sldId="324"/>
        </pc:sldMkLst>
        <pc:spChg chg="add mod">
          <ac:chgData name="이 호진" userId="e7b51f9e24c37788" providerId="LiveId" clId="{024BD1B7-0849-48EB-91F0-5766B9183196}" dt="2022-05-14T09:35:33.063" v="540" actId="14100"/>
          <ac:spMkLst>
            <pc:docMk/>
            <pc:sldMk cId="3673429079" sldId="324"/>
            <ac:spMk id="8" creationId="{E5AC97B4-0771-C6BA-ABAE-D761BED1E0FB}"/>
          </ac:spMkLst>
        </pc:spChg>
        <pc:spChg chg="add mod">
          <ac:chgData name="이 호진" userId="e7b51f9e24c37788" providerId="LiveId" clId="{024BD1B7-0849-48EB-91F0-5766B9183196}" dt="2022-05-14T09:37:13.572" v="757" actId="1076"/>
          <ac:spMkLst>
            <pc:docMk/>
            <pc:sldMk cId="3673429079" sldId="324"/>
            <ac:spMk id="9" creationId="{77D8C8AB-1D27-BA0D-A4D0-5F317A3BAF5F}"/>
          </ac:spMkLst>
        </pc:spChg>
        <pc:spChg chg="add mod">
          <ac:chgData name="이 호진" userId="e7b51f9e24c37788" providerId="LiveId" clId="{024BD1B7-0849-48EB-91F0-5766B9183196}" dt="2022-05-14T09:39:14.387" v="985" actId="6549"/>
          <ac:spMkLst>
            <pc:docMk/>
            <pc:sldMk cId="3673429079" sldId="324"/>
            <ac:spMk id="10" creationId="{C16196F8-0706-05D8-6231-50E1EBE3B936}"/>
          </ac:spMkLst>
        </pc:spChg>
        <pc:picChg chg="add del mod">
          <ac:chgData name="이 호진" userId="e7b51f9e24c37788" providerId="LiveId" clId="{024BD1B7-0849-48EB-91F0-5766B9183196}" dt="2022-05-14T09:38:11.272" v="969" actId="21"/>
          <ac:picMkLst>
            <pc:docMk/>
            <pc:sldMk cId="3673429079" sldId="324"/>
            <ac:picMk id="7" creationId="{EFEE6697-9AD5-D950-5ECF-C598D303FE27}"/>
          </ac:picMkLst>
        </pc:picChg>
        <pc:picChg chg="add mod">
          <ac:chgData name="이 호진" userId="e7b51f9e24c37788" providerId="LiveId" clId="{024BD1B7-0849-48EB-91F0-5766B9183196}" dt="2022-05-14T09:38:31.629" v="972" actId="1076"/>
          <ac:picMkLst>
            <pc:docMk/>
            <pc:sldMk cId="3673429079" sldId="324"/>
            <ac:picMk id="14338" creationId="{4209AE52-5711-1252-1931-151073619AAC}"/>
          </ac:picMkLst>
        </pc:picChg>
      </pc:sldChg>
      <pc:sldChg chg="addSp delSp modSp add mod">
        <pc:chgData name="이 호진" userId="e7b51f9e24c37788" providerId="LiveId" clId="{024BD1B7-0849-48EB-91F0-5766B9183196}" dt="2022-05-14T09:41:28.165" v="1137" actId="1076"/>
        <pc:sldMkLst>
          <pc:docMk/>
          <pc:sldMk cId="2019228634" sldId="325"/>
        </pc:sldMkLst>
        <pc:spChg chg="add mod">
          <ac:chgData name="이 호진" userId="e7b51f9e24c37788" providerId="LiveId" clId="{024BD1B7-0849-48EB-91F0-5766B9183196}" dt="2022-05-14T09:39:28.721" v="1003" actId="14100"/>
          <ac:spMkLst>
            <pc:docMk/>
            <pc:sldMk cId="2019228634" sldId="325"/>
            <ac:spMk id="7" creationId="{645E7D15-35B6-BFFE-891C-E0B2A2DA223E}"/>
          </ac:spMkLst>
        </pc:spChg>
        <pc:spChg chg="add mod">
          <ac:chgData name="이 호진" userId="e7b51f9e24c37788" providerId="LiveId" clId="{024BD1B7-0849-48EB-91F0-5766B9183196}" dt="2022-05-14T09:40:36.368" v="1129" actId="255"/>
          <ac:spMkLst>
            <pc:docMk/>
            <pc:sldMk cId="2019228634" sldId="325"/>
            <ac:spMk id="8" creationId="{8B75F310-2C72-675E-35A7-C570065C30A3}"/>
          </ac:spMkLst>
        </pc:spChg>
        <pc:picChg chg="add del mod">
          <ac:chgData name="이 호진" userId="e7b51f9e24c37788" providerId="LiveId" clId="{024BD1B7-0849-48EB-91F0-5766B9183196}" dt="2022-05-14T09:40:38.380" v="1130" actId="478"/>
          <ac:picMkLst>
            <pc:docMk/>
            <pc:sldMk cId="2019228634" sldId="325"/>
            <ac:picMk id="6" creationId="{B0CEE375-5465-7B7F-727A-5F9F8774347B}"/>
          </ac:picMkLst>
        </pc:picChg>
        <pc:picChg chg="add mod">
          <ac:chgData name="이 호진" userId="e7b51f9e24c37788" providerId="LiveId" clId="{024BD1B7-0849-48EB-91F0-5766B9183196}" dt="2022-05-14T09:41:27.231" v="1136" actId="1076"/>
          <ac:picMkLst>
            <pc:docMk/>
            <pc:sldMk cId="2019228634" sldId="325"/>
            <ac:picMk id="10" creationId="{1FE6A53F-A7FA-45CC-31DA-8B0B332754C0}"/>
          </ac:picMkLst>
        </pc:picChg>
        <pc:picChg chg="add mod">
          <ac:chgData name="이 호진" userId="e7b51f9e24c37788" providerId="LiveId" clId="{024BD1B7-0849-48EB-91F0-5766B9183196}" dt="2022-05-14T09:41:28.165" v="1137" actId="1076"/>
          <ac:picMkLst>
            <pc:docMk/>
            <pc:sldMk cId="2019228634" sldId="325"/>
            <ac:picMk id="13314" creationId="{6FBC43FD-5608-6A83-6C5A-0692CB54DDF4}"/>
          </ac:picMkLst>
        </pc:picChg>
      </pc:sldChg>
      <pc:sldChg chg="addSp modSp add mod">
        <pc:chgData name="이 호진" userId="e7b51f9e24c37788" providerId="LiveId" clId="{024BD1B7-0849-48EB-91F0-5766B9183196}" dt="2022-05-14T09:42:20.692" v="1149" actId="22"/>
        <pc:sldMkLst>
          <pc:docMk/>
          <pc:sldMk cId="2692672365" sldId="326"/>
        </pc:sldMkLst>
        <pc:spChg chg="add mod">
          <ac:chgData name="이 호진" userId="e7b51f9e24c37788" providerId="LiveId" clId="{024BD1B7-0849-48EB-91F0-5766B9183196}" dt="2022-05-14T09:42:09.976" v="1148"/>
          <ac:spMkLst>
            <pc:docMk/>
            <pc:sldMk cId="2692672365" sldId="326"/>
            <ac:spMk id="6" creationId="{0DCF8A30-3F86-4439-F3B1-807F61C87574}"/>
          </ac:spMkLst>
        </pc:spChg>
        <pc:picChg chg="add">
          <ac:chgData name="이 호진" userId="e7b51f9e24c37788" providerId="LiveId" clId="{024BD1B7-0849-48EB-91F0-5766B9183196}" dt="2022-05-14T09:42:20.692" v="1149" actId="22"/>
          <ac:picMkLst>
            <pc:docMk/>
            <pc:sldMk cId="2692672365" sldId="326"/>
            <ac:picMk id="8" creationId="{34A2DD2C-5626-2327-8FF1-060486F096E9}"/>
          </ac:picMkLst>
        </pc:picChg>
      </pc:sldChg>
      <pc:sldChg chg="addSp modSp add mod">
        <pc:chgData name="이 호진" userId="e7b51f9e24c37788" providerId="LiveId" clId="{024BD1B7-0849-48EB-91F0-5766B9183196}" dt="2022-05-14T09:45:34.423" v="1276" actId="20577"/>
        <pc:sldMkLst>
          <pc:docMk/>
          <pc:sldMk cId="391299600" sldId="327"/>
        </pc:sldMkLst>
        <pc:spChg chg="add mod">
          <ac:chgData name="이 호진" userId="e7b51f9e24c37788" providerId="LiveId" clId="{024BD1B7-0849-48EB-91F0-5766B9183196}" dt="2022-05-14T09:44:56.566" v="1178" actId="14100"/>
          <ac:spMkLst>
            <pc:docMk/>
            <pc:sldMk cId="391299600" sldId="327"/>
            <ac:spMk id="6" creationId="{2B1A37A1-3542-5BC8-641E-ACAFAB3BEC07}"/>
          </ac:spMkLst>
        </pc:spChg>
        <pc:spChg chg="add mod">
          <ac:chgData name="이 호진" userId="e7b51f9e24c37788" providerId="LiveId" clId="{024BD1B7-0849-48EB-91F0-5766B9183196}" dt="2022-05-14T09:45:34.423" v="1276" actId="20577"/>
          <ac:spMkLst>
            <pc:docMk/>
            <pc:sldMk cId="391299600" sldId="327"/>
            <ac:spMk id="9" creationId="{71F22EAD-BC01-6B0C-DFD9-E2A71BF5D190}"/>
          </ac:spMkLst>
        </pc:spChg>
        <pc:picChg chg="add mod">
          <ac:chgData name="이 호진" userId="e7b51f9e24c37788" providerId="LiveId" clId="{024BD1B7-0849-48EB-91F0-5766B9183196}" dt="2022-05-14T09:45:10.718" v="1180" actId="1076"/>
          <ac:picMkLst>
            <pc:docMk/>
            <pc:sldMk cId="391299600" sldId="327"/>
            <ac:picMk id="8" creationId="{45F83AAD-50A3-49E7-1E87-358EBE88F475}"/>
          </ac:picMkLst>
        </pc:picChg>
      </pc:sldChg>
      <pc:sldChg chg="addSp modSp add mod">
        <pc:chgData name="이 호진" userId="e7b51f9e24c37788" providerId="LiveId" clId="{024BD1B7-0849-48EB-91F0-5766B9183196}" dt="2022-05-14T09:48:02.666" v="1464" actId="1076"/>
        <pc:sldMkLst>
          <pc:docMk/>
          <pc:sldMk cId="2260198116" sldId="328"/>
        </pc:sldMkLst>
        <pc:spChg chg="add mod">
          <ac:chgData name="이 호진" userId="e7b51f9e24c37788" providerId="LiveId" clId="{024BD1B7-0849-48EB-91F0-5766B9183196}" dt="2022-05-14T09:46:33.394" v="1288" actId="6549"/>
          <ac:spMkLst>
            <pc:docMk/>
            <pc:sldMk cId="2260198116" sldId="328"/>
            <ac:spMk id="6" creationId="{865549D0-B702-56BE-56F6-8FB2C3FB0086}"/>
          </ac:spMkLst>
        </pc:spChg>
        <pc:spChg chg="add mod">
          <ac:chgData name="이 호진" userId="e7b51f9e24c37788" providerId="LiveId" clId="{024BD1B7-0849-48EB-91F0-5766B9183196}" dt="2022-05-14T09:48:02.666" v="1464" actId="1076"/>
          <ac:spMkLst>
            <pc:docMk/>
            <pc:sldMk cId="2260198116" sldId="328"/>
            <ac:spMk id="11" creationId="{3CE81560-C700-18AD-6C72-5792E04BB0CB}"/>
          </ac:spMkLst>
        </pc:spChg>
        <pc:picChg chg="add mod">
          <ac:chgData name="이 호진" userId="e7b51f9e24c37788" providerId="LiveId" clId="{024BD1B7-0849-48EB-91F0-5766B9183196}" dt="2022-05-14T09:47:04.726" v="1295" actId="1076"/>
          <ac:picMkLst>
            <pc:docMk/>
            <pc:sldMk cId="2260198116" sldId="328"/>
            <ac:picMk id="8" creationId="{E40DD43A-A6A2-A71E-7F68-51632DDD17F1}"/>
          </ac:picMkLst>
        </pc:picChg>
        <pc:picChg chg="add mod">
          <ac:chgData name="이 호진" userId="e7b51f9e24c37788" providerId="LiveId" clId="{024BD1B7-0849-48EB-91F0-5766B9183196}" dt="2022-05-14T09:47:01.149" v="1293" actId="14100"/>
          <ac:picMkLst>
            <pc:docMk/>
            <pc:sldMk cId="2260198116" sldId="328"/>
            <ac:picMk id="10" creationId="{F2911CAD-36EB-9D1F-9824-DFCEDD64E55E}"/>
          </ac:picMkLst>
        </pc:picChg>
      </pc:sldChg>
      <pc:sldChg chg="add">
        <pc:chgData name="이 호진" userId="e7b51f9e24c37788" providerId="LiveId" clId="{024BD1B7-0849-48EB-91F0-5766B9183196}" dt="2022-05-14T09:31:03.892" v="37"/>
        <pc:sldMkLst>
          <pc:docMk/>
          <pc:sldMk cId="4207485172" sldId="329"/>
        </pc:sldMkLst>
      </pc:sldChg>
      <pc:sldChg chg="add del">
        <pc:chgData name="이 호진" userId="e7b51f9e24c37788" providerId="LiveId" clId="{024BD1B7-0849-48EB-91F0-5766B9183196}" dt="2022-05-14T09:49:09.338" v="1465" actId="47"/>
        <pc:sldMkLst>
          <pc:docMk/>
          <pc:sldMk cId="1085417768" sldId="330"/>
        </pc:sldMkLst>
      </pc:sldChg>
      <pc:sldChg chg="add del">
        <pc:chgData name="이 호진" userId="e7b51f9e24c37788" providerId="LiveId" clId="{024BD1B7-0849-48EB-91F0-5766B9183196}" dt="2022-05-14T09:49:09.338" v="1465" actId="47"/>
        <pc:sldMkLst>
          <pc:docMk/>
          <pc:sldMk cId="1964693179" sldId="331"/>
        </pc:sldMkLst>
      </pc:sldChg>
      <pc:sldChg chg="add del">
        <pc:chgData name="이 호진" userId="e7b51f9e24c37788" providerId="LiveId" clId="{024BD1B7-0849-48EB-91F0-5766B9183196}" dt="2022-05-14T09:49:09.338" v="1465" actId="47"/>
        <pc:sldMkLst>
          <pc:docMk/>
          <pc:sldMk cId="247953918" sldId="332"/>
        </pc:sldMkLst>
      </pc:sldChg>
      <pc:sldChg chg="add del">
        <pc:chgData name="이 호진" userId="e7b51f9e24c37788" providerId="LiveId" clId="{024BD1B7-0849-48EB-91F0-5766B9183196}" dt="2022-05-14T09:49:09.338" v="1465" actId="47"/>
        <pc:sldMkLst>
          <pc:docMk/>
          <pc:sldMk cId="678259453" sldId="333"/>
        </pc:sldMkLst>
      </pc:sldChg>
      <pc:sldChg chg="add del">
        <pc:chgData name="이 호진" userId="e7b51f9e24c37788" providerId="LiveId" clId="{024BD1B7-0849-48EB-91F0-5766B9183196}" dt="2022-05-14T09:49:09.338" v="1465" actId="47"/>
        <pc:sldMkLst>
          <pc:docMk/>
          <pc:sldMk cId="1545916266" sldId="334"/>
        </pc:sldMkLst>
      </pc:sldChg>
      <pc:sldChg chg="add del">
        <pc:chgData name="이 호진" userId="e7b51f9e24c37788" providerId="LiveId" clId="{024BD1B7-0849-48EB-91F0-5766B9183196}" dt="2022-05-14T09:49:09.338" v="1465" actId="47"/>
        <pc:sldMkLst>
          <pc:docMk/>
          <pc:sldMk cId="4195098060" sldId="33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7B0FDF-9BE0-A0EB-A3E1-8C9714409DD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D06FDB-8090-D63E-BF70-176C60CF683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FEC17-9A88-302B-8C15-69FEE4FF7EBD}"/>
              </a:ext>
            </a:extLst>
          </p:cNvPr>
          <p:cNvSpPr txBox="1"/>
          <p:nvPr/>
        </p:nvSpPr>
        <p:spPr>
          <a:xfrm>
            <a:off x="107578" y="60743"/>
            <a:ext cx="6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07ADC-C0D6-12D4-0F45-5F75CB36F91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pic>
        <p:nvPicPr>
          <p:cNvPr id="1026" name="Picture 2" descr="I2C란 무엇인가? 인터넷이 말해주지 않는 것 &lt; 종합 &lt; 임베디드·컴퓨팅·IoT &lt; 뉴스 &lt; 기사본문 - 테크월드뉴스 - 정환용 기자">
            <a:extLst>
              <a:ext uri="{FF2B5EF4-FFF2-40B4-BE49-F238E27FC236}">
                <a16:creationId xmlns:a16="http://schemas.microsoft.com/office/drawing/2014/main" id="{923107B3-34EF-C7E6-647F-F76C4F63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79" y="1220042"/>
            <a:ext cx="2148168" cy="235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D40DE2-CB3D-EF16-11E0-61218A20A431}"/>
              </a:ext>
            </a:extLst>
          </p:cNvPr>
          <p:cNvSpPr txBox="1"/>
          <p:nvPr/>
        </p:nvSpPr>
        <p:spPr>
          <a:xfrm>
            <a:off x="3832412" y="1519518"/>
            <a:ext cx="25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I2C </a:t>
            </a:r>
            <a:r>
              <a:rPr lang="ko-KR" altLang="en-US" sz="3600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9768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70BD06-6B46-4798-9D43-B1856BCF0B76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16052D-6083-4B19-A759-5DD38B584A7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14B02-A7E4-40D2-A5D7-ECC47B4FEF7C}"/>
              </a:ext>
            </a:extLst>
          </p:cNvPr>
          <p:cNvSpPr txBox="1"/>
          <p:nvPr/>
        </p:nvSpPr>
        <p:spPr>
          <a:xfrm>
            <a:off x="107578" y="60743"/>
            <a:ext cx="6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278BB-0CC7-4484-8B9A-29AC1853A9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9B2DA8-4293-D2E6-0D0E-59C02E92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802" y="1017073"/>
            <a:ext cx="5553075" cy="552450"/>
          </a:xfrm>
          <a:prstGeom prst="rect">
            <a:avLst/>
          </a:prstGeom>
        </p:spPr>
      </p:pic>
      <p:pic>
        <p:nvPicPr>
          <p:cNvPr id="2050" name="Picture 2" descr="i2c Inc. Logo Vector (.EPS) Free Download">
            <a:extLst>
              <a:ext uri="{FF2B5EF4-FFF2-40B4-BE49-F238E27FC236}">
                <a16:creationId xmlns:a16="http://schemas.microsoft.com/office/drawing/2014/main" id="{0CD2DECA-F2CB-7997-593F-A2CAA365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925606"/>
            <a:ext cx="2088381" cy="12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0487D1-183E-1743-DEAE-303ACBD16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42" y="1914021"/>
            <a:ext cx="5396535" cy="29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9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938C94-88C3-7A1B-1DA7-F407D6493C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9DFE13-A547-B0E2-5EF5-CE0548E83E3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65F6E-53C7-5F58-A2BF-96928DAA1650}"/>
              </a:ext>
            </a:extLst>
          </p:cNvPr>
          <p:cNvSpPr txBox="1"/>
          <p:nvPr/>
        </p:nvSpPr>
        <p:spPr>
          <a:xfrm>
            <a:off x="107578" y="60743"/>
            <a:ext cx="6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A4151-48E8-66CB-0DD1-215EE46DB93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4A6AA-DCAD-A4A3-21C9-A91B3303D99C}"/>
              </a:ext>
            </a:extLst>
          </p:cNvPr>
          <p:cNvSpPr txBox="1"/>
          <p:nvPr/>
        </p:nvSpPr>
        <p:spPr>
          <a:xfrm>
            <a:off x="389966" y="840441"/>
            <a:ext cx="384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I2C </a:t>
            </a:r>
            <a:r>
              <a:rPr lang="ko-KR" altLang="en-US" sz="3600" dirty="0"/>
              <a:t>시리얼버스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6D1FF-160B-2EC7-81F7-3125277CEF61}"/>
              </a:ext>
            </a:extLst>
          </p:cNvPr>
          <p:cNvSpPr txBox="1"/>
          <p:nvPr/>
        </p:nvSpPr>
        <p:spPr>
          <a:xfrm>
            <a:off x="463922" y="1822681"/>
            <a:ext cx="836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아두이노에</a:t>
            </a:r>
            <a:r>
              <a:rPr lang="ko-KR" altLang="en-US" dirty="0"/>
              <a:t> 다양한 기기들을 </a:t>
            </a:r>
            <a:r>
              <a:rPr lang="ko-KR" altLang="en-US" dirty="0" err="1"/>
              <a:t>연결할때</a:t>
            </a:r>
            <a:r>
              <a:rPr lang="ko-KR" altLang="en-US" dirty="0"/>
              <a:t> 항상 부족한 것이 포트이다</a:t>
            </a:r>
            <a:r>
              <a:rPr lang="en-US" altLang="ko-KR" dirty="0"/>
              <a:t>. </a:t>
            </a:r>
            <a:r>
              <a:rPr lang="ko-KR" altLang="en-US" dirty="0"/>
              <a:t>하지만 시리얼버스를 이용하여 보다 많은 기기들을 적은 포트를 이용하여 연결이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45561-DDBC-7B30-D6D1-5A535BBEC436}"/>
              </a:ext>
            </a:extLst>
          </p:cNvPr>
          <p:cNvSpPr txBox="1"/>
          <p:nvPr/>
        </p:nvSpPr>
        <p:spPr>
          <a:xfrm>
            <a:off x="3724836" y="901996"/>
            <a:ext cx="496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예전에는 </a:t>
            </a:r>
            <a:r>
              <a:rPr lang="en-US" altLang="ko-KR" sz="1400" dirty="0"/>
              <a:t>USART </a:t>
            </a:r>
            <a:r>
              <a:rPr lang="ko-KR" altLang="en-US" sz="1400" dirty="0"/>
              <a:t>시리얼 통신을 많이 사용하였으나</a:t>
            </a:r>
            <a:r>
              <a:rPr lang="en-US" altLang="ko-KR" sz="1400" dirty="0"/>
              <a:t>, </a:t>
            </a:r>
            <a:r>
              <a:rPr lang="ko-KR" altLang="en-US" sz="1400" dirty="0"/>
              <a:t>요즘에는 </a:t>
            </a:r>
            <a:r>
              <a:rPr lang="en-US" altLang="ko-KR" sz="1400" dirty="0"/>
              <a:t>I2C </a:t>
            </a:r>
            <a:r>
              <a:rPr lang="ko-KR" altLang="en-US" sz="1400" dirty="0"/>
              <a:t>시리얼 통신을 많이 사용합니다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5362" name="Picture 2" descr="기술노트_통신] I2C 통신이란?">
            <a:extLst>
              <a:ext uri="{FF2B5EF4-FFF2-40B4-BE49-F238E27FC236}">
                <a16:creationId xmlns:a16="http://schemas.microsoft.com/office/drawing/2014/main" id="{1AB05186-6F03-679E-2EAB-6094F0866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91" y="2780831"/>
            <a:ext cx="60007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1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938C94-88C3-7A1B-1DA7-F407D6493C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9DFE13-A547-B0E2-5EF5-CE0548E83E3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65F6E-53C7-5F58-A2BF-96928DAA1650}"/>
              </a:ext>
            </a:extLst>
          </p:cNvPr>
          <p:cNvSpPr txBox="1"/>
          <p:nvPr/>
        </p:nvSpPr>
        <p:spPr>
          <a:xfrm>
            <a:off x="107578" y="60743"/>
            <a:ext cx="6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A4151-48E8-66CB-0DD1-215EE46DB93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C97B4-0771-C6BA-ABAE-D761BED1E0FB}"/>
              </a:ext>
            </a:extLst>
          </p:cNvPr>
          <p:cNvSpPr txBox="1"/>
          <p:nvPr/>
        </p:nvSpPr>
        <p:spPr>
          <a:xfrm>
            <a:off x="389966" y="840441"/>
            <a:ext cx="129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I2C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8C8AB-1D27-BA0D-A4D0-5F317A3BAF5F}"/>
              </a:ext>
            </a:extLst>
          </p:cNvPr>
          <p:cNvSpPr txBox="1"/>
          <p:nvPr/>
        </p:nvSpPr>
        <p:spPr>
          <a:xfrm>
            <a:off x="1741394" y="901996"/>
            <a:ext cx="656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I2C</a:t>
            </a:r>
            <a:r>
              <a:rPr lang="ko-KR" altLang="en-US" sz="1400" dirty="0"/>
              <a:t>는 </a:t>
            </a:r>
            <a:r>
              <a:rPr lang="en-US" altLang="ko-KR" sz="1400" dirty="0"/>
              <a:t>Inter-</a:t>
            </a:r>
            <a:r>
              <a:rPr lang="en-US" altLang="ko-KR" sz="1400" dirty="0" err="1"/>
              <a:t>Intergrated</a:t>
            </a:r>
            <a:r>
              <a:rPr lang="ko-KR" altLang="en-US" sz="1400" dirty="0"/>
              <a:t> </a:t>
            </a:r>
            <a:r>
              <a:rPr lang="en-US" altLang="ko-KR" sz="1400" dirty="0"/>
              <a:t>Circuit</a:t>
            </a:r>
            <a:r>
              <a:rPr lang="ko-KR" altLang="en-US" sz="1400" dirty="0"/>
              <a:t> 의 약자 입니다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아두이노에서</a:t>
            </a:r>
            <a:r>
              <a:rPr lang="ko-KR" altLang="en-US" sz="1400" dirty="0"/>
              <a:t> 사용되는 </a:t>
            </a:r>
            <a:r>
              <a:rPr lang="en-US" altLang="ko-KR" sz="1400" dirty="0"/>
              <a:t>Atmega328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I2C</a:t>
            </a:r>
            <a:r>
              <a:rPr lang="ko-KR" altLang="en-US" sz="1400" dirty="0" err="1"/>
              <a:t>ㄹㄹ</a:t>
            </a:r>
            <a:r>
              <a:rPr lang="ko-KR" altLang="en-US" sz="1400" dirty="0"/>
              <a:t> </a:t>
            </a:r>
            <a:r>
              <a:rPr lang="en-US" altLang="ko-KR" sz="1400" dirty="0"/>
              <a:t>TWI(The Two-Wire Serial Interface) </a:t>
            </a:r>
            <a:r>
              <a:rPr lang="ko-KR" altLang="en-US" sz="1400" dirty="0"/>
              <a:t>라고 </a:t>
            </a:r>
            <a:r>
              <a:rPr lang="ko-KR" altLang="en-US" sz="1400" dirty="0" err="1"/>
              <a:t>명칭합니다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196F8-0706-05D8-6231-50E1EBE3B936}"/>
              </a:ext>
            </a:extLst>
          </p:cNvPr>
          <p:cNvSpPr txBox="1"/>
          <p:nvPr/>
        </p:nvSpPr>
        <p:spPr>
          <a:xfrm>
            <a:off x="4753536" y="2384612"/>
            <a:ext cx="3550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I2C</a:t>
            </a:r>
            <a:r>
              <a:rPr lang="ko-KR" altLang="en-US" sz="1400" dirty="0"/>
              <a:t>는 </a:t>
            </a:r>
            <a:r>
              <a:rPr lang="en-US" altLang="ko-KR" sz="1400" dirty="0"/>
              <a:t>2</a:t>
            </a:r>
            <a:r>
              <a:rPr lang="ko-KR" altLang="en-US" sz="1400" dirty="0"/>
              <a:t>개의 선만으로 데이터 통신을 할 수 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ko-KR" altLang="en-US" sz="1400" dirty="0"/>
              <a:t>데이터를 주고 받는 </a:t>
            </a:r>
            <a:r>
              <a:rPr lang="en-US" altLang="ko-KR" sz="1400" dirty="0"/>
              <a:t>SDA</a:t>
            </a:r>
          </a:p>
          <a:p>
            <a:endParaRPr lang="en-US" altLang="ko-KR" sz="1400" dirty="0"/>
          </a:p>
          <a:p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ko-KR" altLang="en-US" sz="1400" dirty="0"/>
              <a:t>송수신의 타이밍을 동기화 하는 </a:t>
            </a:r>
            <a:r>
              <a:rPr lang="en-US" altLang="ko-KR" sz="1400" dirty="0"/>
              <a:t>SCL</a:t>
            </a:r>
            <a:endParaRPr lang="ko-KR" altLang="en-US" sz="1400" dirty="0"/>
          </a:p>
        </p:txBody>
      </p:sp>
      <p:pic>
        <p:nvPicPr>
          <p:cNvPr id="14338" name="Picture 2" descr="아두이노 강좌] 29. I2C 통신 (1) - I2C 통신이란 무엇인가 : 네이버 블로그">
            <a:extLst>
              <a:ext uri="{FF2B5EF4-FFF2-40B4-BE49-F238E27FC236}">
                <a16:creationId xmlns:a16="http://schemas.microsoft.com/office/drawing/2014/main" id="{4209AE52-5711-1252-1931-151073619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6" y="2384612"/>
            <a:ext cx="4000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42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938C94-88C3-7A1B-1DA7-F407D6493C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9DFE13-A547-B0E2-5EF5-CE0548E83E3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65F6E-53C7-5F58-A2BF-96928DAA1650}"/>
              </a:ext>
            </a:extLst>
          </p:cNvPr>
          <p:cNvSpPr txBox="1"/>
          <p:nvPr/>
        </p:nvSpPr>
        <p:spPr>
          <a:xfrm>
            <a:off x="107578" y="60743"/>
            <a:ext cx="6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A4151-48E8-66CB-0DD1-215EE46DB93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E7D15-35B6-BFFE-891C-E0B2A2DA223E}"/>
              </a:ext>
            </a:extLst>
          </p:cNvPr>
          <p:cNvSpPr txBox="1"/>
          <p:nvPr/>
        </p:nvSpPr>
        <p:spPr>
          <a:xfrm>
            <a:off x="389966" y="840441"/>
            <a:ext cx="257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다중연결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5F310-2C72-675E-35A7-C570065C30A3}"/>
              </a:ext>
            </a:extLst>
          </p:cNvPr>
          <p:cNvSpPr txBox="1"/>
          <p:nvPr/>
        </p:nvSpPr>
        <p:spPr>
          <a:xfrm>
            <a:off x="2965076" y="887506"/>
            <a:ext cx="5069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I2C</a:t>
            </a:r>
            <a:r>
              <a:rPr lang="ko-KR" altLang="en-US" sz="1400" dirty="0"/>
              <a:t>는 하나의 </a:t>
            </a:r>
            <a:r>
              <a:rPr lang="en-US" altLang="ko-KR" sz="1400" dirty="0"/>
              <a:t>Master</a:t>
            </a:r>
            <a:r>
              <a:rPr lang="ko-KR" altLang="en-US" sz="1400" dirty="0"/>
              <a:t>와 여러 개의 </a:t>
            </a:r>
            <a:r>
              <a:rPr lang="en-US" altLang="ko-KR" sz="1400" dirty="0"/>
              <a:t>Slave</a:t>
            </a:r>
            <a:r>
              <a:rPr lang="ko-KR" altLang="en-US" sz="1400" dirty="0"/>
              <a:t>로 기기를 최대 </a:t>
            </a:r>
            <a:r>
              <a:rPr lang="en-US" altLang="ko-KR" sz="1400" dirty="0"/>
              <a:t>127</a:t>
            </a:r>
            <a:r>
              <a:rPr lang="ko-KR" altLang="en-US" sz="1400" dirty="0"/>
              <a:t>개 까지 연결을 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314" name="Picture 2" descr="I2C(TWI) 통신">
            <a:extLst>
              <a:ext uri="{FF2B5EF4-FFF2-40B4-BE49-F238E27FC236}">
                <a16:creationId xmlns:a16="http://schemas.microsoft.com/office/drawing/2014/main" id="{6FBC43FD-5608-6A83-6C5A-0692CB54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54345"/>
            <a:ext cx="41529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E6A53F-A7FA-45CC-31DA-8B0B33275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6" y="4193797"/>
            <a:ext cx="73342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938C94-88C3-7A1B-1DA7-F407D6493C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9DFE13-A547-B0E2-5EF5-CE0548E83E3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65F6E-53C7-5F58-A2BF-96928DAA1650}"/>
              </a:ext>
            </a:extLst>
          </p:cNvPr>
          <p:cNvSpPr txBox="1"/>
          <p:nvPr/>
        </p:nvSpPr>
        <p:spPr>
          <a:xfrm>
            <a:off x="107578" y="60743"/>
            <a:ext cx="6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A4151-48E8-66CB-0DD1-215EE46DB93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F8A30-3F86-4439-F3B1-807F61C87574}"/>
              </a:ext>
            </a:extLst>
          </p:cNvPr>
          <p:cNvSpPr txBox="1"/>
          <p:nvPr/>
        </p:nvSpPr>
        <p:spPr>
          <a:xfrm>
            <a:off x="389966" y="840441"/>
            <a:ext cx="257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동기화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A2DD2C-5626-2327-8FF1-060486F0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085975"/>
            <a:ext cx="73533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7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938C94-88C3-7A1B-1DA7-F407D6493C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9DFE13-A547-B0E2-5EF5-CE0548E83E3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65F6E-53C7-5F58-A2BF-96928DAA1650}"/>
              </a:ext>
            </a:extLst>
          </p:cNvPr>
          <p:cNvSpPr txBox="1"/>
          <p:nvPr/>
        </p:nvSpPr>
        <p:spPr>
          <a:xfrm>
            <a:off x="107578" y="60743"/>
            <a:ext cx="6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A4151-48E8-66CB-0DD1-215EE46DB93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A37A1-3542-5BC8-641E-ACAFAB3BEC07}"/>
              </a:ext>
            </a:extLst>
          </p:cNvPr>
          <p:cNvSpPr txBox="1"/>
          <p:nvPr/>
        </p:nvSpPr>
        <p:spPr>
          <a:xfrm>
            <a:off x="389966" y="840441"/>
            <a:ext cx="33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I2C</a:t>
            </a:r>
            <a:r>
              <a:rPr lang="ko-KR" altLang="en-US" sz="3600" dirty="0"/>
              <a:t> 동작원리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F83AAD-50A3-49E7-1E87-358EBE88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93" y="2417948"/>
            <a:ext cx="5743575" cy="88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F22EAD-BC01-6B0C-DFD9-E2A71BF5D190}"/>
              </a:ext>
            </a:extLst>
          </p:cNvPr>
          <p:cNvSpPr txBox="1"/>
          <p:nvPr/>
        </p:nvSpPr>
        <p:spPr>
          <a:xfrm>
            <a:off x="712694" y="1667435"/>
            <a:ext cx="33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I2C</a:t>
            </a:r>
            <a:r>
              <a:rPr lang="ko-KR" altLang="en-US" dirty="0"/>
              <a:t>는 시작신호와 데이터 신호</a:t>
            </a:r>
            <a:r>
              <a:rPr lang="en-US" altLang="ko-KR" dirty="0"/>
              <a:t>, </a:t>
            </a:r>
            <a:r>
              <a:rPr lang="ko-KR" altLang="en-US" dirty="0"/>
              <a:t>정지 신호로 이루어 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9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938C94-88C3-7A1B-1DA7-F407D6493C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9DFE13-A547-B0E2-5EF5-CE0548E83E3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65F6E-53C7-5F58-A2BF-96928DAA1650}"/>
              </a:ext>
            </a:extLst>
          </p:cNvPr>
          <p:cNvSpPr txBox="1"/>
          <p:nvPr/>
        </p:nvSpPr>
        <p:spPr>
          <a:xfrm>
            <a:off x="107578" y="60743"/>
            <a:ext cx="6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A4151-48E8-66CB-0DD1-215EE46DB93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549D0-B702-56BE-56F6-8FB2C3FB0086}"/>
              </a:ext>
            </a:extLst>
          </p:cNvPr>
          <p:cNvSpPr txBox="1"/>
          <p:nvPr/>
        </p:nvSpPr>
        <p:spPr>
          <a:xfrm>
            <a:off x="389966" y="840441"/>
            <a:ext cx="33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I2C</a:t>
            </a:r>
            <a:r>
              <a:rPr lang="ko-KR" altLang="en-US" sz="3600" dirty="0"/>
              <a:t> 신호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0DD43A-A6A2-A71E-7F68-51632DDD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8" y="2361739"/>
            <a:ext cx="3677772" cy="12949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911CAD-36EB-9D1F-9824-DFCEDD64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63" y="2276195"/>
            <a:ext cx="4289379" cy="1522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E81560-C700-18AD-6C72-5792E04BB0CB}"/>
              </a:ext>
            </a:extLst>
          </p:cNvPr>
          <p:cNvSpPr txBox="1"/>
          <p:nvPr/>
        </p:nvSpPr>
        <p:spPr>
          <a:xfrm>
            <a:off x="2689411" y="860286"/>
            <a:ext cx="496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I2C</a:t>
            </a:r>
            <a:r>
              <a:rPr lang="ko-KR" altLang="en-US" sz="1400" dirty="0"/>
              <a:t>는 </a:t>
            </a:r>
            <a:r>
              <a:rPr lang="en-US" altLang="ko-KR" sz="1400" dirty="0"/>
              <a:t>SDA</a:t>
            </a:r>
            <a:r>
              <a:rPr lang="ko-KR" altLang="en-US" sz="1400" dirty="0"/>
              <a:t>와 </a:t>
            </a:r>
            <a:r>
              <a:rPr lang="en-US" altLang="ko-KR" sz="1400" dirty="0"/>
              <a:t>SCL</a:t>
            </a:r>
            <a:r>
              <a:rPr lang="ko-KR" altLang="en-US" sz="1400" dirty="0"/>
              <a:t>의 신호를 교차하면서 데이터를 전송합니다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신호들은 </a:t>
            </a:r>
            <a:r>
              <a:rPr lang="en-US" altLang="ko-KR" sz="1400" dirty="0"/>
              <a:t>I2C </a:t>
            </a:r>
            <a:r>
              <a:rPr lang="ko-KR" altLang="en-US" sz="1400" dirty="0"/>
              <a:t>하드웨어적으로 구성이 되어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019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4EA864A-CA50-27BB-B4C6-2A1E0A7E7DD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65C05-B95D-0258-BC18-EF05813A4D73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740AA-715D-06A5-2E7E-6B1643499861}"/>
              </a:ext>
            </a:extLst>
          </p:cNvPr>
          <p:cNvSpPr txBox="1"/>
          <p:nvPr/>
        </p:nvSpPr>
        <p:spPr>
          <a:xfrm>
            <a:off x="107578" y="60743"/>
            <a:ext cx="69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D303D-8A53-E792-77ED-C79494FC4A5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I2C </a:t>
            </a:r>
            <a:r>
              <a:rPr lang="ko-KR" altLang="en-US" dirty="0">
                <a:solidFill>
                  <a:schemeClr val="bg1"/>
                </a:solidFill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168</Words>
  <Application>Microsoft Office PowerPoint</Application>
  <PresentationFormat>화면 슬라이드 쇼(16:9)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2022-06-02T07:48:06Z</dcterms:modified>
</cp:coreProperties>
</file>