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5" r:id="rId3"/>
    <p:sldId id="256" r:id="rId4"/>
    <p:sldId id="264" r:id="rId5"/>
    <p:sldId id="266" r:id="rId6"/>
    <p:sldId id="267" r:id="rId7"/>
    <p:sldId id="27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82ADCE04-AAFD-4FC2-B893-B85479AA6E16}"/>
    <pc:docChg chg="modSld">
      <pc:chgData name="이 호진" userId="e7b51f9e24c37788" providerId="LiveId" clId="{82ADCE04-AAFD-4FC2-B893-B85479AA6E16}" dt="2022-06-09T07:40:39.833" v="0" actId="1076"/>
      <pc:docMkLst>
        <pc:docMk/>
      </pc:docMkLst>
      <pc:sldChg chg="modSp mod">
        <pc:chgData name="이 호진" userId="e7b51f9e24c37788" providerId="LiveId" clId="{82ADCE04-AAFD-4FC2-B893-B85479AA6E16}" dt="2022-06-09T07:40:39.833" v="0" actId="1076"/>
        <pc:sldMkLst>
          <pc:docMk/>
          <pc:sldMk cId="1631655448" sldId="264"/>
        </pc:sldMkLst>
        <pc:spChg chg="mod">
          <ac:chgData name="이 호진" userId="e7b51f9e24c37788" providerId="LiveId" clId="{82ADCE04-AAFD-4FC2-B893-B85479AA6E16}" dt="2022-06-09T07:40:39.833" v="0" actId="1076"/>
          <ac:spMkLst>
            <pc:docMk/>
            <pc:sldMk cId="1631655448" sldId="264"/>
            <ac:spMk id="13" creationId="{01DECDBD-19ED-BA9D-3BA4-BFF51E4D9A90}"/>
          </ac:spMkLst>
        </pc:spChg>
      </pc:sldChg>
    </pc:docChg>
  </pc:docChgLst>
  <pc:docChgLst>
    <pc:chgData name="이 호진" userId="e7b51f9e24c37788" providerId="LiveId" clId="{F483966E-3E38-4439-97D4-D77856250BE6}"/>
    <pc:docChg chg="addSld modSld">
      <pc:chgData name="이 호진" userId="e7b51f9e24c37788" providerId="LiveId" clId="{F483966E-3E38-4439-97D4-D77856250BE6}" dt="2022-05-14T09:51:58.815" v="1"/>
      <pc:docMkLst>
        <pc:docMk/>
      </pc:docMkLst>
      <pc:sldChg chg="add">
        <pc:chgData name="이 호진" userId="e7b51f9e24c37788" providerId="LiveId" clId="{F483966E-3E38-4439-97D4-D77856250BE6}" dt="2022-05-14T09:51:58.539" v="0"/>
        <pc:sldMkLst>
          <pc:docMk/>
          <pc:sldMk cId="4229265739" sldId="257"/>
        </pc:sldMkLst>
      </pc:sldChg>
      <pc:sldChg chg="add">
        <pc:chgData name="이 호진" userId="e7b51f9e24c37788" providerId="LiveId" clId="{F483966E-3E38-4439-97D4-D77856250BE6}" dt="2022-05-14T09:51:58.815" v="1"/>
        <pc:sldMkLst>
          <pc:docMk/>
          <pc:sldMk cId="3372955099" sldId="258"/>
        </pc:sldMkLst>
      </pc:sldChg>
    </pc:docChg>
  </pc:docChgLst>
  <pc:docChgLst>
    <pc:chgData name="이 호진" userId="e7b51f9e24c37788" providerId="LiveId" clId="{049B5C7F-5875-458B-BABD-0E254184849F}"/>
    <pc:docChg chg="undo custSel addSld delSld modSld sldOrd">
      <pc:chgData name="이 호진" userId="e7b51f9e24c37788" providerId="LiveId" clId="{049B5C7F-5875-458B-BABD-0E254184849F}" dt="2022-05-15T15:10:20.884" v="559" actId="2696"/>
      <pc:docMkLst>
        <pc:docMk/>
      </pc:docMkLst>
      <pc:sldChg chg="addSp delSp modSp mod">
        <pc:chgData name="이 호진" userId="e7b51f9e24c37788" providerId="LiveId" clId="{049B5C7F-5875-458B-BABD-0E254184849F}" dt="2022-05-15T15:09:47.479" v="554" actId="1076"/>
        <pc:sldMkLst>
          <pc:docMk/>
          <pc:sldMk cId="2184666338" sldId="256"/>
        </pc:sldMkLst>
        <pc:spChg chg="add mod">
          <ac:chgData name="이 호진" userId="e7b51f9e24c37788" providerId="LiveId" clId="{049B5C7F-5875-458B-BABD-0E254184849F}" dt="2022-05-14T16:04:45.977" v="27"/>
          <ac:spMkLst>
            <pc:docMk/>
            <pc:sldMk cId="2184666338" sldId="256"/>
            <ac:spMk id="2" creationId="{C14A4583-ED81-5B78-A313-1DDC0EEA75D0}"/>
          </ac:spMkLst>
        </pc:spChg>
        <pc:spChg chg="add mod">
          <ac:chgData name="이 호진" userId="e7b51f9e24c37788" providerId="LiveId" clId="{049B5C7F-5875-458B-BABD-0E254184849F}" dt="2022-05-14T16:04:45.977" v="27"/>
          <ac:spMkLst>
            <pc:docMk/>
            <pc:sldMk cId="2184666338" sldId="256"/>
            <ac:spMk id="3" creationId="{7F31718B-68D3-3AF4-CDB0-DF8273A2758B}"/>
          </ac:spMkLst>
        </pc:spChg>
        <pc:spChg chg="add mod">
          <ac:chgData name="이 호진" userId="e7b51f9e24c37788" providerId="LiveId" clId="{049B5C7F-5875-458B-BABD-0E254184849F}" dt="2022-05-14T16:04:45.977" v="27"/>
          <ac:spMkLst>
            <pc:docMk/>
            <pc:sldMk cId="2184666338" sldId="256"/>
            <ac:spMk id="4" creationId="{7E4B51A9-5DAE-F211-E20B-98D8517BE9B3}"/>
          </ac:spMkLst>
        </pc:spChg>
        <pc:spChg chg="add mod">
          <ac:chgData name="이 호진" userId="e7b51f9e24c37788" providerId="LiveId" clId="{049B5C7F-5875-458B-BABD-0E254184849F}" dt="2022-05-14T16:04:45.977" v="27"/>
          <ac:spMkLst>
            <pc:docMk/>
            <pc:sldMk cId="2184666338" sldId="256"/>
            <ac:spMk id="5" creationId="{6F1329E8-A98E-E4EB-DF6F-A03FCEEF5D6B}"/>
          </ac:spMkLst>
        </pc:spChg>
        <pc:spChg chg="add mod">
          <ac:chgData name="이 호진" userId="e7b51f9e24c37788" providerId="LiveId" clId="{049B5C7F-5875-458B-BABD-0E254184849F}" dt="2022-05-15T14:42:53.714" v="238" actId="1076"/>
          <ac:spMkLst>
            <pc:docMk/>
            <pc:sldMk cId="2184666338" sldId="256"/>
            <ac:spMk id="6" creationId="{2A3EFFB3-3844-84F2-EA70-1F1962F52077}"/>
          </ac:spMkLst>
        </pc:spChg>
        <pc:spChg chg="add mod">
          <ac:chgData name="이 호진" userId="e7b51f9e24c37788" providerId="LiveId" clId="{049B5C7F-5875-458B-BABD-0E254184849F}" dt="2022-05-15T14:43:40.865" v="294" actId="1076"/>
          <ac:spMkLst>
            <pc:docMk/>
            <pc:sldMk cId="2184666338" sldId="256"/>
            <ac:spMk id="8" creationId="{79C1BCBD-355C-1E84-D1F7-4F95B82ACDD0}"/>
          </ac:spMkLst>
        </pc:spChg>
        <pc:spChg chg="add mod">
          <ac:chgData name="이 호진" userId="e7b51f9e24c37788" providerId="LiveId" clId="{049B5C7F-5875-458B-BABD-0E254184849F}" dt="2022-05-15T14:44:32.334" v="304" actId="1076"/>
          <ac:spMkLst>
            <pc:docMk/>
            <pc:sldMk cId="2184666338" sldId="256"/>
            <ac:spMk id="10" creationId="{BBD1E0B7-D7DE-0BD0-62CA-1EE55A11FE1E}"/>
          </ac:spMkLst>
        </pc:spChg>
        <pc:picChg chg="add del mod">
          <ac:chgData name="이 호진" userId="e7b51f9e24c37788" providerId="LiveId" clId="{049B5C7F-5875-458B-BABD-0E254184849F}" dt="2022-05-15T15:09:36.234" v="549" actId="21"/>
          <ac:picMkLst>
            <pc:docMk/>
            <pc:sldMk cId="2184666338" sldId="256"/>
            <ac:picMk id="12" creationId="{5FF328FC-2F97-ED6E-3881-F5BD691B1EB9}"/>
          </ac:picMkLst>
        </pc:picChg>
        <pc:picChg chg="add mod">
          <ac:chgData name="이 호진" userId="e7b51f9e24c37788" providerId="LiveId" clId="{049B5C7F-5875-458B-BABD-0E254184849F}" dt="2022-05-15T15:09:47.479" v="554" actId="1076"/>
          <ac:picMkLst>
            <pc:docMk/>
            <pc:sldMk cId="2184666338" sldId="256"/>
            <ac:picMk id="1026" creationId="{B6B3057A-1AA6-2F93-C13F-9F9B6082CE0A}"/>
          </ac:picMkLst>
        </pc:picChg>
      </pc:sldChg>
      <pc:sldChg chg="addSp modSp del mod">
        <pc:chgData name="이 호진" userId="e7b51f9e24c37788" providerId="LiveId" clId="{049B5C7F-5875-458B-BABD-0E254184849F}" dt="2022-05-15T15:05:13.441" v="540" actId="47"/>
        <pc:sldMkLst>
          <pc:docMk/>
          <pc:sldMk cId="4229265739" sldId="257"/>
        </pc:sldMkLst>
        <pc:spChg chg="add mod">
          <ac:chgData name="이 호진" userId="e7b51f9e24c37788" providerId="LiveId" clId="{049B5C7F-5875-458B-BABD-0E254184849F}" dt="2022-05-14T16:04:47.658" v="28"/>
          <ac:spMkLst>
            <pc:docMk/>
            <pc:sldMk cId="4229265739" sldId="257"/>
            <ac:spMk id="4" creationId="{A779B23B-2AF3-01A0-92C2-01A2A47BFAB7}"/>
          </ac:spMkLst>
        </pc:spChg>
        <pc:spChg chg="add mod">
          <ac:chgData name="이 호진" userId="e7b51f9e24c37788" providerId="LiveId" clId="{049B5C7F-5875-458B-BABD-0E254184849F}" dt="2022-05-14T16:04:47.658" v="28"/>
          <ac:spMkLst>
            <pc:docMk/>
            <pc:sldMk cId="4229265739" sldId="257"/>
            <ac:spMk id="5" creationId="{A32C4581-5605-00D6-E037-2B3E5942051F}"/>
          </ac:spMkLst>
        </pc:spChg>
        <pc:spChg chg="add mod">
          <ac:chgData name="이 호진" userId="e7b51f9e24c37788" providerId="LiveId" clId="{049B5C7F-5875-458B-BABD-0E254184849F}" dt="2022-05-14T16:04:47.658" v="28"/>
          <ac:spMkLst>
            <pc:docMk/>
            <pc:sldMk cId="4229265739" sldId="257"/>
            <ac:spMk id="6" creationId="{EF39EE7B-6AC3-24A4-BAF2-A80E9F26D8DB}"/>
          </ac:spMkLst>
        </pc:spChg>
        <pc:spChg chg="add mod">
          <ac:chgData name="이 호진" userId="e7b51f9e24c37788" providerId="LiveId" clId="{049B5C7F-5875-458B-BABD-0E254184849F}" dt="2022-05-14T16:04:47.658" v="28"/>
          <ac:spMkLst>
            <pc:docMk/>
            <pc:sldMk cId="4229265739" sldId="257"/>
            <ac:spMk id="7" creationId="{84CEF302-8A4C-FC6D-31AA-5886E3777F5A}"/>
          </ac:spMkLst>
        </pc:spChg>
        <pc:spChg chg="add mod">
          <ac:chgData name="이 호진" userId="e7b51f9e24c37788" providerId="LiveId" clId="{049B5C7F-5875-458B-BABD-0E254184849F}" dt="2022-05-14T16:05:11.606" v="67" actId="14100"/>
          <ac:spMkLst>
            <pc:docMk/>
            <pc:sldMk cId="4229265739" sldId="257"/>
            <ac:spMk id="8" creationId="{150CE953-7408-2CFC-708D-E5D5E9C941E1}"/>
          </ac:spMkLst>
        </pc:spChg>
        <pc:picChg chg="add mod">
          <ac:chgData name="이 호진" userId="e7b51f9e24c37788" providerId="LiveId" clId="{049B5C7F-5875-458B-BABD-0E254184849F}" dt="2022-05-14T16:04:54.426" v="32" actId="1076"/>
          <ac:picMkLst>
            <pc:docMk/>
            <pc:sldMk cId="4229265739" sldId="257"/>
            <ac:picMk id="3" creationId="{F49E4953-A298-0509-CE64-5D0F25AB3919}"/>
          </ac:picMkLst>
        </pc:picChg>
      </pc:sldChg>
      <pc:sldChg chg="addSp modSp del mod">
        <pc:chgData name="이 호진" userId="e7b51f9e24c37788" providerId="LiveId" clId="{049B5C7F-5875-458B-BABD-0E254184849F}" dt="2022-05-15T15:05:13.441" v="540" actId="47"/>
        <pc:sldMkLst>
          <pc:docMk/>
          <pc:sldMk cId="3372955099" sldId="258"/>
        </pc:sldMkLst>
        <pc:spChg chg="add mod">
          <ac:chgData name="이 호진" userId="e7b51f9e24c37788" providerId="LiveId" clId="{049B5C7F-5875-458B-BABD-0E254184849F}" dt="2022-05-14T16:04:48.568" v="29"/>
          <ac:spMkLst>
            <pc:docMk/>
            <pc:sldMk cId="3372955099" sldId="258"/>
            <ac:spMk id="2" creationId="{64A06EF8-2CF8-F83F-BAE9-D80FBB9BE9CC}"/>
          </ac:spMkLst>
        </pc:spChg>
        <pc:spChg chg="add mod">
          <ac:chgData name="이 호진" userId="e7b51f9e24c37788" providerId="LiveId" clId="{049B5C7F-5875-458B-BABD-0E254184849F}" dt="2022-05-14T16:04:48.568" v="29"/>
          <ac:spMkLst>
            <pc:docMk/>
            <pc:sldMk cId="3372955099" sldId="258"/>
            <ac:spMk id="3" creationId="{6DB9F04E-B6E5-3E40-2AED-4360AC4027ED}"/>
          </ac:spMkLst>
        </pc:spChg>
        <pc:spChg chg="add mod">
          <ac:chgData name="이 호진" userId="e7b51f9e24c37788" providerId="LiveId" clId="{049B5C7F-5875-458B-BABD-0E254184849F}" dt="2022-05-14T16:04:48.568" v="29"/>
          <ac:spMkLst>
            <pc:docMk/>
            <pc:sldMk cId="3372955099" sldId="258"/>
            <ac:spMk id="4" creationId="{17D97209-B473-141A-496B-FEA86A7DE86A}"/>
          </ac:spMkLst>
        </pc:spChg>
        <pc:spChg chg="add mod">
          <ac:chgData name="이 호진" userId="e7b51f9e24c37788" providerId="LiveId" clId="{049B5C7F-5875-458B-BABD-0E254184849F}" dt="2022-05-14T16:04:48.568" v="29"/>
          <ac:spMkLst>
            <pc:docMk/>
            <pc:sldMk cId="3372955099" sldId="258"/>
            <ac:spMk id="5" creationId="{1BD6C0CC-251C-656C-5B17-FB105A0F7CD0}"/>
          </ac:spMkLst>
        </pc:spChg>
        <pc:spChg chg="add mod">
          <ac:chgData name="이 호진" userId="e7b51f9e24c37788" providerId="LiveId" clId="{049B5C7F-5875-458B-BABD-0E254184849F}" dt="2022-05-14T16:12:34.250" v="116"/>
          <ac:spMkLst>
            <pc:docMk/>
            <pc:sldMk cId="3372955099" sldId="258"/>
            <ac:spMk id="6" creationId="{E6E82340-5D78-D01C-2D4C-B131B8D95257}"/>
          </ac:spMkLst>
        </pc:spChg>
        <pc:spChg chg="add mod">
          <ac:chgData name="이 호진" userId="e7b51f9e24c37788" providerId="LiveId" clId="{049B5C7F-5875-458B-BABD-0E254184849F}" dt="2022-05-14T16:11:55.345" v="94" actId="14100"/>
          <ac:spMkLst>
            <pc:docMk/>
            <pc:sldMk cId="3372955099" sldId="258"/>
            <ac:spMk id="8" creationId="{F3AC6799-6884-961F-04AC-CDF37F54B759}"/>
          </ac:spMkLst>
        </pc:spChg>
      </pc:sldChg>
      <pc:sldChg chg="delSp modSp add mod">
        <pc:chgData name="이 호진" userId="e7b51f9e24c37788" providerId="LiveId" clId="{049B5C7F-5875-458B-BABD-0E254184849F}" dt="2022-05-15T12:33:35.084" v="218" actId="20577"/>
        <pc:sldMkLst>
          <pc:docMk/>
          <pc:sldMk cId="2849815304" sldId="259"/>
        </pc:sldMkLst>
        <pc:spChg chg="mod">
          <ac:chgData name="이 호진" userId="e7b51f9e24c37788" providerId="LiveId" clId="{049B5C7F-5875-458B-BABD-0E254184849F}" dt="2022-05-15T12:33:35.084" v="218" actId="20577"/>
          <ac:spMkLst>
            <pc:docMk/>
            <pc:sldMk cId="2849815304" sldId="259"/>
            <ac:spMk id="7" creationId="{7CA2BC6A-8622-378D-781B-17A25B5A9C7C}"/>
          </ac:spMkLst>
        </pc:spChg>
        <pc:spChg chg="del">
          <ac:chgData name="이 호진" userId="e7b51f9e24c37788" providerId="LiveId" clId="{049B5C7F-5875-458B-BABD-0E254184849F}" dt="2022-05-14T15:59:21.660" v="25" actId="478"/>
          <ac:spMkLst>
            <pc:docMk/>
            <pc:sldMk cId="2849815304" sldId="259"/>
            <ac:spMk id="8" creationId="{A6B608FD-058E-F0A1-B35A-F530BA00B8A2}"/>
          </ac:spMkLst>
        </pc:spChg>
      </pc:sldChg>
      <pc:sldChg chg="addSp modSp add del mod ord">
        <pc:chgData name="이 호진" userId="e7b51f9e24c37788" providerId="LiveId" clId="{049B5C7F-5875-458B-BABD-0E254184849F}" dt="2022-05-15T15:05:13.441" v="540" actId="47"/>
        <pc:sldMkLst>
          <pc:docMk/>
          <pc:sldMk cId="1135367787" sldId="260"/>
        </pc:sldMkLst>
        <pc:spChg chg="add mod">
          <ac:chgData name="이 호진" userId="e7b51f9e24c37788" providerId="LiveId" clId="{049B5C7F-5875-458B-BABD-0E254184849F}" dt="2022-05-14T16:12:49.870" v="135" actId="1076"/>
          <ac:spMkLst>
            <pc:docMk/>
            <pc:sldMk cId="1135367787" sldId="260"/>
            <ac:spMk id="6" creationId="{C388D890-3D2D-5EA0-8CC1-6C9C8F852DEA}"/>
          </ac:spMkLst>
        </pc:spChg>
        <pc:spChg chg="add mod">
          <ac:chgData name="이 호진" userId="e7b51f9e24c37788" providerId="LiveId" clId="{049B5C7F-5875-458B-BABD-0E254184849F}" dt="2022-05-14T16:12:44.077" v="134" actId="1076"/>
          <ac:spMkLst>
            <pc:docMk/>
            <pc:sldMk cId="1135367787" sldId="260"/>
            <ac:spMk id="7" creationId="{CE9915FE-6A4E-0562-97E0-6B2262B6E9A2}"/>
          </ac:spMkLst>
        </pc:spChg>
      </pc:sldChg>
      <pc:sldChg chg="addSp modSp add del mod">
        <pc:chgData name="이 호진" userId="e7b51f9e24c37788" providerId="LiveId" clId="{049B5C7F-5875-458B-BABD-0E254184849F}" dt="2022-05-15T15:05:13.441" v="540" actId="47"/>
        <pc:sldMkLst>
          <pc:docMk/>
          <pc:sldMk cId="3795826221" sldId="261"/>
        </pc:sldMkLst>
        <pc:spChg chg="add mod">
          <ac:chgData name="이 호진" userId="e7b51f9e24c37788" providerId="LiveId" clId="{049B5C7F-5875-458B-BABD-0E254184849F}" dt="2022-05-14T16:13:21.112" v="142" actId="1076"/>
          <ac:spMkLst>
            <pc:docMk/>
            <pc:sldMk cId="3795826221" sldId="261"/>
            <ac:spMk id="7" creationId="{6DA4E243-393C-628D-0946-3397C315C9E2}"/>
          </ac:spMkLst>
        </pc:spChg>
        <pc:spChg chg="add mod">
          <ac:chgData name="이 호진" userId="e7b51f9e24c37788" providerId="LiveId" clId="{049B5C7F-5875-458B-BABD-0E254184849F}" dt="2022-05-14T16:13:31" v="146"/>
          <ac:spMkLst>
            <pc:docMk/>
            <pc:sldMk cId="3795826221" sldId="261"/>
            <ac:spMk id="9" creationId="{FB404ECA-5743-0F36-9124-BBA3EE2720FE}"/>
          </ac:spMkLst>
        </pc:spChg>
        <pc:spChg chg="add mod">
          <ac:chgData name="이 호진" userId="e7b51f9e24c37788" providerId="LiveId" clId="{049B5C7F-5875-458B-BABD-0E254184849F}" dt="2022-05-14T16:13:45.851" v="150" actId="1076"/>
          <ac:spMkLst>
            <pc:docMk/>
            <pc:sldMk cId="3795826221" sldId="261"/>
            <ac:spMk id="11" creationId="{FF5079C8-1D42-DB63-D68E-2CBF8AAA20FB}"/>
          </ac:spMkLst>
        </pc:spChg>
      </pc:sldChg>
      <pc:sldChg chg="addSp modSp add del mod modAnim">
        <pc:chgData name="이 호진" userId="e7b51f9e24c37788" providerId="LiveId" clId="{049B5C7F-5875-458B-BABD-0E254184849F}" dt="2022-05-15T15:05:13.441" v="540" actId="47"/>
        <pc:sldMkLst>
          <pc:docMk/>
          <pc:sldMk cId="3578943621" sldId="262"/>
        </pc:sldMkLst>
        <pc:spChg chg="add mod">
          <ac:chgData name="이 호진" userId="e7b51f9e24c37788" providerId="LiveId" clId="{049B5C7F-5875-458B-BABD-0E254184849F}" dt="2022-05-14T17:57:27.988" v="165" actId="255"/>
          <ac:spMkLst>
            <pc:docMk/>
            <pc:sldMk cId="3578943621" sldId="262"/>
            <ac:spMk id="6" creationId="{DAC2AE4B-A07F-3CB1-95C3-D557417ED48C}"/>
          </ac:spMkLst>
        </pc:spChg>
        <pc:picChg chg="add mod">
          <ac:chgData name="이 호진" userId="e7b51f9e24c37788" providerId="LiveId" clId="{049B5C7F-5875-458B-BABD-0E254184849F}" dt="2022-05-14T17:57:47.820" v="171" actId="14100"/>
          <ac:picMkLst>
            <pc:docMk/>
            <pc:sldMk cId="3578943621" sldId="262"/>
            <ac:picMk id="7" creationId="{B98FD44D-02F4-BA3B-D53F-F8A2A914FA8F}"/>
          </ac:picMkLst>
        </pc:picChg>
      </pc:sldChg>
      <pc:sldChg chg="addSp modSp add del mod ord">
        <pc:chgData name="이 호진" userId="e7b51f9e24c37788" providerId="LiveId" clId="{049B5C7F-5875-458B-BABD-0E254184849F}" dt="2022-05-15T15:05:13.441" v="540" actId="47"/>
        <pc:sldMkLst>
          <pc:docMk/>
          <pc:sldMk cId="3944618518" sldId="263"/>
        </pc:sldMkLst>
        <pc:spChg chg="add mod">
          <ac:chgData name="이 호진" userId="e7b51f9e24c37788" providerId="LiveId" clId="{049B5C7F-5875-458B-BABD-0E254184849F}" dt="2022-05-14T17:58:59.224" v="189" actId="1076"/>
          <ac:spMkLst>
            <pc:docMk/>
            <pc:sldMk cId="3944618518" sldId="263"/>
            <ac:spMk id="7" creationId="{BCD7B6BD-0CED-7B69-9ACC-660E74D3CF00}"/>
          </ac:spMkLst>
        </pc:spChg>
        <pc:spChg chg="add mod">
          <ac:chgData name="이 호진" userId="e7b51f9e24c37788" providerId="LiveId" clId="{049B5C7F-5875-458B-BABD-0E254184849F}" dt="2022-05-14T17:58:59.224" v="189" actId="1076"/>
          <ac:spMkLst>
            <pc:docMk/>
            <pc:sldMk cId="3944618518" sldId="263"/>
            <ac:spMk id="9" creationId="{D1793A55-0817-451F-6F91-E38A4474F711}"/>
          </ac:spMkLst>
        </pc:spChg>
        <pc:spChg chg="add mod">
          <ac:chgData name="이 호진" userId="e7b51f9e24c37788" providerId="LiveId" clId="{049B5C7F-5875-458B-BABD-0E254184849F}" dt="2022-05-14T17:58:59.224" v="189" actId="1076"/>
          <ac:spMkLst>
            <pc:docMk/>
            <pc:sldMk cId="3944618518" sldId="263"/>
            <ac:spMk id="11" creationId="{C7404EFE-8922-464F-AED4-0774DEDD80C0}"/>
          </ac:spMkLst>
        </pc:spChg>
        <pc:spChg chg="add mod">
          <ac:chgData name="이 호진" userId="e7b51f9e24c37788" providerId="LiveId" clId="{049B5C7F-5875-458B-BABD-0E254184849F}" dt="2022-05-14T17:59:18.069" v="205" actId="14100"/>
          <ac:spMkLst>
            <pc:docMk/>
            <pc:sldMk cId="3944618518" sldId="263"/>
            <ac:spMk id="12" creationId="{4C4F8164-7066-8C26-9678-0B59BC0C4378}"/>
          </ac:spMkLst>
        </pc:spChg>
      </pc:sldChg>
      <pc:sldChg chg="addSp delSp modSp add mod ord">
        <pc:chgData name="이 호진" userId="e7b51f9e24c37788" providerId="LiveId" clId="{049B5C7F-5875-458B-BABD-0E254184849F}" dt="2022-05-15T14:52:20.497" v="350" actId="1076"/>
        <pc:sldMkLst>
          <pc:docMk/>
          <pc:sldMk cId="1631655448" sldId="264"/>
        </pc:sldMkLst>
        <pc:spChg chg="add mod">
          <ac:chgData name="이 호진" userId="e7b51f9e24c37788" providerId="LiveId" clId="{049B5C7F-5875-458B-BABD-0E254184849F}" dt="2022-05-15T14:52:20.497" v="350" actId="1076"/>
          <ac:spMkLst>
            <pc:docMk/>
            <pc:sldMk cId="1631655448" sldId="264"/>
            <ac:spMk id="7" creationId="{FF60F861-C8A6-66F1-C13A-2B1485144B1D}"/>
          </ac:spMkLst>
        </pc:spChg>
        <pc:spChg chg="add mod">
          <ac:chgData name="이 호진" userId="e7b51f9e24c37788" providerId="LiveId" clId="{049B5C7F-5875-458B-BABD-0E254184849F}" dt="2022-05-15T14:45:31.666" v="319" actId="1076"/>
          <ac:spMkLst>
            <pc:docMk/>
            <pc:sldMk cId="1631655448" sldId="264"/>
            <ac:spMk id="9" creationId="{9F8C4230-3368-A0B2-368E-89C6C8CD13EA}"/>
          </ac:spMkLst>
        </pc:spChg>
        <pc:spChg chg="add mod">
          <ac:chgData name="이 호진" userId="e7b51f9e24c37788" providerId="LiveId" clId="{049B5C7F-5875-458B-BABD-0E254184849F}" dt="2022-05-15T14:52:08.131" v="346" actId="1076"/>
          <ac:spMkLst>
            <pc:docMk/>
            <pc:sldMk cId="1631655448" sldId="264"/>
            <ac:spMk id="13" creationId="{01DECDBD-19ED-BA9D-3BA4-BFF51E4D9A90}"/>
          </ac:spMkLst>
        </pc:spChg>
        <pc:picChg chg="add del mod">
          <ac:chgData name="이 호진" userId="e7b51f9e24c37788" providerId="LiveId" clId="{049B5C7F-5875-458B-BABD-0E254184849F}" dt="2022-05-15T14:51:39.478" v="336" actId="478"/>
          <ac:picMkLst>
            <pc:docMk/>
            <pc:sldMk cId="1631655448" sldId="264"/>
            <ac:picMk id="1026" creationId="{73BF8C95-D0D7-BB56-7A19-560B1E8762AE}"/>
          </ac:picMkLst>
        </pc:picChg>
        <pc:picChg chg="add mod">
          <ac:chgData name="이 호진" userId="e7b51f9e24c37788" providerId="LiveId" clId="{049B5C7F-5875-458B-BABD-0E254184849F}" dt="2022-05-15T14:51:49.502" v="338" actId="1076"/>
          <ac:picMkLst>
            <pc:docMk/>
            <pc:sldMk cId="1631655448" sldId="264"/>
            <ac:picMk id="1028" creationId="{42C536C8-A490-0259-469D-E85AF1C5EBE0}"/>
          </ac:picMkLst>
        </pc:picChg>
      </pc:sldChg>
      <pc:sldChg chg="addSp modSp add mod ord">
        <pc:chgData name="이 호진" userId="e7b51f9e24c37788" providerId="LiveId" clId="{049B5C7F-5875-458B-BABD-0E254184849F}" dt="2022-05-15T14:49:28.181" v="324"/>
        <pc:sldMkLst>
          <pc:docMk/>
          <pc:sldMk cId="1658468775" sldId="265"/>
        </pc:sldMkLst>
        <pc:picChg chg="add mod">
          <ac:chgData name="이 호진" userId="e7b51f9e24c37788" providerId="LiveId" clId="{049B5C7F-5875-458B-BABD-0E254184849F}" dt="2022-05-15T14:49:22.643" v="322" actId="1076"/>
          <ac:picMkLst>
            <pc:docMk/>
            <pc:sldMk cId="1658468775" sldId="265"/>
            <ac:picMk id="7" creationId="{CCEB4AC0-F85D-F88E-18F8-2D7BABDD2460}"/>
          </ac:picMkLst>
        </pc:picChg>
      </pc:sldChg>
      <pc:sldChg chg="addSp delSp modSp add mod ord">
        <pc:chgData name="이 호진" userId="e7b51f9e24c37788" providerId="LiveId" clId="{049B5C7F-5875-458B-BABD-0E254184849F}" dt="2022-05-15T14:55:43.809" v="408" actId="1076"/>
        <pc:sldMkLst>
          <pc:docMk/>
          <pc:sldMk cId="2570586610" sldId="266"/>
        </pc:sldMkLst>
        <pc:spChg chg="add mod">
          <ac:chgData name="이 호진" userId="e7b51f9e24c37788" providerId="LiveId" clId="{049B5C7F-5875-458B-BABD-0E254184849F}" dt="2022-05-15T14:55:43.809" v="408" actId="1076"/>
          <ac:spMkLst>
            <pc:docMk/>
            <pc:sldMk cId="2570586610" sldId="266"/>
            <ac:spMk id="9" creationId="{559D8170-5764-9FEF-5449-4145DEBA6338}"/>
          </ac:spMkLst>
        </pc:spChg>
        <pc:spChg chg="add mod">
          <ac:chgData name="이 호진" userId="e7b51f9e24c37788" providerId="LiveId" clId="{049B5C7F-5875-458B-BABD-0E254184849F}" dt="2022-05-15T14:54:13.570" v="383" actId="6549"/>
          <ac:spMkLst>
            <pc:docMk/>
            <pc:sldMk cId="2570586610" sldId="266"/>
            <ac:spMk id="10" creationId="{85844F61-72FD-6295-0E9F-D8D4C34D5D08}"/>
          </ac:spMkLst>
        </pc:spChg>
        <pc:spChg chg="add mod">
          <ac:chgData name="이 호진" userId="e7b51f9e24c37788" providerId="LiveId" clId="{049B5C7F-5875-458B-BABD-0E254184849F}" dt="2022-05-15T14:55:39.354" v="407" actId="1076"/>
          <ac:spMkLst>
            <pc:docMk/>
            <pc:sldMk cId="2570586610" sldId="266"/>
            <ac:spMk id="20" creationId="{04CFD4EF-C9BA-5055-0870-30AABDBD0265}"/>
          </ac:spMkLst>
        </pc:spChg>
        <pc:picChg chg="add del mod">
          <ac:chgData name="이 호진" userId="e7b51f9e24c37788" providerId="LiveId" clId="{049B5C7F-5875-458B-BABD-0E254184849F}" dt="2022-05-15T14:54:00.156" v="353" actId="478"/>
          <ac:picMkLst>
            <pc:docMk/>
            <pc:sldMk cId="2570586610" sldId="266"/>
            <ac:picMk id="7" creationId="{DBEB7165-6284-D646-9862-3923771540D2}"/>
          </ac:picMkLst>
        </pc:picChg>
        <pc:picChg chg="add mod">
          <ac:chgData name="이 호진" userId="e7b51f9e24c37788" providerId="LiveId" clId="{049B5C7F-5875-458B-BABD-0E254184849F}" dt="2022-05-15T14:54:36.566" v="390" actId="1076"/>
          <ac:picMkLst>
            <pc:docMk/>
            <pc:sldMk cId="2570586610" sldId="266"/>
            <ac:picMk id="12" creationId="{67B35597-BC1B-56EB-9C40-2E47FC1BE30F}"/>
          </ac:picMkLst>
        </pc:picChg>
        <pc:cxnChg chg="add mod">
          <ac:chgData name="이 호진" userId="e7b51f9e24c37788" providerId="LiveId" clId="{049B5C7F-5875-458B-BABD-0E254184849F}" dt="2022-05-15T14:54:55.873" v="396" actId="14100"/>
          <ac:cxnSpMkLst>
            <pc:docMk/>
            <pc:sldMk cId="2570586610" sldId="266"/>
            <ac:cxnSpMk id="14" creationId="{6B25AE95-5AC7-D3C0-4642-8CF6F7D42C62}"/>
          </ac:cxnSpMkLst>
        </pc:cxnChg>
        <pc:cxnChg chg="add mod">
          <ac:chgData name="이 호진" userId="e7b51f9e24c37788" providerId="LiveId" clId="{049B5C7F-5875-458B-BABD-0E254184849F}" dt="2022-05-15T14:55:13.568" v="402" actId="14100"/>
          <ac:cxnSpMkLst>
            <pc:docMk/>
            <pc:sldMk cId="2570586610" sldId="266"/>
            <ac:cxnSpMk id="16" creationId="{BA809277-B35E-EA05-48E1-7FAB6258A2A1}"/>
          </ac:cxnSpMkLst>
        </pc:cxnChg>
      </pc:sldChg>
      <pc:sldChg chg="addSp modSp add mod ord">
        <pc:chgData name="이 호진" userId="e7b51f9e24c37788" providerId="LiveId" clId="{049B5C7F-5875-458B-BABD-0E254184849F}" dt="2022-05-15T15:09:43.789" v="553" actId="1076"/>
        <pc:sldMkLst>
          <pc:docMk/>
          <pc:sldMk cId="1122260263" sldId="267"/>
        </pc:sldMkLst>
        <pc:spChg chg="add mod">
          <ac:chgData name="이 호진" userId="e7b51f9e24c37788" providerId="LiveId" clId="{049B5C7F-5875-458B-BABD-0E254184849F}" dt="2022-05-15T14:55:56.614" v="430" actId="6549"/>
          <ac:spMkLst>
            <pc:docMk/>
            <pc:sldMk cId="1122260263" sldId="267"/>
            <ac:spMk id="6" creationId="{7CE8F532-94D3-BA2E-7737-CD6C0EFB5D5C}"/>
          </ac:spMkLst>
        </pc:spChg>
        <pc:spChg chg="add mod">
          <ac:chgData name="이 호진" userId="e7b51f9e24c37788" providerId="LiveId" clId="{049B5C7F-5875-458B-BABD-0E254184849F}" dt="2022-05-15T15:09:41.859" v="552" actId="14100"/>
          <ac:spMkLst>
            <pc:docMk/>
            <pc:sldMk cId="1122260263" sldId="267"/>
            <ac:spMk id="8" creationId="{CC501D24-D8A2-9DD9-95C3-D9532CEB6CE4}"/>
          </ac:spMkLst>
        </pc:spChg>
        <pc:spChg chg="add mod">
          <ac:chgData name="이 호진" userId="e7b51f9e24c37788" providerId="LiveId" clId="{049B5C7F-5875-458B-BABD-0E254184849F}" dt="2022-05-15T14:57:28.672" v="440" actId="1076"/>
          <ac:spMkLst>
            <pc:docMk/>
            <pc:sldMk cId="1122260263" sldId="267"/>
            <ac:spMk id="10" creationId="{BEF0665E-BC2C-2116-09C9-E067D45530DB}"/>
          </ac:spMkLst>
        </pc:spChg>
        <pc:picChg chg="add mod">
          <ac:chgData name="이 호진" userId="e7b51f9e24c37788" providerId="LiveId" clId="{049B5C7F-5875-458B-BABD-0E254184849F}" dt="2022-05-15T15:09:43.789" v="553" actId="1076"/>
          <ac:picMkLst>
            <pc:docMk/>
            <pc:sldMk cId="1122260263" sldId="267"/>
            <ac:picMk id="9" creationId="{CE0E4CEF-34F8-4EF0-6DCA-6020C5E2247E}"/>
          </ac:picMkLst>
        </pc:picChg>
      </pc:sldChg>
      <pc:sldChg chg="addSp modSp add del mod ord">
        <pc:chgData name="이 호진" userId="e7b51f9e24c37788" providerId="LiveId" clId="{049B5C7F-5875-458B-BABD-0E254184849F}" dt="2022-05-15T15:10:20.884" v="559" actId="2696"/>
        <pc:sldMkLst>
          <pc:docMk/>
          <pc:sldMk cId="428133679" sldId="268"/>
        </pc:sldMkLst>
        <pc:spChg chg="add mod">
          <ac:chgData name="이 호진" userId="e7b51f9e24c37788" providerId="LiveId" clId="{049B5C7F-5875-458B-BABD-0E254184849F}" dt="2022-05-15T14:58:51.935" v="463" actId="14100"/>
          <ac:spMkLst>
            <pc:docMk/>
            <pc:sldMk cId="428133679" sldId="268"/>
            <ac:spMk id="6" creationId="{E3DF9FF5-92AB-9D7C-347C-9121C72100CB}"/>
          </ac:spMkLst>
        </pc:spChg>
        <pc:spChg chg="add mod">
          <ac:chgData name="이 호진" userId="e7b51f9e24c37788" providerId="LiveId" clId="{049B5C7F-5875-458B-BABD-0E254184849F}" dt="2022-05-15T14:59:37.243" v="470" actId="14100"/>
          <ac:spMkLst>
            <pc:docMk/>
            <pc:sldMk cId="428133679" sldId="268"/>
            <ac:spMk id="8" creationId="{A038D44F-F051-B38B-1AA8-D672108249C5}"/>
          </ac:spMkLst>
        </pc:spChg>
        <pc:picChg chg="add mod">
          <ac:chgData name="이 호진" userId="e7b51f9e24c37788" providerId="LiveId" clId="{049B5C7F-5875-458B-BABD-0E254184849F}" dt="2022-05-15T14:59:38.184" v="471" actId="1076"/>
          <ac:picMkLst>
            <pc:docMk/>
            <pc:sldMk cId="428133679" sldId="268"/>
            <ac:picMk id="2050" creationId="{50C152A2-E2B8-E7DE-4CF6-6F16038359FD}"/>
          </ac:picMkLst>
        </pc:picChg>
      </pc:sldChg>
      <pc:sldChg chg="addSp delSp modSp add del mod ord">
        <pc:chgData name="이 호진" userId="e7b51f9e24c37788" providerId="LiveId" clId="{049B5C7F-5875-458B-BABD-0E254184849F}" dt="2022-05-15T15:10:20.884" v="559" actId="2696"/>
        <pc:sldMkLst>
          <pc:docMk/>
          <pc:sldMk cId="1285844151" sldId="269"/>
        </pc:sldMkLst>
        <pc:spChg chg="del">
          <ac:chgData name="이 호진" userId="e7b51f9e24c37788" providerId="LiveId" clId="{049B5C7F-5875-458B-BABD-0E254184849F}" dt="2022-05-15T15:00:15.205" v="476" actId="478"/>
          <ac:spMkLst>
            <pc:docMk/>
            <pc:sldMk cId="1285844151" sldId="269"/>
            <ac:spMk id="7" creationId="{7CA2BC6A-8622-378D-781B-17A25B5A9C7C}"/>
          </ac:spMkLst>
        </pc:spChg>
        <pc:picChg chg="del">
          <ac:chgData name="이 호진" userId="e7b51f9e24c37788" providerId="LiveId" clId="{049B5C7F-5875-458B-BABD-0E254184849F}" dt="2022-05-15T15:00:11.982" v="475" actId="478"/>
          <ac:picMkLst>
            <pc:docMk/>
            <pc:sldMk cId="1285844151" sldId="269"/>
            <ac:picMk id="6" creationId="{6B207170-BEC9-E541-CA02-0EA64C68F948}"/>
          </ac:picMkLst>
        </pc:picChg>
        <pc:picChg chg="add mod">
          <ac:chgData name="이 호진" userId="e7b51f9e24c37788" providerId="LiveId" clId="{049B5C7F-5875-458B-BABD-0E254184849F}" dt="2022-05-15T15:00:56.495" v="484" actId="1076"/>
          <ac:picMkLst>
            <pc:docMk/>
            <pc:sldMk cId="1285844151" sldId="269"/>
            <ac:picMk id="9" creationId="{F6635E83-22DA-8B06-AF92-021B67BC3FF2}"/>
          </ac:picMkLst>
        </pc:picChg>
      </pc:sldChg>
      <pc:sldChg chg="addSp modSp add del mod">
        <pc:chgData name="이 호진" userId="e7b51f9e24c37788" providerId="LiveId" clId="{049B5C7F-5875-458B-BABD-0E254184849F}" dt="2022-05-15T15:10:20.884" v="559" actId="2696"/>
        <pc:sldMkLst>
          <pc:docMk/>
          <pc:sldMk cId="3408275524" sldId="270"/>
        </pc:sldMkLst>
        <pc:spChg chg="add mod">
          <ac:chgData name="이 호진" userId="e7b51f9e24c37788" providerId="LiveId" clId="{049B5C7F-5875-458B-BABD-0E254184849F}" dt="2022-05-15T15:02:56.297" v="498" actId="1076"/>
          <ac:spMkLst>
            <pc:docMk/>
            <pc:sldMk cId="3408275524" sldId="270"/>
            <ac:spMk id="7" creationId="{6220F40C-75BD-05AF-F3B0-3A0EF9FA2FF7}"/>
          </ac:spMkLst>
        </pc:spChg>
        <pc:spChg chg="add mod">
          <ac:chgData name="이 호진" userId="e7b51f9e24c37788" providerId="LiveId" clId="{049B5C7F-5875-458B-BABD-0E254184849F}" dt="2022-05-15T15:02:45.764" v="493"/>
          <ac:spMkLst>
            <pc:docMk/>
            <pc:sldMk cId="3408275524" sldId="270"/>
            <ac:spMk id="8" creationId="{F6D881F3-B04D-5C12-F739-25A0BB7EA1C4}"/>
          </ac:spMkLst>
        </pc:spChg>
        <pc:picChg chg="add mod">
          <ac:chgData name="이 호진" userId="e7b51f9e24c37788" providerId="LiveId" clId="{049B5C7F-5875-458B-BABD-0E254184849F}" dt="2022-05-15T15:02:57.703" v="499" actId="1076"/>
          <ac:picMkLst>
            <pc:docMk/>
            <pc:sldMk cId="3408275524" sldId="270"/>
            <ac:picMk id="3074" creationId="{65667024-3E6B-E0AE-94E8-1BC444D106F9}"/>
          </ac:picMkLst>
        </pc:picChg>
      </pc:sldChg>
      <pc:sldChg chg="delSp add mod">
        <pc:chgData name="이 호진" userId="e7b51f9e24c37788" providerId="LiveId" clId="{049B5C7F-5875-458B-BABD-0E254184849F}" dt="2022-05-15T15:10:02.955" v="558" actId="478"/>
        <pc:sldMkLst>
          <pc:docMk/>
          <pc:sldMk cId="1605116157" sldId="271"/>
        </pc:sldMkLst>
        <pc:spChg chg="del">
          <ac:chgData name="이 호진" userId="e7b51f9e24c37788" providerId="LiveId" clId="{049B5C7F-5875-458B-BABD-0E254184849F}" dt="2022-05-15T15:10:02.955" v="558" actId="478"/>
          <ac:spMkLst>
            <pc:docMk/>
            <pc:sldMk cId="1605116157" sldId="271"/>
            <ac:spMk id="7" creationId="{6220F40C-75BD-05AF-F3B0-3A0EF9FA2FF7}"/>
          </ac:spMkLst>
        </pc:spChg>
        <pc:spChg chg="del">
          <ac:chgData name="이 호진" userId="e7b51f9e24c37788" providerId="LiveId" clId="{049B5C7F-5875-458B-BABD-0E254184849F}" dt="2022-05-15T15:10:01.016" v="556" actId="478"/>
          <ac:spMkLst>
            <pc:docMk/>
            <pc:sldMk cId="1605116157" sldId="271"/>
            <ac:spMk id="8" creationId="{F6D881F3-B04D-5C12-F739-25A0BB7EA1C4}"/>
          </ac:spMkLst>
        </pc:spChg>
        <pc:picChg chg="del">
          <ac:chgData name="이 호진" userId="e7b51f9e24c37788" providerId="LiveId" clId="{049B5C7F-5875-458B-BABD-0E254184849F}" dt="2022-05-15T15:10:01.749" v="557" actId="478"/>
          <ac:picMkLst>
            <pc:docMk/>
            <pc:sldMk cId="1605116157" sldId="271"/>
            <ac:picMk id="3074" creationId="{65667024-3E6B-E0AE-94E8-1BC444D106F9}"/>
          </ac:picMkLst>
        </pc:picChg>
      </pc:sldChg>
      <pc:sldChg chg="addSp modSp add del mod">
        <pc:chgData name="이 호진" userId="e7b51f9e24c37788" providerId="LiveId" clId="{049B5C7F-5875-458B-BABD-0E254184849F}" dt="2022-05-15T15:05:13.441" v="540" actId="47"/>
        <pc:sldMkLst>
          <pc:docMk/>
          <pc:sldMk cId="3194137335" sldId="271"/>
        </pc:sldMkLst>
        <pc:spChg chg="add mod">
          <ac:chgData name="이 호진" userId="e7b51f9e24c37788" providerId="LiveId" clId="{049B5C7F-5875-458B-BABD-0E254184849F}" dt="2022-05-15T15:03:43.276" v="534" actId="6549"/>
          <ac:spMkLst>
            <pc:docMk/>
            <pc:sldMk cId="3194137335" sldId="271"/>
            <ac:spMk id="8" creationId="{2E56140B-65C8-5B81-79CE-86E1B5522602}"/>
          </ac:spMkLst>
        </pc:spChg>
        <pc:picChg chg="add mod">
          <ac:chgData name="이 호진" userId="e7b51f9e24c37788" providerId="LiveId" clId="{049B5C7F-5875-458B-BABD-0E254184849F}" dt="2022-05-15T15:03:48.858" v="536" actId="1076"/>
          <ac:picMkLst>
            <pc:docMk/>
            <pc:sldMk cId="3194137335" sldId="271"/>
            <ac:picMk id="7" creationId="{9AF34F64-B8D1-F4E0-6ECB-0C7EC323AC3A}"/>
          </ac:picMkLst>
        </pc:picChg>
      </pc:sldChg>
      <pc:sldChg chg="addSp modSp add del mod">
        <pc:chgData name="이 호진" userId="e7b51f9e24c37788" providerId="LiveId" clId="{049B5C7F-5875-458B-BABD-0E254184849F}" dt="2022-05-15T15:05:13.441" v="540" actId="47"/>
        <pc:sldMkLst>
          <pc:docMk/>
          <pc:sldMk cId="1813946709" sldId="272"/>
        </pc:sldMkLst>
        <pc:picChg chg="add mod">
          <ac:chgData name="이 호진" userId="e7b51f9e24c37788" providerId="LiveId" clId="{049B5C7F-5875-458B-BABD-0E254184849F}" dt="2022-05-15T15:04:28.153" v="539" actId="1076"/>
          <ac:picMkLst>
            <pc:docMk/>
            <pc:sldMk cId="1813946709" sldId="272"/>
            <ac:picMk id="7" creationId="{28F24B85-8E04-B892-1704-AF79EDA0FCB0}"/>
          </ac:picMkLst>
        </pc:picChg>
      </pc:sldChg>
      <pc:sldChg chg="add del">
        <pc:chgData name="이 호진" userId="e7b51f9e24c37788" providerId="LiveId" clId="{049B5C7F-5875-458B-BABD-0E254184849F}" dt="2022-05-15T15:05:13.441" v="540" actId="47"/>
        <pc:sldMkLst>
          <pc:docMk/>
          <pc:sldMk cId="2013595450" sldId="273"/>
        </pc:sldMkLst>
      </pc:sldChg>
      <pc:sldChg chg="add del">
        <pc:chgData name="이 호진" userId="e7b51f9e24c37788" providerId="LiveId" clId="{049B5C7F-5875-458B-BABD-0E254184849F}" dt="2022-05-15T15:05:13.441" v="540" actId="47"/>
        <pc:sldMkLst>
          <pc:docMk/>
          <pc:sldMk cId="3015019259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760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Dot </a:t>
            </a:r>
            <a:r>
              <a:rPr lang="en-US" altLang="ko-KR" sz="3600"/>
              <a:t>MatrixLED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4981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4A4583-ED81-5B78-A313-1DDC0EEA75D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31718B-68D3-3AF4-CDB0-DF8273A2758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4B51A9-5DAE-F211-E20B-98D8517BE9B3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329E8-A98E-E4EB-DF6F-A03FCEEF5D6B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EB4AC0-F85D-F88E-18F8-2D7BABDD2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4" y="674949"/>
            <a:ext cx="8296835" cy="421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6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4A4583-ED81-5B78-A313-1DDC0EEA75D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31718B-68D3-3AF4-CDB0-DF8273A2758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4B51A9-5DAE-F211-E20B-98D8517BE9B3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329E8-A98E-E4EB-DF6F-A03FCEEF5D6B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EFFB3-3844-84F2-EA70-1F1962F52077}"/>
              </a:ext>
            </a:extLst>
          </p:cNvPr>
          <p:cNvSpPr txBox="1"/>
          <p:nvPr/>
        </p:nvSpPr>
        <p:spPr>
          <a:xfrm>
            <a:off x="282388" y="719418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DOT Metrix LED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1BCBD-355C-1E84-D1F7-4F95B82ACDD0}"/>
              </a:ext>
            </a:extLst>
          </p:cNvPr>
          <p:cNvSpPr txBox="1"/>
          <p:nvPr/>
        </p:nvSpPr>
        <p:spPr>
          <a:xfrm>
            <a:off x="3630706" y="84252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여러개의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LED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들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을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격자모양으로 서로 배치하여 연결된 것을 말합니다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D1E0B7-D7DE-0BD0-62CA-1EE55A11FE1E}"/>
              </a:ext>
            </a:extLst>
          </p:cNvPr>
          <p:cNvSpPr txBox="1"/>
          <p:nvPr/>
        </p:nvSpPr>
        <p:spPr>
          <a:xfrm>
            <a:off x="4222377" y="1934269"/>
            <a:ext cx="43971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격자모양으로 연결하여 묶어 놓은 이유는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도트매트릭스를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동작시키기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위한 핀의 숫자를 줄이기 위해서 입니다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  <p:pic>
        <p:nvPicPr>
          <p:cNvPr id="1026" name="Picture 2" descr="아두이노 8x8 도트 매트릭스">
            <a:extLst>
              <a:ext uri="{FF2B5EF4-FFF2-40B4-BE49-F238E27FC236}">
                <a16:creationId xmlns:a16="http://schemas.microsoft.com/office/drawing/2014/main" id="{B6B3057A-1AA6-2F93-C13F-9F9B6082C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2" y="1777101"/>
            <a:ext cx="3412938" cy="302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4A4583-ED81-5B78-A313-1DDC0EEA75D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31718B-68D3-3AF4-CDB0-DF8273A2758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4B51A9-5DAE-F211-E20B-98D8517BE9B3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329E8-A98E-E4EB-DF6F-A03FCEEF5D6B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60F861-C8A6-66F1-C13A-2B1485144B1D}"/>
              </a:ext>
            </a:extLst>
          </p:cNvPr>
          <p:cNvSpPr txBox="1"/>
          <p:nvPr/>
        </p:nvSpPr>
        <p:spPr>
          <a:xfrm>
            <a:off x="4709835" y="2463765"/>
            <a:ext cx="397696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모든 양극을 행으로 함께 묶고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(R1-RB),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모든 음극을 열로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열로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함께 묶으면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(C1-C8)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필요한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I/O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핀은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16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개로 줄어 듭니다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각각의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LED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픽셀은 행과 열 조합으로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접근할수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8C4230-3368-A0B2-368E-89C6C8CD13EA}"/>
              </a:ext>
            </a:extLst>
          </p:cNvPr>
          <p:cNvSpPr txBox="1"/>
          <p:nvPr/>
        </p:nvSpPr>
        <p:spPr>
          <a:xfrm>
            <a:off x="376517" y="875997"/>
            <a:ext cx="31735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8X8 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매트릭스 </a:t>
            </a:r>
            <a:endParaRPr lang="ko-KR" altLang="en-US" sz="3600" dirty="0"/>
          </a:p>
        </p:txBody>
      </p:sp>
      <p:pic>
        <p:nvPicPr>
          <p:cNvPr id="1028" name="Picture 4" descr="아두이노키트 - 도트매트릭스 매뉴얼 (32/33) : 네이버 블로그">
            <a:extLst>
              <a:ext uri="{FF2B5EF4-FFF2-40B4-BE49-F238E27FC236}">
                <a16:creationId xmlns:a16="http://schemas.microsoft.com/office/drawing/2014/main" id="{42C536C8-A490-0259-469D-E85AF1C5E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17" y="1545860"/>
            <a:ext cx="40576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DECDBD-19ED-BA9D-3BA4-BFF51E4D9A90}"/>
              </a:ext>
            </a:extLst>
          </p:cNvPr>
          <p:cNvSpPr txBox="1"/>
          <p:nvPr/>
        </p:nvSpPr>
        <p:spPr>
          <a:xfrm>
            <a:off x="4709835" y="1698961"/>
            <a:ext cx="41349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예를 들어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8X8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매트릭스의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LED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각각의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LED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픽셀당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개씩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64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개의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I/O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핀이 필요합니다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165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4A4583-ED81-5B78-A313-1DDC0EEA75D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31718B-68D3-3AF4-CDB0-DF8273A2758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4B51A9-5DAE-F211-E20B-98D8517BE9B3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329E8-A98E-E4EB-DF6F-A03FCEEF5D6B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9D8170-5764-9FEF-5449-4145DEBA6338}"/>
              </a:ext>
            </a:extLst>
          </p:cNvPr>
          <p:cNvSpPr txBox="1"/>
          <p:nvPr/>
        </p:nvSpPr>
        <p:spPr>
          <a:xfrm>
            <a:off x="3939987" y="1660710"/>
            <a:ext cx="394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R4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C3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LOW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만들었을 때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(4, 3)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위치에 있는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LED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44F61-72FD-6295-0E9F-D8D4C34D5D08}"/>
              </a:ext>
            </a:extLst>
          </p:cNvPr>
          <p:cNvSpPr txBox="1"/>
          <p:nvPr/>
        </p:nvSpPr>
        <p:spPr>
          <a:xfrm>
            <a:off x="282388" y="719418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셀 </a:t>
            </a:r>
            <a:r>
              <a:rPr lang="en-US" altLang="ko-KR" sz="3600" dirty="0"/>
              <a:t>LED </a:t>
            </a:r>
            <a:r>
              <a:rPr lang="ko-KR" altLang="en-US" sz="3600" dirty="0"/>
              <a:t>켜기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7B35597-BC1B-56EB-9C40-2E47FC1B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93" y="1660710"/>
            <a:ext cx="2862113" cy="2698377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B25AE95-5AC7-D3C0-4642-8CF6F7D42C62}"/>
              </a:ext>
            </a:extLst>
          </p:cNvPr>
          <p:cNvCxnSpPr>
            <a:cxnSpLocks/>
          </p:cNvCxnSpPr>
          <p:nvPr/>
        </p:nvCxnSpPr>
        <p:spPr>
          <a:xfrm>
            <a:off x="931209" y="2628900"/>
            <a:ext cx="246417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A809277-B35E-EA05-48E1-7FAB6258A2A1}"/>
              </a:ext>
            </a:extLst>
          </p:cNvPr>
          <p:cNvCxnSpPr>
            <a:cxnSpLocks/>
          </p:cNvCxnSpPr>
          <p:nvPr/>
        </p:nvCxnSpPr>
        <p:spPr>
          <a:xfrm flipV="1">
            <a:off x="1930773" y="2010335"/>
            <a:ext cx="0" cy="22232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04CFD4EF-C9BA-5055-0870-30AABDBD0265}"/>
              </a:ext>
            </a:extLst>
          </p:cNvPr>
          <p:cNvSpPr/>
          <p:nvPr/>
        </p:nvSpPr>
        <p:spPr>
          <a:xfrm>
            <a:off x="1680883" y="2599763"/>
            <a:ext cx="298078" cy="29807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58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4A4583-ED81-5B78-A313-1DDC0EEA75D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31718B-68D3-3AF4-CDB0-DF8273A2758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4B51A9-5DAE-F211-E20B-98D8517BE9B3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329E8-A98E-E4EB-DF6F-A03FCEEF5D6B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8F532-94D3-BA2E-7737-CD6C0EFB5D5C}"/>
              </a:ext>
            </a:extLst>
          </p:cNvPr>
          <p:cNvSpPr txBox="1"/>
          <p:nvPr/>
        </p:nvSpPr>
        <p:spPr>
          <a:xfrm>
            <a:off x="282388" y="719418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잔상효과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1D24-D8A2-9DD9-95C3-D9532CEB6CE4}"/>
              </a:ext>
            </a:extLst>
          </p:cNvPr>
          <p:cNvSpPr txBox="1"/>
          <p:nvPr/>
        </p:nvSpPr>
        <p:spPr>
          <a:xfrm>
            <a:off x="4198627" y="2014621"/>
            <a:ext cx="46495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초에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번이상의 속도로 각 행을 빠르게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스캐닝하면서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각각의 행에 있는 해당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LED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시키면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눈에 의한 잔상효과로 인해 우리는 하나의 이미지 인식하게 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F0665E-BC2C-2116-09C9-E067D45530DB}"/>
              </a:ext>
            </a:extLst>
          </p:cNvPr>
          <p:cNvSpPr txBox="1"/>
          <p:nvPr/>
        </p:nvSpPr>
        <p:spPr>
          <a:xfrm>
            <a:off x="2689411" y="753114"/>
            <a:ext cx="56343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각각의 행에서 한개의 핀은 한번에 오직 한개의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LED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에만 전류를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공급할수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있습니다만 열에 있는 핀은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한개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이상의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LED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전류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sink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입니다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0E4CEF-34F8-4EF0-6DCA-6020C5E2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1" y="2014621"/>
            <a:ext cx="3270782" cy="198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6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</p:spTree>
    <p:extLst>
      <p:ext uri="{BB962C8B-B14F-4D97-AF65-F5344CB8AC3E}">
        <p14:creationId xmlns:p14="http://schemas.microsoft.com/office/powerpoint/2010/main" val="160511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185</Words>
  <Application>Microsoft Office PowerPoint</Application>
  <PresentationFormat>화면 슬라이드 쇼(16:9)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2022-06-09T07:40:48Z</dcterms:modified>
</cp:coreProperties>
</file>