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9" r:id="rId3"/>
    <p:sldId id="274" r:id="rId4"/>
    <p:sldId id="271" r:id="rId5"/>
    <p:sldId id="275" r:id="rId6"/>
    <p:sldId id="27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5ECF7-9356-4021-BE49-A8C91F7A267B}" v="73" dt="2022-06-02T08:55:09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9D5ECF7-9356-4021-BE49-A8C91F7A267B}"/>
    <pc:docChg chg="custSel addSld delSld modSld sldOrd">
      <pc:chgData name="이 호진" userId="e7b51f9e24c37788" providerId="LiveId" clId="{19D5ECF7-9356-4021-BE49-A8C91F7A267B}" dt="2022-06-09T07:54:05.463" v="579" actId="14100"/>
      <pc:docMkLst>
        <pc:docMk/>
      </pc:docMkLst>
      <pc:sldChg chg="addSp delSp modSp mod">
        <pc:chgData name="이 호진" userId="e7b51f9e24c37788" providerId="LiveId" clId="{19D5ECF7-9356-4021-BE49-A8C91F7A267B}" dt="2022-06-01T08:53:32.616" v="1"/>
        <pc:sldMkLst>
          <pc:docMk/>
          <pc:sldMk cId="2849815304" sldId="259"/>
        </pc:sldMkLst>
        <pc:spChg chg="del">
          <ac:chgData name="이 호진" userId="e7b51f9e24c37788" providerId="LiveId" clId="{19D5ECF7-9356-4021-BE49-A8C91F7A267B}" dt="2022-06-01T08:53:32.113" v="0" actId="478"/>
          <ac:spMkLst>
            <pc:docMk/>
            <pc:sldMk cId="2849815304" sldId="259"/>
            <ac:spMk id="2" creationId="{0B533503-591B-CE08-2CF8-93764F16A9F7}"/>
          </ac:spMkLst>
        </pc:spChg>
        <pc:spChg chg="del">
          <ac:chgData name="이 호진" userId="e7b51f9e24c37788" providerId="LiveId" clId="{19D5ECF7-9356-4021-BE49-A8C91F7A267B}" dt="2022-06-01T08:53:32.113" v="0" actId="478"/>
          <ac:spMkLst>
            <pc:docMk/>
            <pc:sldMk cId="2849815304" sldId="259"/>
            <ac:spMk id="3" creationId="{FE882596-B4CC-6555-680D-A712BC42322B}"/>
          </ac:spMkLst>
        </pc:spChg>
        <pc:spChg chg="del">
          <ac:chgData name="이 호진" userId="e7b51f9e24c37788" providerId="LiveId" clId="{19D5ECF7-9356-4021-BE49-A8C91F7A267B}" dt="2022-06-01T08:53:32.113" v="0" actId="478"/>
          <ac:spMkLst>
            <pc:docMk/>
            <pc:sldMk cId="2849815304" sldId="259"/>
            <ac:spMk id="4" creationId="{D2CC6BDF-AAA2-19E3-670F-80797817C1DE}"/>
          </ac:spMkLst>
        </pc:spChg>
        <pc:spChg chg="del">
          <ac:chgData name="이 호진" userId="e7b51f9e24c37788" providerId="LiveId" clId="{19D5ECF7-9356-4021-BE49-A8C91F7A267B}" dt="2022-06-01T08:53:32.113" v="0" actId="478"/>
          <ac:spMkLst>
            <pc:docMk/>
            <pc:sldMk cId="2849815304" sldId="259"/>
            <ac:spMk id="5" creationId="{0281D26A-912F-DA87-0C31-047DBADFDD89}"/>
          </ac:spMkLst>
        </pc:spChg>
        <pc:spChg chg="add mod">
          <ac:chgData name="이 호진" userId="e7b51f9e24c37788" providerId="LiveId" clId="{19D5ECF7-9356-4021-BE49-A8C91F7A267B}" dt="2022-06-01T08:53:32.616" v="1"/>
          <ac:spMkLst>
            <pc:docMk/>
            <pc:sldMk cId="2849815304" sldId="259"/>
            <ac:spMk id="8" creationId="{AF73AECD-662C-FD7D-5FBB-8392A827F81F}"/>
          </ac:spMkLst>
        </pc:spChg>
        <pc:spChg chg="add mod">
          <ac:chgData name="이 호진" userId="e7b51f9e24c37788" providerId="LiveId" clId="{19D5ECF7-9356-4021-BE49-A8C91F7A267B}" dt="2022-06-01T08:53:32.616" v="1"/>
          <ac:spMkLst>
            <pc:docMk/>
            <pc:sldMk cId="2849815304" sldId="259"/>
            <ac:spMk id="9" creationId="{6A1F8FFA-874D-7CBA-070A-31ED9B764F98}"/>
          </ac:spMkLst>
        </pc:spChg>
        <pc:spChg chg="add mod">
          <ac:chgData name="이 호진" userId="e7b51f9e24c37788" providerId="LiveId" clId="{19D5ECF7-9356-4021-BE49-A8C91F7A267B}" dt="2022-06-01T08:53:32.616" v="1"/>
          <ac:spMkLst>
            <pc:docMk/>
            <pc:sldMk cId="2849815304" sldId="259"/>
            <ac:spMk id="10" creationId="{C1692983-C169-5415-DCFE-821471EA9E47}"/>
          </ac:spMkLst>
        </pc:spChg>
        <pc:spChg chg="add mod">
          <ac:chgData name="이 호진" userId="e7b51f9e24c37788" providerId="LiveId" clId="{19D5ECF7-9356-4021-BE49-A8C91F7A267B}" dt="2022-06-01T08:53:32.616" v="1"/>
          <ac:spMkLst>
            <pc:docMk/>
            <pc:sldMk cId="2849815304" sldId="259"/>
            <ac:spMk id="11" creationId="{74284BAF-9DB9-5DFD-0A23-653EDE013DA0}"/>
          </ac:spMkLst>
        </pc:spChg>
      </pc:sldChg>
      <pc:sldChg chg="addSp delSp modSp del mod">
        <pc:chgData name="이 호진" userId="e7b51f9e24c37788" providerId="LiveId" clId="{19D5ECF7-9356-4021-BE49-A8C91F7A267B}" dt="2022-06-01T08:54:32.934" v="13" actId="47"/>
        <pc:sldMkLst>
          <pc:docMk/>
          <pc:sldMk cId="428133679" sldId="268"/>
        </pc:sldMkLst>
        <pc:spChg chg="del">
          <ac:chgData name="이 호진" userId="e7b51f9e24c37788" providerId="LiveId" clId="{19D5ECF7-9356-4021-BE49-A8C91F7A267B}" dt="2022-06-01T08:53:44.791" v="4" actId="478"/>
          <ac:spMkLst>
            <pc:docMk/>
            <pc:sldMk cId="428133679" sldId="268"/>
            <ac:spMk id="2" creationId="{C14A4583-ED81-5B78-A313-1DDC0EEA75D0}"/>
          </ac:spMkLst>
        </pc:spChg>
        <pc:spChg chg="del">
          <ac:chgData name="이 호진" userId="e7b51f9e24c37788" providerId="LiveId" clId="{19D5ECF7-9356-4021-BE49-A8C91F7A267B}" dt="2022-06-01T08:53:44.791" v="4" actId="478"/>
          <ac:spMkLst>
            <pc:docMk/>
            <pc:sldMk cId="428133679" sldId="268"/>
            <ac:spMk id="3" creationId="{7F31718B-68D3-3AF4-CDB0-DF8273A2758B}"/>
          </ac:spMkLst>
        </pc:spChg>
        <pc:spChg chg="del">
          <ac:chgData name="이 호진" userId="e7b51f9e24c37788" providerId="LiveId" clId="{19D5ECF7-9356-4021-BE49-A8C91F7A267B}" dt="2022-06-01T08:53:44.791" v="4" actId="478"/>
          <ac:spMkLst>
            <pc:docMk/>
            <pc:sldMk cId="428133679" sldId="268"/>
            <ac:spMk id="4" creationId="{7E4B51A9-5DAE-F211-E20B-98D8517BE9B3}"/>
          </ac:spMkLst>
        </pc:spChg>
        <pc:spChg chg="del">
          <ac:chgData name="이 호진" userId="e7b51f9e24c37788" providerId="LiveId" clId="{19D5ECF7-9356-4021-BE49-A8C91F7A267B}" dt="2022-06-01T08:53:44.791" v="4" actId="478"/>
          <ac:spMkLst>
            <pc:docMk/>
            <pc:sldMk cId="428133679" sldId="268"/>
            <ac:spMk id="5" creationId="{6F1329E8-A98E-E4EB-DF6F-A03FCEEF5D6B}"/>
          </ac:spMkLst>
        </pc:spChg>
        <pc:spChg chg="add mod">
          <ac:chgData name="이 호진" userId="e7b51f9e24c37788" providerId="LiveId" clId="{19D5ECF7-9356-4021-BE49-A8C91F7A267B}" dt="2022-06-01T08:53:45.270" v="5"/>
          <ac:spMkLst>
            <pc:docMk/>
            <pc:sldMk cId="428133679" sldId="268"/>
            <ac:spMk id="9" creationId="{8F12C0AA-BF55-92BD-3029-FF1704F695C6}"/>
          </ac:spMkLst>
        </pc:spChg>
        <pc:spChg chg="add mod">
          <ac:chgData name="이 호진" userId="e7b51f9e24c37788" providerId="LiveId" clId="{19D5ECF7-9356-4021-BE49-A8C91F7A267B}" dt="2022-06-01T08:53:45.270" v="5"/>
          <ac:spMkLst>
            <pc:docMk/>
            <pc:sldMk cId="428133679" sldId="268"/>
            <ac:spMk id="10" creationId="{FF7E1C13-3992-AE45-AF7C-D8E19BF636CF}"/>
          </ac:spMkLst>
        </pc:spChg>
        <pc:spChg chg="add mod">
          <ac:chgData name="이 호진" userId="e7b51f9e24c37788" providerId="LiveId" clId="{19D5ECF7-9356-4021-BE49-A8C91F7A267B}" dt="2022-06-01T08:53:45.270" v="5"/>
          <ac:spMkLst>
            <pc:docMk/>
            <pc:sldMk cId="428133679" sldId="268"/>
            <ac:spMk id="11" creationId="{9553C6D4-2BDD-5D9E-FB70-C5A4182EF6E2}"/>
          </ac:spMkLst>
        </pc:spChg>
        <pc:spChg chg="add mod">
          <ac:chgData name="이 호진" userId="e7b51f9e24c37788" providerId="LiveId" clId="{19D5ECF7-9356-4021-BE49-A8C91F7A267B}" dt="2022-06-01T08:53:45.270" v="5"/>
          <ac:spMkLst>
            <pc:docMk/>
            <pc:sldMk cId="428133679" sldId="268"/>
            <ac:spMk id="12" creationId="{C677373C-023E-EE40-E579-4794CD2D3867}"/>
          </ac:spMkLst>
        </pc:spChg>
      </pc:sldChg>
      <pc:sldChg chg="addSp delSp modSp mod">
        <pc:chgData name="이 호진" userId="e7b51f9e24c37788" providerId="LiveId" clId="{19D5ECF7-9356-4021-BE49-A8C91F7A267B}" dt="2022-06-01T08:53:37.479" v="3"/>
        <pc:sldMkLst>
          <pc:docMk/>
          <pc:sldMk cId="1285844151" sldId="269"/>
        </pc:sldMkLst>
        <pc:spChg chg="del">
          <ac:chgData name="이 호진" userId="e7b51f9e24c37788" providerId="LiveId" clId="{19D5ECF7-9356-4021-BE49-A8C91F7A267B}" dt="2022-06-01T08:53:37.076" v="2" actId="478"/>
          <ac:spMkLst>
            <pc:docMk/>
            <pc:sldMk cId="1285844151" sldId="269"/>
            <ac:spMk id="2" creationId="{0B533503-591B-CE08-2CF8-93764F16A9F7}"/>
          </ac:spMkLst>
        </pc:spChg>
        <pc:spChg chg="del">
          <ac:chgData name="이 호진" userId="e7b51f9e24c37788" providerId="LiveId" clId="{19D5ECF7-9356-4021-BE49-A8C91F7A267B}" dt="2022-06-01T08:53:37.076" v="2" actId="478"/>
          <ac:spMkLst>
            <pc:docMk/>
            <pc:sldMk cId="1285844151" sldId="269"/>
            <ac:spMk id="3" creationId="{FE882596-B4CC-6555-680D-A712BC42322B}"/>
          </ac:spMkLst>
        </pc:spChg>
        <pc:spChg chg="del">
          <ac:chgData name="이 호진" userId="e7b51f9e24c37788" providerId="LiveId" clId="{19D5ECF7-9356-4021-BE49-A8C91F7A267B}" dt="2022-06-01T08:53:37.076" v="2" actId="478"/>
          <ac:spMkLst>
            <pc:docMk/>
            <pc:sldMk cId="1285844151" sldId="269"/>
            <ac:spMk id="4" creationId="{D2CC6BDF-AAA2-19E3-670F-80797817C1DE}"/>
          </ac:spMkLst>
        </pc:spChg>
        <pc:spChg chg="del">
          <ac:chgData name="이 호진" userId="e7b51f9e24c37788" providerId="LiveId" clId="{19D5ECF7-9356-4021-BE49-A8C91F7A267B}" dt="2022-06-01T08:53:37.076" v="2" actId="478"/>
          <ac:spMkLst>
            <pc:docMk/>
            <pc:sldMk cId="1285844151" sldId="269"/>
            <ac:spMk id="5" creationId="{0281D26A-912F-DA87-0C31-047DBADFDD89}"/>
          </ac:spMkLst>
        </pc:spChg>
        <pc:spChg chg="add mod">
          <ac:chgData name="이 호진" userId="e7b51f9e24c37788" providerId="LiveId" clId="{19D5ECF7-9356-4021-BE49-A8C91F7A267B}" dt="2022-06-01T08:53:37.479" v="3"/>
          <ac:spMkLst>
            <pc:docMk/>
            <pc:sldMk cId="1285844151" sldId="269"/>
            <ac:spMk id="7" creationId="{EC710628-B4BE-486F-669C-24CFAAF13A58}"/>
          </ac:spMkLst>
        </pc:spChg>
        <pc:spChg chg="add mod">
          <ac:chgData name="이 호진" userId="e7b51f9e24c37788" providerId="LiveId" clId="{19D5ECF7-9356-4021-BE49-A8C91F7A267B}" dt="2022-06-01T08:53:37.479" v="3"/>
          <ac:spMkLst>
            <pc:docMk/>
            <pc:sldMk cId="1285844151" sldId="269"/>
            <ac:spMk id="8" creationId="{A48527C4-A1BF-CBE5-F647-C795031F1CD1}"/>
          </ac:spMkLst>
        </pc:spChg>
        <pc:spChg chg="add mod">
          <ac:chgData name="이 호진" userId="e7b51f9e24c37788" providerId="LiveId" clId="{19D5ECF7-9356-4021-BE49-A8C91F7A267B}" dt="2022-06-01T08:53:37.479" v="3"/>
          <ac:spMkLst>
            <pc:docMk/>
            <pc:sldMk cId="1285844151" sldId="269"/>
            <ac:spMk id="10" creationId="{3B2EE98B-3195-75AA-C765-D10EA463ECB7}"/>
          </ac:spMkLst>
        </pc:spChg>
        <pc:spChg chg="add mod">
          <ac:chgData name="이 호진" userId="e7b51f9e24c37788" providerId="LiveId" clId="{19D5ECF7-9356-4021-BE49-A8C91F7A267B}" dt="2022-06-01T08:53:37.479" v="3"/>
          <ac:spMkLst>
            <pc:docMk/>
            <pc:sldMk cId="1285844151" sldId="269"/>
            <ac:spMk id="11" creationId="{88D80DD1-C0AD-92EF-A6CB-3819E1EE02B2}"/>
          </ac:spMkLst>
        </pc:spChg>
      </pc:sldChg>
      <pc:sldChg chg="addSp delSp modSp del mod">
        <pc:chgData name="이 호진" userId="e7b51f9e24c37788" providerId="LiveId" clId="{19D5ECF7-9356-4021-BE49-A8C91F7A267B}" dt="2022-06-01T08:54:31.726" v="12" actId="47"/>
        <pc:sldMkLst>
          <pc:docMk/>
          <pc:sldMk cId="3408275524" sldId="270"/>
        </pc:sldMkLst>
        <pc:spChg chg="del">
          <ac:chgData name="이 호진" userId="e7b51f9e24c37788" providerId="LiveId" clId="{19D5ECF7-9356-4021-BE49-A8C91F7A267B}" dt="2022-06-01T08:53:53.672" v="6" actId="478"/>
          <ac:spMkLst>
            <pc:docMk/>
            <pc:sldMk cId="3408275524" sldId="270"/>
            <ac:spMk id="2" creationId="{0B533503-591B-CE08-2CF8-93764F16A9F7}"/>
          </ac:spMkLst>
        </pc:spChg>
        <pc:spChg chg="del">
          <ac:chgData name="이 호진" userId="e7b51f9e24c37788" providerId="LiveId" clId="{19D5ECF7-9356-4021-BE49-A8C91F7A267B}" dt="2022-06-01T08:53:53.672" v="6" actId="478"/>
          <ac:spMkLst>
            <pc:docMk/>
            <pc:sldMk cId="3408275524" sldId="270"/>
            <ac:spMk id="3" creationId="{FE882596-B4CC-6555-680D-A712BC42322B}"/>
          </ac:spMkLst>
        </pc:spChg>
        <pc:spChg chg="del">
          <ac:chgData name="이 호진" userId="e7b51f9e24c37788" providerId="LiveId" clId="{19D5ECF7-9356-4021-BE49-A8C91F7A267B}" dt="2022-06-01T08:53:53.672" v="6" actId="478"/>
          <ac:spMkLst>
            <pc:docMk/>
            <pc:sldMk cId="3408275524" sldId="270"/>
            <ac:spMk id="4" creationId="{D2CC6BDF-AAA2-19E3-670F-80797817C1DE}"/>
          </ac:spMkLst>
        </pc:spChg>
        <pc:spChg chg="del">
          <ac:chgData name="이 호진" userId="e7b51f9e24c37788" providerId="LiveId" clId="{19D5ECF7-9356-4021-BE49-A8C91F7A267B}" dt="2022-06-01T08:53:53.672" v="6" actId="478"/>
          <ac:spMkLst>
            <pc:docMk/>
            <pc:sldMk cId="3408275524" sldId="270"/>
            <ac:spMk id="5" creationId="{0281D26A-912F-DA87-0C31-047DBADFDD89}"/>
          </ac:spMkLst>
        </pc:spChg>
        <pc:spChg chg="add mod">
          <ac:chgData name="이 호진" userId="e7b51f9e24c37788" providerId="LiveId" clId="{19D5ECF7-9356-4021-BE49-A8C91F7A267B}" dt="2022-06-01T08:53:54.297" v="7"/>
          <ac:spMkLst>
            <pc:docMk/>
            <pc:sldMk cId="3408275524" sldId="270"/>
            <ac:spMk id="9" creationId="{E57C31CE-4FFD-B09B-F50C-383EC3377080}"/>
          </ac:spMkLst>
        </pc:spChg>
        <pc:spChg chg="add mod">
          <ac:chgData name="이 호진" userId="e7b51f9e24c37788" providerId="LiveId" clId="{19D5ECF7-9356-4021-BE49-A8C91F7A267B}" dt="2022-06-01T08:53:54.297" v="7"/>
          <ac:spMkLst>
            <pc:docMk/>
            <pc:sldMk cId="3408275524" sldId="270"/>
            <ac:spMk id="10" creationId="{C9B23BB1-517C-7913-752D-43C73D3F178C}"/>
          </ac:spMkLst>
        </pc:spChg>
        <pc:spChg chg="add mod">
          <ac:chgData name="이 호진" userId="e7b51f9e24c37788" providerId="LiveId" clId="{19D5ECF7-9356-4021-BE49-A8C91F7A267B}" dt="2022-06-01T08:53:54.297" v="7"/>
          <ac:spMkLst>
            <pc:docMk/>
            <pc:sldMk cId="3408275524" sldId="270"/>
            <ac:spMk id="11" creationId="{95A36CD4-2D25-8E35-68EB-5DDF96BB8F9C}"/>
          </ac:spMkLst>
        </pc:spChg>
        <pc:spChg chg="add mod">
          <ac:chgData name="이 호진" userId="e7b51f9e24c37788" providerId="LiveId" clId="{19D5ECF7-9356-4021-BE49-A8C91F7A267B}" dt="2022-06-01T08:53:54.297" v="7"/>
          <ac:spMkLst>
            <pc:docMk/>
            <pc:sldMk cId="3408275524" sldId="270"/>
            <ac:spMk id="12" creationId="{AFEE442D-33C4-80E7-0CF3-5918A665300C}"/>
          </ac:spMkLst>
        </pc:spChg>
      </pc:sldChg>
      <pc:sldChg chg="addSp delSp modSp mod ord">
        <pc:chgData name="이 호진" userId="e7b51f9e24c37788" providerId="LiveId" clId="{19D5ECF7-9356-4021-BE49-A8C91F7A267B}" dt="2022-06-02T08:52:11.098" v="397" actId="1076"/>
        <pc:sldMkLst>
          <pc:docMk/>
          <pc:sldMk cId="3194137335" sldId="271"/>
        </pc:sldMkLst>
        <pc:spChg chg="del">
          <ac:chgData name="이 호진" userId="e7b51f9e24c37788" providerId="LiveId" clId="{19D5ECF7-9356-4021-BE49-A8C91F7A267B}" dt="2022-06-01T08:54:00.393" v="8" actId="478"/>
          <ac:spMkLst>
            <pc:docMk/>
            <pc:sldMk cId="3194137335" sldId="271"/>
            <ac:spMk id="2" creationId="{0B533503-591B-CE08-2CF8-93764F16A9F7}"/>
          </ac:spMkLst>
        </pc:spChg>
        <pc:spChg chg="add mod">
          <ac:chgData name="이 호진" userId="e7b51f9e24c37788" providerId="LiveId" clId="{19D5ECF7-9356-4021-BE49-A8C91F7A267B}" dt="2022-06-02T08:51:58.272" v="394" actId="6549"/>
          <ac:spMkLst>
            <pc:docMk/>
            <pc:sldMk cId="3194137335" sldId="271"/>
            <ac:spMk id="2" creationId="{AC60A0B1-EAE4-A85F-331B-1A0448E5647A}"/>
          </ac:spMkLst>
        </pc:spChg>
        <pc:spChg chg="del">
          <ac:chgData name="이 호진" userId="e7b51f9e24c37788" providerId="LiveId" clId="{19D5ECF7-9356-4021-BE49-A8C91F7A267B}" dt="2022-06-01T08:54:00.393" v="8" actId="478"/>
          <ac:spMkLst>
            <pc:docMk/>
            <pc:sldMk cId="3194137335" sldId="271"/>
            <ac:spMk id="3" creationId="{FE882596-B4CC-6555-680D-A712BC42322B}"/>
          </ac:spMkLst>
        </pc:spChg>
        <pc:spChg chg="del">
          <ac:chgData name="이 호진" userId="e7b51f9e24c37788" providerId="LiveId" clId="{19D5ECF7-9356-4021-BE49-A8C91F7A267B}" dt="2022-06-01T08:54:00.393" v="8" actId="478"/>
          <ac:spMkLst>
            <pc:docMk/>
            <pc:sldMk cId="3194137335" sldId="271"/>
            <ac:spMk id="4" creationId="{D2CC6BDF-AAA2-19E3-670F-80797817C1DE}"/>
          </ac:spMkLst>
        </pc:spChg>
        <pc:spChg chg="del">
          <ac:chgData name="이 호진" userId="e7b51f9e24c37788" providerId="LiveId" clId="{19D5ECF7-9356-4021-BE49-A8C91F7A267B}" dt="2022-06-01T08:54:00.393" v="8" actId="478"/>
          <ac:spMkLst>
            <pc:docMk/>
            <pc:sldMk cId="3194137335" sldId="271"/>
            <ac:spMk id="5" creationId="{0281D26A-912F-DA87-0C31-047DBADFDD89}"/>
          </ac:spMkLst>
        </pc:spChg>
        <pc:spChg chg="mod">
          <ac:chgData name="이 호진" userId="e7b51f9e24c37788" providerId="LiveId" clId="{19D5ECF7-9356-4021-BE49-A8C91F7A267B}" dt="2022-06-02T08:50:42.571" v="304" actId="14100"/>
          <ac:spMkLst>
            <pc:docMk/>
            <pc:sldMk cId="3194137335" sldId="271"/>
            <ac:spMk id="8" creationId="{2E56140B-65C8-5B81-79CE-86E1B5522602}"/>
          </ac:spMkLst>
        </pc:spChg>
        <pc:spChg chg="add mod">
          <ac:chgData name="이 호진" userId="e7b51f9e24c37788" providerId="LiveId" clId="{19D5ECF7-9356-4021-BE49-A8C91F7A267B}" dt="2022-06-01T08:54:00.772" v="9"/>
          <ac:spMkLst>
            <pc:docMk/>
            <pc:sldMk cId="3194137335" sldId="271"/>
            <ac:spMk id="9" creationId="{34AB2F54-20AE-B1DD-8200-A189E9372364}"/>
          </ac:spMkLst>
        </pc:spChg>
        <pc:spChg chg="add mod">
          <ac:chgData name="이 호진" userId="e7b51f9e24c37788" providerId="LiveId" clId="{19D5ECF7-9356-4021-BE49-A8C91F7A267B}" dt="2022-06-01T08:54:00.772" v="9"/>
          <ac:spMkLst>
            <pc:docMk/>
            <pc:sldMk cId="3194137335" sldId="271"/>
            <ac:spMk id="10" creationId="{9485B6A8-B8A9-E34D-EA0B-80AE14B4DC58}"/>
          </ac:spMkLst>
        </pc:spChg>
        <pc:spChg chg="add mod">
          <ac:chgData name="이 호진" userId="e7b51f9e24c37788" providerId="LiveId" clId="{19D5ECF7-9356-4021-BE49-A8C91F7A267B}" dt="2022-06-01T08:54:00.772" v="9"/>
          <ac:spMkLst>
            <pc:docMk/>
            <pc:sldMk cId="3194137335" sldId="271"/>
            <ac:spMk id="11" creationId="{8A862977-9ED6-B1AA-840A-848E4575C576}"/>
          </ac:spMkLst>
        </pc:spChg>
        <pc:spChg chg="add mod">
          <ac:chgData name="이 호진" userId="e7b51f9e24c37788" providerId="LiveId" clId="{19D5ECF7-9356-4021-BE49-A8C91F7A267B}" dt="2022-06-01T08:54:00.772" v="9"/>
          <ac:spMkLst>
            <pc:docMk/>
            <pc:sldMk cId="3194137335" sldId="271"/>
            <ac:spMk id="12" creationId="{81975DBF-0E81-7AB4-ADC6-7C927C889AB8}"/>
          </ac:spMkLst>
        </pc:spChg>
        <pc:picChg chg="del">
          <ac:chgData name="이 호진" userId="e7b51f9e24c37788" providerId="LiveId" clId="{19D5ECF7-9356-4021-BE49-A8C91F7A267B}" dt="2022-06-02T08:46:45.592" v="48" actId="21"/>
          <ac:picMkLst>
            <pc:docMk/>
            <pc:sldMk cId="3194137335" sldId="271"/>
            <ac:picMk id="7" creationId="{9AF34F64-B8D1-F4E0-6ECB-0C7EC323AC3A}"/>
          </ac:picMkLst>
        </pc:picChg>
        <pc:picChg chg="add mod">
          <ac:chgData name="이 호진" userId="e7b51f9e24c37788" providerId="LiveId" clId="{19D5ECF7-9356-4021-BE49-A8C91F7A267B}" dt="2022-06-02T08:51:44.300" v="376" actId="1076"/>
          <ac:picMkLst>
            <pc:docMk/>
            <pc:sldMk cId="3194137335" sldId="271"/>
            <ac:picMk id="2050" creationId="{BAF372EB-8773-6848-89B8-C477D078DB9E}"/>
          </ac:picMkLst>
        </pc:picChg>
        <pc:picChg chg="add mod">
          <ac:chgData name="이 호진" userId="e7b51f9e24c37788" providerId="LiveId" clId="{19D5ECF7-9356-4021-BE49-A8C91F7A267B}" dt="2022-06-02T08:52:11.098" v="397" actId="1076"/>
          <ac:picMkLst>
            <pc:docMk/>
            <pc:sldMk cId="3194137335" sldId="271"/>
            <ac:picMk id="2052" creationId="{C80551F0-B6D8-A016-CE76-EBBF6AA43DAD}"/>
          </ac:picMkLst>
        </pc:picChg>
      </pc:sldChg>
      <pc:sldChg chg="addSp delSp modSp del mod">
        <pc:chgData name="이 호진" userId="e7b51f9e24c37788" providerId="LiveId" clId="{19D5ECF7-9356-4021-BE49-A8C91F7A267B}" dt="2022-06-02T08:04:52.808" v="14" actId="47"/>
        <pc:sldMkLst>
          <pc:docMk/>
          <pc:sldMk cId="2013595450" sldId="273"/>
        </pc:sldMkLst>
        <pc:spChg chg="del">
          <ac:chgData name="이 호진" userId="e7b51f9e24c37788" providerId="LiveId" clId="{19D5ECF7-9356-4021-BE49-A8C91F7A267B}" dt="2022-06-01T08:54:06.176" v="10" actId="478"/>
          <ac:spMkLst>
            <pc:docMk/>
            <pc:sldMk cId="2013595450" sldId="273"/>
            <ac:spMk id="2" creationId="{0B533503-591B-CE08-2CF8-93764F16A9F7}"/>
          </ac:spMkLst>
        </pc:spChg>
        <pc:spChg chg="del">
          <ac:chgData name="이 호진" userId="e7b51f9e24c37788" providerId="LiveId" clId="{19D5ECF7-9356-4021-BE49-A8C91F7A267B}" dt="2022-06-01T08:54:06.176" v="10" actId="478"/>
          <ac:spMkLst>
            <pc:docMk/>
            <pc:sldMk cId="2013595450" sldId="273"/>
            <ac:spMk id="3" creationId="{FE882596-B4CC-6555-680D-A712BC42322B}"/>
          </ac:spMkLst>
        </pc:spChg>
        <pc:spChg chg="del">
          <ac:chgData name="이 호진" userId="e7b51f9e24c37788" providerId="LiveId" clId="{19D5ECF7-9356-4021-BE49-A8C91F7A267B}" dt="2022-06-01T08:54:06.176" v="10" actId="478"/>
          <ac:spMkLst>
            <pc:docMk/>
            <pc:sldMk cId="2013595450" sldId="273"/>
            <ac:spMk id="4" creationId="{D2CC6BDF-AAA2-19E3-670F-80797817C1DE}"/>
          </ac:spMkLst>
        </pc:spChg>
        <pc:spChg chg="del">
          <ac:chgData name="이 호진" userId="e7b51f9e24c37788" providerId="LiveId" clId="{19D5ECF7-9356-4021-BE49-A8C91F7A267B}" dt="2022-06-01T08:54:06.176" v="10" actId="478"/>
          <ac:spMkLst>
            <pc:docMk/>
            <pc:sldMk cId="2013595450" sldId="273"/>
            <ac:spMk id="5" creationId="{0281D26A-912F-DA87-0C31-047DBADFDD89}"/>
          </ac:spMkLst>
        </pc:spChg>
        <pc:spChg chg="add mod">
          <ac:chgData name="이 호진" userId="e7b51f9e24c37788" providerId="LiveId" clId="{19D5ECF7-9356-4021-BE49-A8C91F7A267B}" dt="2022-06-01T08:54:06.589" v="11"/>
          <ac:spMkLst>
            <pc:docMk/>
            <pc:sldMk cId="2013595450" sldId="273"/>
            <ac:spMk id="6" creationId="{EDC9F16B-3A33-EAE0-5D89-AE15BDC4D302}"/>
          </ac:spMkLst>
        </pc:spChg>
        <pc:spChg chg="add mod">
          <ac:chgData name="이 호진" userId="e7b51f9e24c37788" providerId="LiveId" clId="{19D5ECF7-9356-4021-BE49-A8C91F7A267B}" dt="2022-06-01T08:54:06.589" v="11"/>
          <ac:spMkLst>
            <pc:docMk/>
            <pc:sldMk cId="2013595450" sldId="273"/>
            <ac:spMk id="7" creationId="{72E3B114-45FB-9FE2-45CE-7EF6A5E13FD0}"/>
          </ac:spMkLst>
        </pc:spChg>
        <pc:spChg chg="add mod">
          <ac:chgData name="이 호진" userId="e7b51f9e24c37788" providerId="LiveId" clId="{19D5ECF7-9356-4021-BE49-A8C91F7A267B}" dt="2022-06-01T08:54:06.589" v="11"/>
          <ac:spMkLst>
            <pc:docMk/>
            <pc:sldMk cId="2013595450" sldId="273"/>
            <ac:spMk id="8" creationId="{224AB1C3-F56D-4BCB-6A08-03E6F6475464}"/>
          </ac:spMkLst>
        </pc:spChg>
        <pc:spChg chg="add mod">
          <ac:chgData name="이 호진" userId="e7b51f9e24c37788" providerId="LiveId" clId="{19D5ECF7-9356-4021-BE49-A8C91F7A267B}" dt="2022-06-01T08:54:06.589" v="11"/>
          <ac:spMkLst>
            <pc:docMk/>
            <pc:sldMk cId="2013595450" sldId="273"/>
            <ac:spMk id="9" creationId="{DB0EA482-FC36-6A9F-119E-1E2A1072BBB0}"/>
          </ac:spMkLst>
        </pc:spChg>
      </pc:sldChg>
      <pc:sldChg chg="addSp delSp modSp mod">
        <pc:chgData name="이 호진" userId="e7b51f9e24c37788" providerId="LiveId" clId="{19D5ECF7-9356-4021-BE49-A8C91F7A267B}" dt="2022-06-09T07:54:05.463" v="579" actId="14100"/>
        <pc:sldMkLst>
          <pc:docMk/>
          <pc:sldMk cId="3015019259" sldId="274"/>
        </pc:sldMkLst>
        <pc:spChg chg="del">
          <ac:chgData name="이 호진" userId="e7b51f9e24c37788" providerId="LiveId" clId="{19D5ECF7-9356-4021-BE49-A8C91F7A267B}" dt="2022-06-02T08:45:42.469" v="18" actId="478"/>
          <ac:spMkLst>
            <pc:docMk/>
            <pc:sldMk cId="3015019259" sldId="274"/>
            <ac:spMk id="2" creationId="{0B533503-591B-CE08-2CF8-93764F16A9F7}"/>
          </ac:spMkLst>
        </pc:spChg>
        <pc:spChg chg="del">
          <ac:chgData name="이 호진" userId="e7b51f9e24c37788" providerId="LiveId" clId="{19D5ECF7-9356-4021-BE49-A8C91F7A267B}" dt="2022-06-02T08:45:42.469" v="18" actId="478"/>
          <ac:spMkLst>
            <pc:docMk/>
            <pc:sldMk cId="3015019259" sldId="274"/>
            <ac:spMk id="3" creationId="{FE882596-B4CC-6555-680D-A712BC42322B}"/>
          </ac:spMkLst>
        </pc:spChg>
        <pc:spChg chg="del">
          <ac:chgData name="이 호진" userId="e7b51f9e24c37788" providerId="LiveId" clId="{19D5ECF7-9356-4021-BE49-A8C91F7A267B}" dt="2022-06-02T08:45:42.469" v="18" actId="478"/>
          <ac:spMkLst>
            <pc:docMk/>
            <pc:sldMk cId="3015019259" sldId="274"/>
            <ac:spMk id="4" creationId="{D2CC6BDF-AAA2-19E3-670F-80797817C1DE}"/>
          </ac:spMkLst>
        </pc:spChg>
        <pc:spChg chg="del">
          <ac:chgData name="이 호진" userId="e7b51f9e24c37788" providerId="LiveId" clId="{19D5ECF7-9356-4021-BE49-A8C91F7A267B}" dt="2022-06-02T08:45:42.469" v="18" actId="478"/>
          <ac:spMkLst>
            <pc:docMk/>
            <pc:sldMk cId="3015019259" sldId="274"/>
            <ac:spMk id="5" creationId="{0281D26A-912F-DA87-0C31-047DBADFDD89}"/>
          </ac:spMkLst>
        </pc:spChg>
        <pc:spChg chg="add mod">
          <ac:chgData name="이 호진" userId="e7b51f9e24c37788" providerId="LiveId" clId="{19D5ECF7-9356-4021-BE49-A8C91F7A267B}" dt="2022-06-02T08:45:43.110" v="19"/>
          <ac:spMkLst>
            <pc:docMk/>
            <pc:sldMk cId="3015019259" sldId="274"/>
            <ac:spMk id="6" creationId="{33A9763B-B02F-130B-9B22-36BA8774676E}"/>
          </ac:spMkLst>
        </pc:spChg>
        <pc:spChg chg="add mod">
          <ac:chgData name="이 호진" userId="e7b51f9e24c37788" providerId="LiveId" clId="{19D5ECF7-9356-4021-BE49-A8C91F7A267B}" dt="2022-06-02T08:45:43.110" v="19"/>
          <ac:spMkLst>
            <pc:docMk/>
            <pc:sldMk cId="3015019259" sldId="274"/>
            <ac:spMk id="7" creationId="{357991B4-FC4F-2E23-57D4-ED61E09559DA}"/>
          </ac:spMkLst>
        </pc:spChg>
        <pc:spChg chg="add mod">
          <ac:chgData name="이 호진" userId="e7b51f9e24c37788" providerId="LiveId" clId="{19D5ECF7-9356-4021-BE49-A8C91F7A267B}" dt="2022-06-02T08:45:43.110" v="19"/>
          <ac:spMkLst>
            <pc:docMk/>
            <pc:sldMk cId="3015019259" sldId="274"/>
            <ac:spMk id="8" creationId="{0091C837-A5A8-7028-D96A-4482396CC0D3}"/>
          </ac:spMkLst>
        </pc:spChg>
        <pc:spChg chg="add mod">
          <ac:chgData name="이 호진" userId="e7b51f9e24c37788" providerId="LiveId" clId="{19D5ECF7-9356-4021-BE49-A8C91F7A267B}" dt="2022-06-02T08:45:43.110" v="19"/>
          <ac:spMkLst>
            <pc:docMk/>
            <pc:sldMk cId="3015019259" sldId="274"/>
            <ac:spMk id="9" creationId="{EB6B3C78-89A2-1B82-D0B3-6C599380F4C0}"/>
          </ac:spMkLst>
        </pc:spChg>
        <pc:spChg chg="add mod">
          <ac:chgData name="이 호진" userId="e7b51f9e24c37788" providerId="LiveId" clId="{19D5ECF7-9356-4021-BE49-A8C91F7A267B}" dt="2022-06-02T08:47:50.317" v="170" actId="255"/>
          <ac:spMkLst>
            <pc:docMk/>
            <pc:sldMk cId="3015019259" sldId="274"/>
            <ac:spMk id="10" creationId="{19462448-DC09-71F1-E291-B74E7144EDD7}"/>
          </ac:spMkLst>
        </pc:spChg>
        <pc:spChg chg="add mod">
          <ac:chgData name="이 호진" userId="e7b51f9e24c37788" providerId="LiveId" clId="{19D5ECF7-9356-4021-BE49-A8C91F7A267B}" dt="2022-06-09T07:54:05.463" v="579" actId="14100"/>
          <ac:spMkLst>
            <pc:docMk/>
            <pc:sldMk cId="3015019259" sldId="274"/>
            <ac:spMk id="11" creationId="{E43A2F11-59D2-0BF7-FC9E-24E3199AF4D5}"/>
          </ac:spMkLst>
        </pc:spChg>
        <pc:spChg chg="add mod">
          <ac:chgData name="이 호진" userId="e7b51f9e24c37788" providerId="LiveId" clId="{19D5ECF7-9356-4021-BE49-A8C91F7A267B}" dt="2022-06-02T08:49:12.605" v="279" actId="1076"/>
          <ac:spMkLst>
            <pc:docMk/>
            <pc:sldMk cId="3015019259" sldId="274"/>
            <ac:spMk id="13" creationId="{89492C49-8106-A465-8B78-104ADC39F73B}"/>
          </ac:spMkLst>
        </pc:spChg>
        <pc:spChg chg="add mod">
          <ac:chgData name="이 호진" userId="e7b51f9e24c37788" providerId="LiveId" clId="{19D5ECF7-9356-4021-BE49-A8C91F7A267B}" dt="2022-06-02T08:49:34.821" v="287" actId="1076"/>
          <ac:spMkLst>
            <pc:docMk/>
            <pc:sldMk cId="3015019259" sldId="274"/>
            <ac:spMk id="14" creationId="{2EF9246C-84E3-92F7-934D-AFAB9C98748A}"/>
          </ac:spMkLst>
        </pc:spChg>
        <pc:picChg chg="add mod">
          <ac:chgData name="이 호진" userId="e7b51f9e24c37788" providerId="LiveId" clId="{19D5ECF7-9356-4021-BE49-A8C91F7A267B}" dt="2022-06-02T08:48:08.904" v="171" actId="1076"/>
          <ac:picMkLst>
            <pc:docMk/>
            <pc:sldMk cId="3015019259" sldId="274"/>
            <ac:picMk id="12" creationId="{E0CCF75B-0669-B7C0-E5D6-F40ADB9B3FF7}"/>
          </ac:picMkLst>
        </pc:picChg>
        <pc:picChg chg="add mod">
          <ac:chgData name="이 호진" userId="e7b51f9e24c37788" providerId="LiveId" clId="{19D5ECF7-9356-4021-BE49-A8C91F7A267B}" dt="2022-06-02T08:46:51.175" v="51" actId="1076"/>
          <ac:picMkLst>
            <pc:docMk/>
            <pc:sldMk cId="3015019259" sldId="274"/>
            <ac:picMk id="1026" creationId="{C2B3902D-2766-72D1-5080-925F1B52CC5B}"/>
          </ac:picMkLst>
        </pc:picChg>
      </pc:sldChg>
      <pc:sldChg chg="addSp delSp modSp add mod">
        <pc:chgData name="이 호진" userId="e7b51f9e24c37788" providerId="LiveId" clId="{19D5ECF7-9356-4021-BE49-A8C91F7A267B}" dt="2022-06-02T08:55:31.611" v="575" actId="1076"/>
        <pc:sldMkLst>
          <pc:docMk/>
          <pc:sldMk cId="1539899621" sldId="275"/>
        </pc:sldMkLst>
        <pc:spChg chg="add mod">
          <ac:chgData name="이 호진" userId="e7b51f9e24c37788" providerId="LiveId" clId="{19D5ECF7-9356-4021-BE49-A8C91F7A267B}" dt="2022-06-02T08:54:53.812" v="570"/>
          <ac:spMkLst>
            <pc:docMk/>
            <pc:sldMk cId="1539899621" sldId="275"/>
            <ac:spMk id="2" creationId="{6C6DDC73-5F7A-BA6D-124E-732AC4BACEEB}"/>
          </ac:spMkLst>
        </pc:spChg>
        <pc:spChg chg="add mod">
          <ac:chgData name="이 호진" userId="e7b51f9e24c37788" providerId="LiveId" clId="{19D5ECF7-9356-4021-BE49-A8C91F7A267B}" dt="2022-06-02T08:53:04.713" v="426" actId="6549"/>
          <ac:spMkLst>
            <pc:docMk/>
            <pc:sldMk cId="1539899621" sldId="275"/>
            <ac:spMk id="10" creationId="{10215B96-9A56-5E17-2BD8-55D624E1EBD9}"/>
          </ac:spMkLst>
        </pc:spChg>
        <pc:picChg chg="add mod">
          <ac:chgData name="이 호진" userId="e7b51f9e24c37788" providerId="LiveId" clId="{19D5ECF7-9356-4021-BE49-A8C91F7A267B}" dt="2022-06-02T08:55:31.611" v="575" actId="1076"/>
          <ac:picMkLst>
            <pc:docMk/>
            <pc:sldMk cId="1539899621" sldId="275"/>
            <ac:picMk id="4" creationId="{B8E3149B-2051-46C2-BC0F-C1A9F0B23482}"/>
          </ac:picMkLst>
        </pc:picChg>
        <pc:picChg chg="add del mod">
          <ac:chgData name="이 호진" userId="e7b51f9e24c37788" providerId="LiveId" clId="{19D5ECF7-9356-4021-BE49-A8C91F7A267B}" dt="2022-06-02T08:55:09.911" v="573" actId="478"/>
          <ac:picMkLst>
            <pc:docMk/>
            <pc:sldMk cId="1539899621" sldId="275"/>
            <ac:picMk id="3074" creationId="{DA24F4DB-94DF-D373-0544-60BAFFFF5663}"/>
          </ac:picMkLst>
        </pc:picChg>
      </pc:sldChg>
      <pc:sldChg chg="add del">
        <pc:chgData name="이 호진" userId="e7b51f9e24c37788" providerId="LiveId" clId="{19D5ECF7-9356-4021-BE49-A8C91F7A267B}" dt="2022-06-02T08:45:46.943" v="20" actId="47"/>
        <pc:sldMkLst>
          <pc:docMk/>
          <pc:sldMk cId="3181724517" sldId="275"/>
        </pc:sldMkLst>
      </pc:sldChg>
      <pc:sldChg chg="add del">
        <pc:chgData name="이 호진" userId="e7b51f9e24c37788" providerId="LiveId" clId="{19D5ECF7-9356-4021-BE49-A8C91F7A267B}" dt="2022-06-02T08:56:14.702" v="576" actId="47"/>
        <pc:sldMkLst>
          <pc:docMk/>
          <pc:sldMk cId="797485882" sldId="276"/>
        </pc:sldMkLst>
      </pc:sldChg>
      <pc:sldChg chg="add del">
        <pc:chgData name="이 호진" userId="e7b51f9e24c37788" providerId="LiveId" clId="{19D5ECF7-9356-4021-BE49-A8C91F7A267B}" dt="2022-06-02T08:45:46.943" v="20" actId="47"/>
        <pc:sldMkLst>
          <pc:docMk/>
          <pc:sldMk cId="3407945803" sldId="276"/>
        </pc:sldMkLst>
      </pc:sldChg>
      <pc:sldChg chg="add del">
        <pc:chgData name="이 호진" userId="e7b51f9e24c37788" providerId="LiveId" clId="{19D5ECF7-9356-4021-BE49-A8C91F7A267B}" dt="2022-06-02T08:45:46.943" v="20" actId="47"/>
        <pc:sldMkLst>
          <pc:docMk/>
          <pc:sldMk cId="2016636226" sldId="277"/>
        </pc:sldMkLst>
      </pc:sldChg>
      <pc:sldChg chg="add del">
        <pc:chgData name="이 호진" userId="e7b51f9e24c37788" providerId="LiveId" clId="{19D5ECF7-9356-4021-BE49-A8C91F7A267B}" dt="2022-06-02T08:56:16.506" v="577" actId="47"/>
        <pc:sldMkLst>
          <pc:docMk/>
          <pc:sldMk cId="4257922108" sldId="277"/>
        </pc:sldMkLst>
      </pc:sldChg>
      <pc:sldChg chg="add del">
        <pc:chgData name="이 호진" userId="e7b51f9e24c37788" providerId="LiveId" clId="{19D5ECF7-9356-4021-BE49-A8C91F7A267B}" dt="2022-06-02T08:56:18.940" v="578" actId="47"/>
        <pc:sldMkLst>
          <pc:docMk/>
          <pc:sldMk cId="3071828180" sldId="278"/>
        </pc:sldMkLst>
      </pc:sldChg>
      <pc:sldChg chg="add">
        <pc:chgData name="이 호진" userId="e7b51f9e24c37788" providerId="LiveId" clId="{19D5ECF7-9356-4021-BE49-A8C91F7A267B}" dt="2022-06-02T08:45:50.098" v="25"/>
        <pc:sldMkLst>
          <pc:docMk/>
          <pc:sldMk cId="2531681352" sldId="279"/>
        </pc:sldMkLst>
      </pc:sldChg>
    </pc:docChg>
  </pc:docChgLst>
  <pc:docChgLst>
    <pc:chgData name="이 호진" userId="e7b51f9e24c37788" providerId="LiveId" clId="{F483966E-3E38-4439-97D4-D77856250BE6}"/>
    <pc:docChg chg="addSld modSld">
      <pc:chgData name="이 호진" userId="e7b51f9e24c37788" providerId="LiveId" clId="{F483966E-3E38-4439-97D4-D77856250BE6}" dt="2022-05-14T09:51:58.815" v="1"/>
      <pc:docMkLst>
        <pc:docMk/>
      </pc:docMkLst>
      <pc:sldChg chg="add">
        <pc:chgData name="이 호진" userId="e7b51f9e24c37788" providerId="LiveId" clId="{F483966E-3E38-4439-97D4-D77856250BE6}" dt="2022-05-14T09:51:58.539" v="0"/>
        <pc:sldMkLst>
          <pc:docMk/>
          <pc:sldMk cId="4229265739" sldId="257"/>
        </pc:sldMkLst>
      </pc:sldChg>
      <pc:sldChg chg="add">
        <pc:chgData name="이 호진" userId="e7b51f9e24c37788" providerId="LiveId" clId="{F483966E-3E38-4439-97D4-D77856250BE6}" dt="2022-05-14T09:51:58.815" v="1"/>
        <pc:sldMkLst>
          <pc:docMk/>
          <pc:sldMk cId="3372955099" sldId="258"/>
        </pc:sldMkLst>
      </pc:sldChg>
    </pc:docChg>
  </pc:docChgLst>
  <pc:docChgLst>
    <pc:chgData name="이 호진" userId="e7b51f9e24c37788" providerId="LiveId" clId="{10EE56DF-46F5-414F-BF9A-152AFE4C2519}"/>
    <pc:docChg chg="addSld delSld modSld sldOrd">
      <pc:chgData name="이 호진" userId="e7b51f9e24c37788" providerId="LiveId" clId="{10EE56DF-46F5-414F-BF9A-152AFE4C2519}" dt="2022-05-15T15:10:25.444" v="6"/>
      <pc:docMkLst>
        <pc:docMk/>
      </pc:docMkLst>
      <pc:sldChg chg="del">
        <pc:chgData name="이 호진" userId="e7b51f9e24c37788" providerId="LiveId" clId="{10EE56DF-46F5-414F-BF9A-152AFE4C2519}" dt="2022-05-15T15:05:45.356" v="0" actId="47"/>
        <pc:sldMkLst>
          <pc:docMk/>
          <pc:sldMk cId="2184666338" sldId="256"/>
        </pc:sldMkLst>
      </pc:sldChg>
      <pc:sldChg chg="del ord">
        <pc:chgData name="이 호진" userId="e7b51f9e24c37788" providerId="LiveId" clId="{10EE56DF-46F5-414F-BF9A-152AFE4C2519}" dt="2022-05-15T15:07:25.822" v="5" actId="47"/>
        <pc:sldMkLst>
          <pc:docMk/>
          <pc:sldMk cId="4229265739" sldId="257"/>
        </pc:sldMkLst>
      </pc:sldChg>
      <pc:sldChg chg="del ord">
        <pc:chgData name="이 호진" userId="e7b51f9e24c37788" providerId="LiveId" clId="{10EE56DF-46F5-414F-BF9A-152AFE4C2519}" dt="2022-05-15T15:07:25.822" v="5" actId="47"/>
        <pc:sldMkLst>
          <pc:docMk/>
          <pc:sldMk cId="3372955099" sldId="258"/>
        </pc:sldMkLst>
      </pc:sldChg>
      <pc:sldChg chg="del ord">
        <pc:chgData name="이 호진" userId="e7b51f9e24c37788" providerId="LiveId" clId="{10EE56DF-46F5-414F-BF9A-152AFE4C2519}" dt="2022-05-15T15:07:25.822" v="5" actId="47"/>
        <pc:sldMkLst>
          <pc:docMk/>
          <pc:sldMk cId="1135367787" sldId="260"/>
        </pc:sldMkLst>
      </pc:sldChg>
      <pc:sldChg chg="del ord">
        <pc:chgData name="이 호진" userId="e7b51f9e24c37788" providerId="LiveId" clId="{10EE56DF-46F5-414F-BF9A-152AFE4C2519}" dt="2022-05-15T15:07:25.822" v="5" actId="47"/>
        <pc:sldMkLst>
          <pc:docMk/>
          <pc:sldMk cId="3795826221" sldId="261"/>
        </pc:sldMkLst>
      </pc:sldChg>
      <pc:sldChg chg="del ord">
        <pc:chgData name="이 호진" userId="e7b51f9e24c37788" providerId="LiveId" clId="{10EE56DF-46F5-414F-BF9A-152AFE4C2519}" dt="2022-05-15T15:07:25.822" v="5" actId="47"/>
        <pc:sldMkLst>
          <pc:docMk/>
          <pc:sldMk cId="3578943621" sldId="262"/>
        </pc:sldMkLst>
      </pc:sldChg>
      <pc:sldChg chg="del ord">
        <pc:chgData name="이 호진" userId="e7b51f9e24c37788" providerId="LiveId" clId="{10EE56DF-46F5-414F-BF9A-152AFE4C2519}" dt="2022-05-15T15:07:25.822" v="5" actId="47"/>
        <pc:sldMkLst>
          <pc:docMk/>
          <pc:sldMk cId="3944618518" sldId="263"/>
        </pc:sldMkLst>
      </pc:sldChg>
      <pc:sldChg chg="del">
        <pc:chgData name="이 호진" userId="e7b51f9e24c37788" providerId="LiveId" clId="{10EE56DF-46F5-414F-BF9A-152AFE4C2519}" dt="2022-05-15T15:05:45.356" v="0" actId="47"/>
        <pc:sldMkLst>
          <pc:docMk/>
          <pc:sldMk cId="1631655448" sldId="264"/>
        </pc:sldMkLst>
      </pc:sldChg>
      <pc:sldChg chg="del">
        <pc:chgData name="이 호진" userId="e7b51f9e24c37788" providerId="LiveId" clId="{10EE56DF-46F5-414F-BF9A-152AFE4C2519}" dt="2022-05-15T15:05:45.356" v="0" actId="47"/>
        <pc:sldMkLst>
          <pc:docMk/>
          <pc:sldMk cId="1658468775" sldId="265"/>
        </pc:sldMkLst>
      </pc:sldChg>
      <pc:sldChg chg="del">
        <pc:chgData name="이 호진" userId="e7b51f9e24c37788" providerId="LiveId" clId="{10EE56DF-46F5-414F-BF9A-152AFE4C2519}" dt="2022-05-15T15:05:45.356" v="0" actId="47"/>
        <pc:sldMkLst>
          <pc:docMk/>
          <pc:sldMk cId="2570586610" sldId="266"/>
        </pc:sldMkLst>
      </pc:sldChg>
      <pc:sldChg chg="del">
        <pc:chgData name="이 호진" userId="e7b51f9e24c37788" providerId="LiveId" clId="{10EE56DF-46F5-414F-BF9A-152AFE4C2519}" dt="2022-05-15T15:05:45.356" v="0" actId="47"/>
        <pc:sldMkLst>
          <pc:docMk/>
          <pc:sldMk cId="1122260263" sldId="267"/>
        </pc:sldMkLst>
      </pc:sldChg>
      <pc:sldChg chg="add del">
        <pc:chgData name="이 호진" userId="e7b51f9e24c37788" providerId="LiveId" clId="{10EE56DF-46F5-414F-BF9A-152AFE4C2519}" dt="2022-05-15T15:10:25.444" v="6"/>
        <pc:sldMkLst>
          <pc:docMk/>
          <pc:sldMk cId="428133679" sldId="268"/>
        </pc:sldMkLst>
      </pc:sldChg>
      <pc:sldChg chg="add del">
        <pc:chgData name="이 호진" userId="e7b51f9e24c37788" providerId="LiveId" clId="{10EE56DF-46F5-414F-BF9A-152AFE4C2519}" dt="2022-05-15T15:10:25.444" v="6"/>
        <pc:sldMkLst>
          <pc:docMk/>
          <pc:sldMk cId="1285844151" sldId="269"/>
        </pc:sldMkLst>
      </pc:sldChg>
      <pc:sldChg chg="add del">
        <pc:chgData name="이 호진" userId="e7b51f9e24c37788" providerId="LiveId" clId="{10EE56DF-46F5-414F-BF9A-152AFE4C2519}" dt="2022-05-15T15:10:25.444" v="6"/>
        <pc:sldMkLst>
          <pc:docMk/>
          <pc:sldMk cId="3408275524" sldId="270"/>
        </pc:sldMkLst>
      </pc:sldChg>
      <pc:sldChg chg="del">
        <pc:chgData name="이 호진" userId="e7b51f9e24c37788" providerId="LiveId" clId="{10EE56DF-46F5-414F-BF9A-152AFE4C2519}" dt="2022-05-15T15:07:25.822" v="5" actId="47"/>
        <pc:sldMkLst>
          <pc:docMk/>
          <pc:sldMk cId="1813946709" sldId="272"/>
        </pc:sldMkLst>
      </pc:sldChg>
    </pc:docChg>
  </pc:docChgLst>
  <pc:docChgLst>
    <pc:chgData name="이 호진" userId="e7b51f9e24c37788" providerId="LiveId" clId="{049B5C7F-5875-458B-BABD-0E254184849F}"/>
    <pc:docChg chg="undo custSel addSld modSld sldOrd">
      <pc:chgData name="이 호진" userId="e7b51f9e24c37788" providerId="LiveId" clId="{049B5C7F-5875-458B-BABD-0E254184849F}" dt="2022-05-15T15:04:28.153" v="539" actId="1076"/>
      <pc:docMkLst>
        <pc:docMk/>
      </pc:docMkLst>
      <pc:sldChg chg="addSp modSp mod">
        <pc:chgData name="이 호진" userId="e7b51f9e24c37788" providerId="LiveId" clId="{049B5C7F-5875-458B-BABD-0E254184849F}" dt="2022-05-15T14:44:32.334" v="304" actId="1076"/>
        <pc:sldMkLst>
          <pc:docMk/>
          <pc:sldMk cId="2184666338" sldId="256"/>
        </pc:sldMkLst>
        <pc:spChg chg="add mod">
          <ac:chgData name="이 호진" userId="e7b51f9e24c37788" providerId="LiveId" clId="{049B5C7F-5875-458B-BABD-0E254184849F}" dt="2022-05-14T16:04:45.977" v="27"/>
          <ac:spMkLst>
            <pc:docMk/>
            <pc:sldMk cId="2184666338" sldId="256"/>
            <ac:spMk id="2" creationId="{C14A4583-ED81-5B78-A313-1DDC0EEA75D0}"/>
          </ac:spMkLst>
        </pc:spChg>
        <pc:spChg chg="add mod">
          <ac:chgData name="이 호진" userId="e7b51f9e24c37788" providerId="LiveId" clId="{049B5C7F-5875-458B-BABD-0E254184849F}" dt="2022-05-14T16:04:45.977" v="27"/>
          <ac:spMkLst>
            <pc:docMk/>
            <pc:sldMk cId="2184666338" sldId="256"/>
            <ac:spMk id="3" creationId="{7F31718B-68D3-3AF4-CDB0-DF8273A2758B}"/>
          </ac:spMkLst>
        </pc:spChg>
        <pc:spChg chg="add mod">
          <ac:chgData name="이 호진" userId="e7b51f9e24c37788" providerId="LiveId" clId="{049B5C7F-5875-458B-BABD-0E254184849F}" dt="2022-05-14T16:04:45.977" v="27"/>
          <ac:spMkLst>
            <pc:docMk/>
            <pc:sldMk cId="2184666338" sldId="256"/>
            <ac:spMk id="4" creationId="{7E4B51A9-5DAE-F211-E20B-98D8517BE9B3}"/>
          </ac:spMkLst>
        </pc:spChg>
        <pc:spChg chg="add mod">
          <ac:chgData name="이 호진" userId="e7b51f9e24c37788" providerId="LiveId" clId="{049B5C7F-5875-458B-BABD-0E254184849F}" dt="2022-05-14T16:04:45.977" v="27"/>
          <ac:spMkLst>
            <pc:docMk/>
            <pc:sldMk cId="2184666338" sldId="256"/>
            <ac:spMk id="5" creationId="{6F1329E8-A98E-E4EB-DF6F-A03FCEEF5D6B}"/>
          </ac:spMkLst>
        </pc:spChg>
        <pc:spChg chg="add mod">
          <ac:chgData name="이 호진" userId="e7b51f9e24c37788" providerId="LiveId" clId="{049B5C7F-5875-458B-BABD-0E254184849F}" dt="2022-05-15T14:42:53.714" v="238" actId="1076"/>
          <ac:spMkLst>
            <pc:docMk/>
            <pc:sldMk cId="2184666338" sldId="256"/>
            <ac:spMk id="6" creationId="{2A3EFFB3-3844-84F2-EA70-1F1962F52077}"/>
          </ac:spMkLst>
        </pc:spChg>
        <pc:spChg chg="add mod">
          <ac:chgData name="이 호진" userId="e7b51f9e24c37788" providerId="LiveId" clId="{049B5C7F-5875-458B-BABD-0E254184849F}" dt="2022-05-15T14:43:40.865" v="294" actId="1076"/>
          <ac:spMkLst>
            <pc:docMk/>
            <pc:sldMk cId="2184666338" sldId="256"/>
            <ac:spMk id="8" creationId="{79C1BCBD-355C-1E84-D1F7-4F95B82ACDD0}"/>
          </ac:spMkLst>
        </pc:spChg>
        <pc:spChg chg="add mod">
          <ac:chgData name="이 호진" userId="e7b51f9e24c37788" providerId="LiveId" clId="{049B5C7F-5875-458B-BABD-0E254184849F}" dt="2022-05-15T14:44:32.334" v="304" actId="1076"/>
          <ac:spMkLst>
            <pc:docMk/>
            <pc:sldMk cId="2184666338" sldId="256"/>
            <ac:spMk id="10" creationId="{BBD1E0B7-D7DE-0BD0-62CA-1EE55A11FE1E}"/>
          </ac:spMkLst>
        </pc:spChg>
        <pc:picChg chg="add mod">
          <ac:chgData name="이 호진" userId="e7b51f9e24c37788" providerId="LiveId" clId="{049B5C7F-5875-458B-BABD-0E254184849F}" dt="2022-05-15T14:44:32.334" v="304" actId="1076"/>
          <ac:picMkLst>
            <pc:docMk/>
            <pc:sldMk cId="2184666338" sldId="256"/>
            <ac:picMk id="12" creationId="{5FF328FC-2F97-ED6E-3881-F5BD691B1EB9}"/>
          </ac:picMkLst>
        </pc:picChg>
      </pc:sldChg>
      <pc:sldChg chg="addSp modSp mod">
        <pc:chgData name="이 호진" userId="e7b51f9e24c37788" providerId="LiveId" clId="{049B5C7F-5875-458B-BABD-0E254184849F}" dt="2022-05-14T16:05:11.606" v="67" actId="14100"/>
        <pc:sldMkLst>
          <pc:docMk/>
          <pc:sldMk cId="4229265739" sldId="257"/>
        </pc:sldMkLst>
        <pc:spChg chg="add mod">
          <ac:chgData name="이 호진" userId="e7b51f9e24c37788" providerId="LiveId" clId="{049B5C7F-5875-458B-BABD-0E254184849F}" dt="2022-05-14T16:04:47.658" v="28"/>
          <ac:spMkLst>
            <pc:docMk/>
            <pc:sldMk cId="4229265739" sldId="257"/>
            <ac:spMk id="4" creationId="{A779B23B-2AF3-01A0-92C2-01A2A47BFAB7}"/>
          </ac:spMkLst>
        </pc:spChg>
        <pc:spChg chg="add mod">
          <ac:chgData name="이 호진" userId="e7b51f9e24c37788" providerId="LiveId" clId="{049B5C7F-5875-458B-BABD-0E254184849F}" dt="2022-05-14T16:04:47.658" v="28"/>
          <ac:spMkLst>
            <pc:docMk/>
            <pc:sldMk cId="4229265739" sldId="257"/>
            <ac:spMk id="5" creationId="{A32C4581-5605-00D6-E037-2B3E5942051F}"/>
          </ac:spMkLst>
        </pc:spChg>
        <pc:spChg chg="add mod">
          <ac:chgData name="이 호진" userId="e7b51f9e24c37788" providerId="LiveId" clId="{049B5C7F-5875-458B-BABD-0E254184849F}" dt="2022-05-14T16:04:47.658" v="28"/>
          <ac:spMkLst>
            <pc:docMk/>
            <pc:sldMk cId="4229265739" sldId="257"/>
            <ac:spMk id="6" creationId="{EF39EE7B-6AC3-24A4-BAF2-A80E9F26D8DB}"/>
          </ac:spMkLst>
        </pc:spChg>
        <pc:spChg chg="add mod">
          <ac:chgData name="이 호진" userId="e7b51f9e24c37788" providerId="LiveId" clId="{049B5C7F-5875-458B-BABD-0E254184849F}" dt="2022-05-14T16:04:47.658" v="28"/>
          <ac:spMkLst>
            <pc:docMk/>
            <pc:sldMk cId="4229265739" sldId="257"/>
            <ac:spMk id="7" creationId="{84CEF302-8A4C-FC6D-31AA-5886E3777F5A}"/>
          </ac:spMkLst>
        </pc:spChg>
        <pc:spChg chg="add mod">
          <ac:chgData name="이 호진" userId="e7b51f9e24c37788" providerId="LiveId" clId="{049B5C7F-5875-458B-BABD-0E254184849F}" dt="2022-05-14T16:05:11.606" v="67" actId="14100"/>
          <ac:spMkLst>
            <pc:docMk/>
            <pc:sldMk cId="4229265739" sldId="257"/>
            <ac:spMk id="8" creationId="{150CE953-7408-2CFC-708D-E5D5E9C941E1}"/>
          </ac:spMkLst>
        </pc:spChg>
        <pc:picChg chg="add mod">
          <ac:chgData name="이 호진" userId="e7b51f9e24c37788" providerId="LiveId" clId="{049B5C7F-5875-458B-BABD-0E254184849F}" dt="2022-05-14T16:04:54.426" v="32" actId="1076"/>
          <ac:picMkLst>
            <pc:docMk/>
            <pc:sldMk cId="4229265739" sldId="257"/>
            <ac:picMk id="3" creationId="{F49E4953-A298-0509-CE64-5D0F25AB3919}"/>
          </ac:picMkLst>
        </pc:picChg>
      </pc:sldChg>
      <pc:sldChg chg="addSp modSp mod">
        <pc:chgData name="이 호진" userId="e7b51f9e24c37788" providerId="LiveId" clId="{049B5C7F-5875-458B-BABD-0E254184849F}" dt="2022-05-14T16:12:34.250" v="116"/>
        <pc:sldMkLst>
          <pc:docMk/>
          <pc:sldMk cId="3372955099" sldId="258"/>
        </pc:sldMkLst>
        <pc:spChg chg="add mod">
          <ac:chgData name="이 호진" userId="e7b51f9e24c37788" providerId="LiveId" clId="{049B5C7F-5875-458B-BABD-0E254184849F}" dt="2022-05-14T16:04:48.568" v="29"/>
          <ac:spMkLst>
            <pc:docMk/>
            <pc:sldMk cId="3372955099" sldId="258"/>
            <ac:spMk id="2" creationId="{64A06EF8-2CF8-F83F-BAE9-D80FBB9BE9CC}"/>
          </ac:spMkLst>
        </pc:spChg>
        <pc:spChg chg="add mod">
          <ac:chgData name="이 호진" userId="e7b51f9e24c37788" providerId="LiveId" clId="{049B5C7F-5875-458B-BABD-0E254184849F}" dt="2022-05-14T16:04:48.568" v="29"/>
          <ac:spMkLst>
            <pc:docMk/>
            <pc:sldMk cId="3372955099" sldId="258"/>
            <ac:spMk id="3" creationId="{6DB9F04E-B6E5-3E40-2AED-4360AC4027ED}"/>
          </ac:spMkLst>
        </pc:spChg>
        <pc:spChg chg="add mod">
          <ac:chgData name="이 호진" userId="e7b51f9e24c37788" providerId="LiveId" clId="{049B5C7F-5875-458B-BABD-0E254184849F}" dt="2022-05-14T16:04:48.568" v="29"/>
          <ac:spMkLst>
            <pc:docMk/>
            <pc:sldMk cId="3372955099" sldId="258"/>
            <ac:spMk id="4" creationId="{17D97209-B473-141A-496B-FEA86A7DE86A}"/>
          </ac:spMkLst>
        </pc:spChg>
        <pc:spChg chg="add mod">
          <ac:chgData name="이 호진" userId="e7b51f9e24c37788" providerId="LiveId" clId="{049B5C7F-5875-458B-BABD-0E254184849F}" dt="2022-05-14T16:04:48.568" v="29"/>
          <ac:spMkLst>
            <pc:docMk/>
            <pc:sldMk cId="3372955099" sldId="258"/>
            <ac:spMk id="5" creationId="{1BD6C0CC-251C-656C-5B17-FB105A0F7CD0}"/>
          </ac:spMkLst>
        </pc:spChg>
        <pc:spChg chg="add mod">
          <ac:chgData name="이 호진" userId="e7b51f9e24c37788" providerId="LiveId" clId="{049B5C7F-5875-458B-BABD-0E254184849F}" dt="2022-05-14T16:12:34.250" v="116"/>
          <ac:spMkLst>
            <pc:docMk/>
            <pc:sldMk cId="3372955099" sldId="258"/>
            <ac:spMk id="6" creationId="{E6E82340-5D78-D01C-2D4C-B131B8D95257}"/>
          </ac:spMkLst>
        </pc:spChg>
        <pc:spChg chg="add mod">
          <ac:chgData name="이 호진" userId="e7b51f9e24c37788" providerId="LiveId" clId="{049B5C7F-5875-458B-BABD-0E254184849F}" dt="2022-05-14T16:11:55.345" v="94" actId="14100"/>
          <ac:spMkLst>
            <pc:docMk/>
            <pc:sldMk cId="3372955099" sldId="258"/>
            <ac:spMk id="8" creationId="{F3AC6799-6884-961F-04AC-CDF37F54B759}"/>
          </ac:spMkLst>
        </pc:spChg>
      </pc:sldChg>
      <pc:sldChg chg="delSp modSp add mod">
        <pc:chgData name="이 호진" userId="e7b51f9e24c37788" providerId="LiveId" clId="{049B5C7F-5875-458B-BABD-0E254184849F}" dt="2022-05-15T12:33:35.084" v="218" actId="20577"/>
        <pc:sldMkLst>
          <pc:docMk/>
          <pc:sldMk cId="2849815304" sldId="259"/>
        </pc:sldMkLst>
        <pc:spChg chg="mod">
          <ac:chgData name="이 호진" userId="e7b51f9e24c37788" providerId="LiveId" clId="{049B5C7F-5875-458B-BABD-0E254184849F}" dt="2022-05-15T12:33:35.084" v="218" actId="20577"/>
          <ac:spMkLst>
            <pc:docMk/>
            <pc:sldMk cId="2849815304" sldId="259"/>
            <ac:spMk id="7" creationId="{7CA2BC6A-8622-378D-781B-17A25B5A9C7C}"/>
          </ac:spMkLst>
        </pc:spChg>
        <pc:spChg chg="del">
          <ac:chgData name="이 호진" userId="e7b51f9e24c37788" providerId="LiveId" clId="{049B5C7F-5875-458B-BABD-0E254184849F}" dt="2022-05-14T15:59:21.660" v="25" actId="478"/>
          <ac:spMkLst>
            <pc:docMk/>
            <pc:sldMk cId="2849815304" sldId="259"/>
            <ac:spMk id="8" creationId="{A6B608FD-058E-F0A1-B35A-F530BA00B8A2}"/>
          </ac:spMkLst>
        </pc:spChg>
      </pc:sldChg>
      <pc:sldChg chg="addSp modSp add mod ord">
        <pc:chgData name="이 호진" userId="e7b51f9e24c37788" providerId="LiveId" clId="{049B5C7F-5875-458B-BABD-0E254184849F}" dt="2022-05-14T16:12:49.870" v="135" actId="1076"/>
        <pc:sldMkLst>
          <pc:docMk/>
          <pc:sldMk cId="1135367787" sldId="260"/>
        </pc:sldMkLst>
        <pc:spChg chg="add mod">
          <ac:chgData name="이 호진" userId="e7b51f9e24c37788" providerId="LiveId" clId="{049B5C7F-5875-458B-BABD-0E254184849F}" dt="2022-05-14T16:12:49.870" v="135" actId="1076"/>
          <ac:spMkLst>
            <pc:docMk/>
            <pc:sldMk cId="1135367787" sldId="260"/>
            <ac:spMk id="6" creationId="{C388D890-3D2D-5EA0-8CC1-6C9C8F852DEA}"/>
          </ac:spMkLst>
        </pc:spChg>
        <pc:spChg chg="add mod">
          <ac:chgData name="이 호진" userId="e7b51f9e24c37788" providerId="LiveId" clId="{049B5C7F-5875-458B-BABD-0E254184849F}" dt="2022-05-14T16:12:44.077" v="134" actId="1076"/>
          <ac:spMkLst>
            <pc:docMk/>
            <pc:sldMk cId="1135367787" sldId="260"/>
            <ac:spMk id="7" creationId="{CE9915FE-6A4E-0562-97E0-6B2262B6E9A2}"/>
          </ac:spMkLst>
        </pc:spChg>
      </pc:sldChg>
      <pc:sldChg chg="addSp modSp add mod">
        <pc:chgData name="이 호진" userId="e7b51f9e24c37788" providerId="LiveId" clId="{049B5C7F-5875-458B-BABD-0E254184849F}" dt="2022-05-14T16:13:45.851" v="150" actId="1076"/>
        <pc:sldMkLst>
          <pc:docMk/>
          <pc:sldMk cId="3795826221" sldId="261"/>
        </pc:sldMkLst>
        <pc:spChg chg="add mod">
          <ac:chgData name="이 호진" userId="e7b51f9e24c37788" providerId="LiveId" clId="{049B5C7F-5875-458B-BABD-0E254184849F}" dt="2022-05-14T16:13:21.112" v="142" actId="1076"/>
          <ac:spMkLst>
            <pc:docMk/>
            <pc:sldMk cId="3795826221" sldId="261"/>
            <ac:spMk id="7" creationId="{6DA4E243-393C-628D-0946-3397C315C9E2}"/>
          </ac:spMkLst>
        </pc:spChg>
        <pc:spChg chg="add mod">
          <ac:chgData name="이 호진" userId="e7b51f9e24c37788" providerId="LiveId" clId="{049B5C7F-5875-458B-BABD-0E254184849F}" dt="2022-05-14T16:13:31" v="146"/>
          <ac:spMkLst>
            <pc:docMk/>
            <pc:sldMk cId="3795826221" sldId="261"/>
            <ac:spMk id="9" creationId="{FB404ECA-5743-0F36-9124-BBA3EE2720FE}"/>
          </ac:spMkLst>
        </pc:spChg>
        <pc:spChg chg="add mod">
          <ac:chgData name="이 호진" userId="e7b51f9e24c37788" providerId="LiveId" clId="{049B5C7F-5875-458B-BABD-0E254184849F}" dt="2022-05-14T16:13:45.851" v="150" actId="1076"/>
          <ac:spMkLst>
            <pc:docMk/>
            <pc:sldMk cId="3795826221" sldId="261"/>
            <ac:spMk id="11" creationId="{FF5079C8-1D42-DB63-D68E-2CBF8AAA20FB}"/>
          </ac:spMkLst>
        </pc:spChg>
      </pc:sldChg>
      <pc:sldChg chg="addSp modSp add mod modAnim">
        <pc:chgData name="이 호진" userId="e7b51f9e24c37788" providerId="LiveId" clId="{049B5C7F-5875-458B-BABD-0E254184849F}" dt="2022-05-14T17:57:47.820" v="171" actId="14100"/>
        <pc:sldMkLst>
          <pc:docMk/>
          <pc:sldMk cId="3578943621" sldId="262"/>
        </pc:sldMkLst>
        <pc:spChg chg="add mod">
          <ac:chgData name="이 호진" userId="e7b51f9e24c37788" providerId="LiveId" clId="{049B5C7F-5875-458B-BABD-0E254184849F}" dt="2022-05-14T17:57:27.988" v="165" actId="255"/>
          <ac:spMkLst>
            <pc:docMk/>
            <pc:sldMk cId="3578943621" sldId="262"/>
            <ac:spMk id="6" creationId="{DAC2AE4B-A07F-3CB1-95C3-D557417ED48C}"/>
          </ac:spMkLst>
        </pc:spChg>
        <pc:picChg chg="add mod">
          <ac:chgData name="이 호진" userId="e7b51f9e24c37788" providerId="LiveId" clId="{049B5C7F-5875-458B-BABD-0E254184849F}" dt="2022-05-14T17:57:47.820" v="171" actId="14100"/>
          <ac:picMkLst>
            <pc:docMk/>
            <pc:sldMk cId="3578943621" sldId="262"/>
            <ac:picMk id="7" creationId="{B98FD44D-02F4-BA3B-D53F-F8A2A914FA8F}"/>
          </ac:picMkLst>
        </pc:picChg>
      </pc:sldChg>
      <pc:sldChg chg="addSp modSp add mod ord">
        <pc:chgData name="이 호진" userId="e7b51f9e24c37788" providerId="LiveId" clId="{049B5C7F-5875-458B-BABD-0E254184849F}" dt="2022-05-14T17:59:18.069" v="205" actId="14100"/>
        <pc:sldMkLst>
          <pc:docMk/>
          <pc:sldMk cId="3944618518" sldId="263"/>
        </pc:sldMkLst>
        <pc:spChg chg="add mod">
          <ac:chgData name="이 호진" userId="e7b51f9e24c37788" providerId="LiveId" clId="{049B5C7F-5875-458B-BABD-0E254184849F}" dt="2022-05-14T17:58:59.224" v="189" actId="1076"/>
          <ac:spMkLst>
            <pc:docMk/>
            <pc:sldMk cId="3944618518" sldId="263"/>
            <ac:spMk id="7" creationId="{BCD7B6BD-0CED-7B69-9ACC-660E74D3CF00}"/>
          </ac:spMkLst>
        </pc:spChg>
        <pc:spChg chg="add mod">
          <ac:chgData name="이 호진" userId="e7b51f9e24c37788" providerId="LiveId" clId="{049B5C7F-5875-458B-BABD-0E254184849F}" dt="2022-05-14T17:58:59.224" v="189" actId="1076"/>
          <ac:spMkLst>
            <pc:docMk/>
            <pc:sldMk cId="3944618518" sldId="263"/>
            <ac:spMk id="9" creationId="{D1793A55-0817-451F-6F91-E38A4474F711}"/>
          </ac:spMkLst>
        </pc:spChg>
        <pc:spChg chg="add mod">
          <ac:chgData name="이 호진" userId="e7b51f9e24c37788" providerId="LiveId" clId="{049B5C7F-5875-458B-BABD-0E254184849F}" dt="2022-05-14T17:58:59.224" v="189" actId="1076"/>
          <ac:spMkLst>
            <pc:docMk/>
            <pc:sldMk cId="3944618518" sldId="263"/>
            <ac:spMk id="11" creationId="{C7404EFE-8922-464F-AED4-0774DEDD80C0}"/>
          </ac:spMkLst>
        </pc:spChg>
        <pc:spChg chg="add mod">
          <ac:chgData name="이 호진" userId="e7b51f9e24c37788" providerId="LiveId" clId="{049B5C7F-5875-458B-BABD-0E254184849F}" dt="2022-05-14T17:59:18.069" v="205" actId="14100"/>
          <ac:spMkLst>
            <pc:docMk/>
            <pc:sldMk cId="3944618518" sldId="263"/>
            <ac:spMk id="12" creationId="{4C4F8164-7066-8C26-9678-0B59BC0C4378}"/>
          </ac:spMkLst>
        </pc:spChg>
      </pc:sldChg>
      <pc:sldChg chg="addSp delSp modSp add mod ord">
        <pc:chgData name="이 호진" userId="e7b51f9e24c37788" providerId="LiveId" clId="{049B5C7F-5875-458B-BABD-0E254184849F}" dt="2022-05-15T14:52:20.497" v="350" actId="1076"/>
        <pc:sldMkLst>
          <pc:docMk/>
          <pc:sldMk cId="1631655448" sldId="264"/>
        </pc:sldMkLst>
        <pc:spChg chg="add mod">
          <ac:chgData name="이 호진" userId="e7b51f9e24c37788" providerId="LiveId" clId="{049B5C7F-5875-458B-BABD-0E254184849F}" dt="2022-05-15T14:52:20.497" v="350" actId="1076"/>
          <ac:spMkLst>
            <pc:docMk/>
            <pc:sldMk cId="1631655448" sldId="264"/>
            <ac:spMk id="7" creationId="{FF60F861-C8A6-66F1-C13A-2B1485144B1D}"/>
          </ac:spMkLst>
        </pc:spChg>
        <pc:spChg chg="add mod">
          <ac:chgData name="이 호진" userId="e7b51f9e24c37788" providerId="LiveId" clId="{049B5C7F-5875-458B-BABD-0E254184849F}" dt="2022-05-15T14:45:31.666" v="319" actId="1076"/>
          <ac:spMkLst>
            <pc:docMk/>
            <pc:sldMk cId="1631655448" sldId="264"/>
            <ac:spMk id="9" creationId="{9F8C4230-3368-A0B2-368E-89C6C8CD13EA}"/>
          </ac:spMkLst>
        </pc:spChg>
        <pc:spChg chg="add mod">
          <ac:chgData name="이 호진" userId="e7b51f9e24c37788" providerId="LiveId" clId="{049B5C7F-5875-458B-BABD-0E254184849F}" dt="2022-05-15T14:52:08.131" v="346" actId="1076"/>
          <ac:spMkLst>
            <pc:docMk/>
            <pc:sldMk cId="1631655448" sldId="264"/>
            <ac:spMk id="13" creationId="{01DECDBD-19ED-BA9D-3BA4-BFF51E4D9A90}"/>
          </ac:spMkLst>
        </pc:spChg>
        <pc:picChg chg="add del mod">
          <ac:chgData name="이 호진" userId="e7b51f9e24c37788" providerId="LiveId" clId="{049B5C7F-5875-458B-BABD-0E254184849F}" dt="2022-05-15T14:51:39.478" v="336" actId="478"/>
          <ac:picMkLst>
            <pc:docMk/>
            <pc:sldMk cId="1631655448" sldId="264"/>
            <ac:picMk id="1026" creationId="{73BF8C95-D0D7-BB56-7A19-560B1E8762AE}"/>
          </ac:picMkLst>
        </pc:picChg>
        <pc:picChg chg="add mod">
          <ac:chgData name="이 호진" userId="e7b51f9e24c37788" providerId="LiveId" clId="{049B5C7F-5875-458B-BABD-0E254184849F}" dt="2022-05-15T14:51:49.502" v="338" actId="1076"/>
          <ac:picMkLst>
            <pc:docMk/>
            <pc:sldMk cId="1631655448" sldId="264"/>
            <ac:picMk id="1028" creationId="{42C536C8-A490-0259-469D-E85AF1C5EBE0}"/>
          </ac:picMkLst>
        </pc:picChg>
      </pc:sldChg>
      <pc:sldChg chg="addSp modSp add mod ord">
        <pc:chgData name="이 호진" userId="e7b51f9e24c37788" providerId="LiveId" clId="{049B5C7F-5875-458B-BABD-0E254184849F}" dt="2022-05-15T14:49:28.181" v="324"/>
        <pc:sldMkLst>
          <pc:docMk/>
          <pc:sldMk cId="1658468775" sldId="265"/>
        </pc:sldMkLst>
        <pc:picChg chg="add mod">
          <ac:chgData name="이 호진" userId="e7b51f9e24c37788" providerId="LiveId" clId="{049B5C7F-5875-458B-BABD-0E254184849F}" dt="2022-05-15T14:49:22.643" v="322" actId="1076"/>
          <ac:picMkLst>
            <pc:docMk/>
            <pc:sldMk cId="1658468775" sldId="265"/>
            <ac:picMk id="7" creationId="{CCEB4AC0-F85D-F88E-18F8-2D7BABDD2460}"/>
          </ac:picMkLst>
        </pc:picChg>
      </pc:sldChg>
      <pc:sldChg chg="addSp delSp modSp add mod ord">
        <pc:chgData name="이 호진" userId="e7b51f9e24c37788" providerId="LiveId" clId="{049B5C7F-5875-458B-BABD-0E254184849F}" dt="2022-05-15T14:55:43.809" v="408" actId="1076"/>
        <pc:sldMkLst>
          <pc:docMk/>
          <pc:sldMk cId="2570586610" sldId="266"/>
        </pc:sldMkLst>
        <pc:spChg chg="add mod">
          <ac:chgData name="이 호진" userId="e7b51f9e24c37788" providerId="LiveId" clId="{049B5C7F-5875-458B-BABD-0E254184849F}" dt="2022-05-15T14:55:43.809" v="408" actId="1076"/>
          <ac:spMkLst>
            <pc:docMk/>
            <pc:sldMk cId="2570586610" sldId="266"/>
            <ac:spMk id="9" creationId="{559D8170-5764-9FEF-5449-4145DEBA6338}"/>
          </ac:spMkLst>
        </pc:spChg>
        <pc:spChg chg="add mod">
          <ac:chgData name="이 호진" userId="e7b51f9e24c37788" providerId="LiveId" clId="{049B5C7F-5875-458B-BABD-0E254184849F}" dt="2022-05-15T14:54:13.570" v="383" actId="6549"/>
          <ac:spMkLst>
            <pc:docMk/>
            <pc:sldMk cId="2570586610" sldId="266"/>
            <ac:spMk id="10" creationId="{85844F61-72FD-6295-0E9F-D8D4C34D5D08}"/>
          </ac:spMkLst>
        </pc:spChg>
        <pc:spChg chg="add mod">
          <ac:chgData name="이 호진" userId="e7b51f9e24c37788" providerId="LiveId" clId="{049B5C7F-5875-458B-BABD-0E254184849F}" dt="2022-05-15T14:55:39.354" v="407" actId="1076"/>
          <ac:spMkLst>
            <pc:docMk/>
            <pc:sldMk cId="2570586610" sldId="266"/>
            <ac:spMk id="20" creationId="{04CFD4EF-C9BA-5055-0870-30AABDBD0265}"/>
          </ac:spMkLst>
        </pc:spChg>
        <pc:picChg chg="add del mod">
          <ac:chgData name="이 호진" userId="e7b51f9e24c37788" providerId="LiveId" clId="{049B5C7F-5875-458B-BABD-0E254184849F}" dt="2022-05-15T14:54:00.156" v="353" actId="478"/>
          <ac:picMkLst>
            <pc:docMk/>
            <pc:sldMk cId="2570586610" sldId="266"/>
            <ac:picMk id="7" creationId="{DBEB7165-6284-D646-9862-3923771540D2}"/>
          </ac:picMkLst>
        </pc:picChg>
        <pc:picChg chg="add mod">
          <ac:chgData name="이 호진" userId="e7b51f9e24c37788" providerId="LiveId" clId="{049B5C7F-5875-458B-BABD-0E254184849F}" dt="2022-05-15T14:54:36.566" v="390" actId="1076"/>
          <ac:picMkLst>
            <pc:docMk/>
            <pc:sldMk cId="2570586610" sldId="266"/>
            <ac:picMk id="12" creationId="{67B35597-BC1B-56EB-9C40-2E47FC1BE30F}"/>
          </ac:picMkLst>
        </pc:picChg>
        <pc:cxnChg chg="add mod">
          <ac:chgData name="이 호진" userId="e7b51f9e24c37788" providerId="LiveId" clId="{049B5C7F-5875-458B-BABD-0E254184849F}" dt="2022-05-15T14:54:55.873" v="396" actId="14100"/>
          <ac:cxnSpMkLst>
            <pc:docMk/>
            <pc:sldMk cId="2570586610" sldId="266"/>
            <ac:cxnSpMk id="14" creationId="{6B25AE95-5AC7-D3C0-4642-8CF6F7D42C62}"/>
          </ac:cxnSpMkLst>
        </pc:cxnChg>
        <pc:cxnChg chg="add mod">
          <ac:chgData name="이 호진" userId="e7b51f9e24c37788" providerId="LiveId" clId="{049B5C7F-5875-458B-BABD-0E254184849F}" dt="2022-05-15T14:55:13.568" v="402" actId="14100"/>
          <ac:cxnSpMkLst>
            <pc:docMk/>
            <pc:sldMk cId="2570586610" sldId="266"/>
            <ac:cxnSpMk id="16" creationId="{BA809277-B35E-EA05-48E1-7FAB6258A2A1}"/>
          </ac:cxnSpMkLst>
        </pc:cxnChg>
      </pc:sldChg>
      <pc:sldChg chg="addSp modSp add mod ord">
        <pc:chgData name="이 호진" userId="e7b51f9e24c37788" providerId="LiveId" clId="{049B5C7F-5875-458B-BABD-0E254184849F}" dt="2022-05-15T14:58:30.340" v="443" actId="14100"/>
        <pc:sldMkLst>
          <pc:docMk/>
          <pc:sldMk cId="1122260263" sldId="267"/>
        </pc:sldMkLst>
        <pc:spChg chg="add mod">
          <ac:chgData name="이 호진" userId="e7b51f9e24c37788" providerId="LiveId" clId="{049B5C7F-5875-458B-BABD-0E254184849F}" dt="2022-05-15T14:55:56.614" v="430" actId="6549"/>
          <ac:spMkLst>
            <pc:docMk/>
            <pc:sldMk cId="1122260263" sldId="267"/>
            <ac:spMk id="6" creationId="{7CE8F532-94D3-BA2E-7737-CD6C0EFB5D5C}"/>
          </ac:spMkLst>
        </pc:spChg>
        <pc:spChg chg="add mod">
          <ac:chgData name="이 호진" userId="e7b51f9e24c37788" providerId="LiveId" clId="{049B5C7F-5875-458B-BABD-0E254184849F}" dt="2022-05-15T14:58:30.340" v="443" actId="14100"/>
          <ac:spMkLst>
            <pc:docMk/>
            <pc:sldMk cId="1122260263" sldId="267"/>
            <ac:spMk id="8" creationId="{CC501D24-D8A2-9DD9-95C3-D9532CEB6CE4}"/>
          </ac:spMkLst>
        </pc:spChg>
        <pc:spChg chg="add mod">
          <ac:chgData name="이 호진" userId="e7b51f9e24c37788" providerId="LiveId" clId="{049B5C7F-5875-458B-BABD-0E254184849F}" dt="2022-05-15T14:57:28.672" v="440" actId="1076"/>
          <ac:spMkLst>
            <pc:docMk/>
            <pc:sldMk cId="1122260263" sldId="267"/>
            <ac:spMk id="10" creationId="{BEF0665E-BC2C-2116-09C9-E067D45530DB}"/>
          </ac:spMkLst>
        </pc:spChg>
      </pc:sldChg>
      <pc:sldChg chg="addSp modSp add mod ord">
        <pc:chgData name="이 호진" userId="e7b51f9e24c37788" providerId="LiveId" clId="{049B5C7F-5875-458B-BABD-0E254184849F}" dt="2022-05-15T14:59:38.184" v="471" actId="1076"/>
        <pc:sldMkLst>
          <pc:docMk/>
          <pc:sldMk cId="428133679" sldId="268"/>
        </pc:sldMkLst>
        <pc:spChg chg="add mod">
          <ac:chgData name="이 호진" userId="e7b51f9e24c37788" providerId="LiveId" clId="{049B5C7F-5875-458B-BABD-0E254184849F}" dt="2022-05-15T14:58:51.935" v="463" actId="14100"/>
          <ac:spMkLst>
            <pc:docMk/>
            <pc:sldMk cId="428133679" sldId="268"/>
            <ac:spMk id="6" creationId="{E3DF9FF5-92AB-9D7C-347C-9121C72100CB}"/>
          </ac:spMkLst>
        </pc:spChg>
        <pc:spChg chg="add mod">
          <ac:chgData name="이 호진" userId="e7b51f9e24c37788" providerId="LiveId" clId="{049B5C7F-5875-458B-BABD-0E254184849F}" dt="2022-05-15T14:59:37.243" v="470" actId="14100"/>
          <ac:spMkLst>
            <pc:docMk/>
            <pc:sldMk cId="428133679" sldId="268"/>
            <ac:spMk id="8" creationId="{A038D44F-F051-B38B-1AA8-D672108249C5}"/>
          </ac:spMkLst>
        </pc:spChg>
        <pc:picChg chg="add mod">
          <ac:chgData name="이 호진" userId="e7b51f9e24c37788" providerId="LiveId" clId="{049B5C7F-5875-458B-BABD-0E254184849F}" dt="2022-05-15T14:59:38.184" v="471" actId="1076"/>
          <ac:picMkLst>
            <pc:docMk/>
            <pc:sldMk cId="428133679" sldId="268"/>
            <ac:picMk id="2050" creationId="{50C152A2-E2B8-E7DE-4CF6-6F16038359FD}"/>
          </ac:picMkLst>
        </pc:picChg>
      </pc:sldChg>
      <pc:sldChg chg="addSp delSp modSp add mod ord">
        <pc:chgData name="이 호진" userId="e7b51f9e24c37788" providerId="LiveId" clId="{049B5C7F-5875-458B-BABD-0E254184849F}" dt="2022-05-15T15:01:02.978" v="486"/>
        <pc:sldMkLst>
          <pc:docMk/>
          <pc:sldMk cId="1285844151" sldId="269"/>
        </pc:sldMkLst>
        <pc:spChg chg="del">
          <ac:chgData name="이 호진" userId="e7b51f9e24c37788" providerId="LiveId" clId="{049B5C7F-5875-458B-BABD-0E254184849F}" dt="2022-05-15T15:00:15.205" v="476" actId="478"/>
          <ac:spMkLst>
            <pc:docMk/>
            <pc:sldMk cId="1285844151" sldId="269"/>
            <ac:spMk id="7" creationId="{7CA2BC6A-8622-378D-781B-17A25B5A9C7C}"/>
          </ac:spMkLst>
        </pc:spChg>
        <pc:picChg chg="del">
          <ac:chgData name="이 호진" userId="e7b51f9e24c37788" providerId="LiveId" clId="{049B5C7F-5875-458B-BABD-0E254184849F}" dt="2022-05-15T15:00:11.982" v="475" actId="478"/>
          <ac:picMkLst>
            <pc:docMk/>
            <pc:sldMk cId="1285844151" sldId="269"/>
            <ac:picMk id="6" creationId="{6B207170-BEC9-E541-CA02-0EA64C68F948}"/>
          </ac:picMkLst>
        </pc:picChg>
        <pc:picChg chg="add mod">
          <ac:chgData name="이 호진" userId="e7b51f9e24c37788" providerId="LiveId" clId="{049B5C7F-5875-458B-BABD-0E254184849F}" dt="2022-05-15T15:00:56.495" v="484" actId="1076"/>
          <ac:picMkLst>
            <pc:docMk/>
            <pc:sldMk cId="1285844151" sldId="269"/>
            <ac:picMk id="9" creationId="{F6635E83-22DA-8B06-AF92-021B67BC3FF2}"/>
          </ac:picMkLst>
        </pc:picChg>
      </pc:sldChg>
      <pc:sldChg chg="addSp modSp add mod">
        <pc:chgData name="이 호진" userId="e7b51f9e24c37788" providerId="LiveId" clId="{049B5C7F-5875-458B-BABD-0E254184849F}" dt="2022-05-15T15:02:57.703" v="499" actId="1076"/>
        <pc:sldMkLst>
          <pc:docMk/>
          <pc:sldMk cId="3408275524" sldId="270"/>
        </pc:sldMkLst>
        <pc:spChg chg="add mod">
          <ac:chgData name="이 호진" userId="e7b51f9e24c37788" providerId="LiveId" clId="{049B5C7F-5875-458B-BABD-0E254184849F}" dt="2022-05-15T15:02:56.297" v="498" actId="1076"/>
          <ac:spMkLst>
            <pc:docMk/>
            <pc:sldMk cId="3408275524" sldId="270"/>
            <ac:spMk id="7" creationId="{6220F40C-75BD-05AF-F3B0-3A0EF9FA2FF7}"/>
          </ac:spMkLst>
        </pc:spChg>
        <pc:spChg chg="add mod">
          <ac:chgData name="이 호진" userId="e7b51f9e24c37788" providerId="LiveId" clId="{049B5C7F-5875-458B-BABD-0E254184849F}" dt="2022-05-15T15:02:45.764" v="493"/>
          <ac:spMkLst>
            <pc:docMk/>
            <pc:sldMk cId="3408275524" sldId="270"/>
            <ac:spMk id="8" creationId="{F6D881F3-B04D-5C12-F739-25A0BB7EA1C4}"/>
          </ac:spMkLst>
        </pc:spChg>
        <pc:picChg chg="add mod">
          <ac:chgData name="이 호진" userId="e7b51f9e24c37788" providerId="LiveId" clId="{049B5C7F-5875-458B-BABD-0E254184849F}" dt="2022-05-15T15:02:57.703" v="499" actId="1076"/>
          <ac:picMkLst>
            <pc:docMk/>
            <pc:sldMk cId="3408275524" sldId="270"/>
            <ac:picMk id="3074" creationId="{65667024-3E6B-E0AE-94E8-1BC444D106F9}"/>
          </ac:picMkLst>
        </pc:picChg>
      </pc:sldChg>
      <pc:sldChg chg="addSp modSp add mod">
        <pc:chgData name="이 호진" userId="e7b51f9e24c37788" providerId="LiveId" clId="{049B5C7F-5875-458B-BABD-0E254184849F}" dt="2022-05-15T15:03:48.858" v="536" actId="1076"/>
        <pc:sldMkLst>
          <pc:docMk/>
          <pc:sldMk cId="3194137335" sldId="271"/>
        </pc:sldMkLst>
        <pc:spChg chg="add mod">
          <ac:chgData name="이 호진" userId="e7b51f9e24c37788" providerId="LiveId" clId="{049B5C7F-5875-458B-BABD-0E254184849F}" dt="2022-05-15T15:03:43.276" v="534" actId="6549"/>
          <ac:spMkLst>
            <pc:docMk/>
            <pc:sldMk cId="3194137335" sldId="271"/>
            <ac:spMk id="8" creationId="{2E56140B-65C8-5B81-79CE-86E1B5522602}"/>
          </ac:spMkLst>
        </pc:spChg>
        <pc:picChg chg="add mod">
          <ac:chgData name="이 호진" userId="e7b51f9e24c37788" providerId="LiveId" clId="{049B5C7F-5875-458B-BABD-0E254184849F}" dt="2022-05-15T15:03:48.858" v="536" actId="1076"/>
          <ac:picMkLst>
            <pc:docMk/>
            <pc:sldMk cId="3194137335" sldId="271"/>
            <ac:picMk id="7" creationId="{9AF34F64-B8D1-F4E0-6ECB-0C7EC323AC3A}"/>
          </ac:picMkLst>
        </pc:picChg>
      </pc:sldChg>
      <pc:sldChg chg="addSp modSp add mod">
        <pc:chgData name="이 호진" userId="e7b51f9e24c37788" providerId="LiveId" clId="{049B5C7F-5875-458B-BABD-0E254184849F}" dt="2022-05-15T15:04:28.153" v="539" actId="1076"/>
        <pc:sldMkLst>
          <pc:docMk/>
          <pc:sldMk cId="1813946709" sldId="272"/>
        </pc:sldMkLst>
        <pc:picChg chg="add mod">
          <ac:chgData name="이 호진" userId="e7b51f9e24c37788" providerId="LiveId" clId="{049B5C7F-5875-458B-BABD-0E254184849F}" dt="2022-05-15T15:04:28.153" v="539" actId="1076"/>
          <ac:picMkLst>
            <pc:docMk/>
            <pc:sldMk cId="1813946709" sldId="272"/>
            <ac:picMk id="7" creationId="{28F24B85-8E04-B892-1704-AF79EDA0FCB0}"/>
          </ac:picMkLst>
        </pc:picChg>
      </pc:sldChg>
      <pc:sldChg chg="add">
        <pc:chgData name="이 호진" userId="e7b51f9e24c37788" providerId="LiveId" clId="{049B5C7F-5875-458B-BABD-0E254184849F}" dt="2022-05-15T15:00:18.219" v="480"/>
        <pc:sldMkLst>
          <pc:docMk/>
          <pc:sldMk cId="2013595450" sldId="273"/>
        </pc:sldMkLst>
      </pc:sldChg>
      <pc:sldChg chg="add">
        <pc:chgData name="이 호진" userId="e7b51f9e24c37788" providerId="LiveId" clId="{049B5C7F-5875-458B-BABD-0E254184849F}" dt="2022-05-15T15:00:18.454" v="481"/>
        <pc:sldMkLst>
          <pc:docMk/>
          <pc:sldMk cId="3015019259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76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Dot </a:t>
            </a:r>
            <a:r>
              <a:rPr lang="en-US" altLang="ko-KR" sz="3600"/>
              <a:t>MatrixLED</a:t>
            </a:r>
            <a:endParaRPr lang="ko-KR" altLang="en-US" sz="3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73AECD-662C-FD7D-5FBB-8392A827F81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F8FFA-874D-7CBA-070A-31ED9B764F9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92983-C169-5415-DCFE-821471EA9E4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84BAF-9DB9-5DFD-0A23-653EDE013DA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매트릭스 </a:t>
            </a:r>
            <a:r>
              <a:rPr lang="en-US" altLang="ko-KR" dirty="0">
                <a:solidFill>
                  <a:schemeClr val="bg1"/>
                </a:solidFill>
              </a:rPr>
              <a:t>LED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635E83-22DA-8B06-AF92-021B67BC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" y="609850"/>
            <a:ext cx="8513196" cy="42916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C710628-B4BE-486F-669C-24CFAAF13A5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8527C4-A1BF-CBE5-F647-C795031F1CD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EE98B-3195-75AA-C765-D10EA463ECB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80DD1-C0AD-92EF-A6CB-3819E1EE02B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매트릭스 </a:t>
            </a:r>
            <a:r>
              <a:rPr lang="en-US" altLang="ko-KR" dirty="0">
                <a:solidFill>
                  <a:schemeClr val="bg1"/>
                </a:solidFill>
              </a:rPr>
              <a:t>LED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4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A9763B-B02F-130B-9B22-36BA8774676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991B4-FC4F-2E23-57D4-ED61E09559D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1C837-A5A8-7028-D96A-4482396CC0D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B3C78-89A2-1B82-D0B3-6C599380F4C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매트릭스 </a:t>
            </a:r>
            <a:r>
              <a:rPr lang="en-US" altLang="ko-KR" dirty="0">
                <a:solidFill>
                  <a:schemeClr val="bg1"/>
                </a:solidFill>
              </a:rPr>
              <a:t>LED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MAX7219 PDF, MAX7219 데이터시트 - Maxim Integrated DatsheetQ">
            <a:extLst>
              <a:ext uri="{FF2B5EF4-FFF2-40B4-BE49-F238E27FC236}">
                <a16:creationId xmlns:a16="http://schemas.microsoft.com/office/drawing/2014/main" id="{C2B3902D-2766-72D1-5080-925F1B52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4" y="1845065"/>
            <a:ext cx="1976857" cy="280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3A2F11-59D2-0BF7-FC9E-24E3199AF4D5}"/>
              </a:ext>
            </a:extLst>
          </p:cNvPr>
          <p:cNvSpPr txBox="1"/>
          <p:nvPr/>
        </p:nvSpPr>
        <p:spPr>
          <a:xfrm>
            <a:off x="296528" y="719418"/>
            <a:ext cx="254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 7219 </a:t>
            </a:r>
            <a:endParaRPr lang="ko-KR" altLang="en-US" sz="3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CCF75B-0669-B7C0-E5D6-F40ADB9B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51" y="1738654"/>
            <a:ext cx="3693178" cy="2719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462448-DC09-71F1-E291-B74E7144EDD7}"/>
              </a:ext>
            </a:extLst>
          </p:cNvPr>
          <p:cNvSpPr txBox="1"/>
          <p:nvPr/>
        </p:nvSpPr>
        <p:spPr>
          <a:xfrm>
            <a:off x="3134412" y="853126"/>
            <a:ext cx="416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MAX7219 </a:t>
            </a:r>
            <a:r>
              <a:rPr lang="ko-KR" altLang="en-US" sz="1400" dirty="0"/>
              <a:t>칩은 </a:t>
            </a:r>
            <a:r>
              <a:rPr lang="en-US" altLang="ko-KR" sz="1400" dirty="0"/>
              <a:t>dot Metrix </a:t>
            </a:r>
            <a:r>
              <a:rPr lang="ko-KR" altLang="en-US" sz="1400" dirty="0"/>
              <a:t>를 보다 쉽게 구동할 수 있도록 도와주는 </a:t>
            </a:r>
            <a:r>
              <a:rPr lang="en-US" altLang="ko-KR" sz="1400" dirty="0"/>
              <a:t>IC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92C49-8106-A465-8B78-104ADC39F73B}"/>
              </a:ext>
            </a:extLst>
          </p:cNvPr>
          <p:cNvSpPr txBox="1"/>
          <p:nvPr/>
        </p:nvSpPr>
        <p:spPr>
          <a:xfrm>
            <a:off x="3954543" y="4414779"/>
            <a:ext cx="449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Vcc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Gnd</a:t>
            </a:r>
            <a:r>
              <a:rPr lang="en-US" altLang="ko-KR" sz="1200" dirty="0"/>
              <a:t>, Din, CS, CLK 5</a:t>
            </a:r>
            <a:r>
              <a:rPr lang="ko-KR" altLang="en-US" sz="1200" dirty="0"/>
              <a:t>개 핀으로 </a:t>
            </a:r>
            <a:r>
              <a:rPr lang="en-US" altLang="ko-KR" sz="1200" dirty="0"/>
              <a:t>64</a:t>
            </a:r>
            <a:r>
              <a:rPr lang="ko-KR" altLang="en-US" sz="1200" dirty="0"/>
              <a:t>개의 </a:t>
            </a:r>
            <a:r>
              <a:rPr lang="en-US" altLang="ko-KR" sz="1200" dirty="0"/>
              <a:t>LED</a:t>
            </a:r>
            <a:r>
              <a:rPr lang="ko-KR" altLang="en-US" sz="1200" dirty="0"/>
              <a:t>를 제어할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EF9246C-84E3-92F7-934D-AFAB9C98748A}"/>
              </a:ext>
            </a:extLst>
          </p:cNvPr>
          <p:cNvSpPr/>
          <p:nvPr/>
        </p:nvSpPr>
        <p:spPr>
          <a:xfrm>
            <a:off x="4091234" y="3283046"/>
            <a:ext cx="848412" cy="85060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1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56140B-65C8-5B81-79CE-86E1B5522602}"/>
              </a:ext>
            </a:extLst>
          </p:cNvPr>
          <p:cNvSpPr txBox="1"/>
          <p:nvPr/>
        </p:nvSpPr>
        <p:spPr>
          <a:xfrm>
            <a:off x="296528" y="719418"/>
            <a:ext cx="304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SPI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통신</a:t>
            </a:r>
            <a:endParaRPr lang="ko-KR" altLang="en-US" sz="3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AB2F54-20AE-B1DD-8200-A189E937236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85B6A8-B8A9-E34D-EA0B-80AE14B4DC5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62977-9ED6-B1AA-840A-848E4575C576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75DBF-0E81-7AB4-ADC6-7C927C889AB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매트릭스 </a:t>
            </a:r>
            <a:r>
              <a:rPr lang="en-US" altLang="ko-KR" dirty="0">
                <a:solidFill>
                  <a:schemeClr val="bg1"/>
                </a:solidFill>
              </a:rPr>
              <a:t>LED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0A0B1-EAE4-A85F-331B-1A0448E5647A}"/>
              </a:ext>
            </a:extLst>
          </p:cNvPr>
          <p:cNvSpPr txBox="1"/>
          <p:nvPr/>
        </p:nvSpPr>
        <p:spPr>
          <a:xfrm>
            <a:off x="2314280" y="987836"/>
            <a:ext cx="524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MAX7219</a:t>
            </a:r>
            <a:r>
              <a:rPr lang="ko-KR" altLang="en-US" sz="1400" dirty="0"/>
              <a:t>는 </a:t>
            </a:r>
            <a:r>
              <a:rPr lang="en-US" altLang="ko-KR" sz="1400" dirty="0"/>
              <a:t>SPI </a:t>
            </a:r>
            <a:r>
              <a:rPr lang="ko-KR" altLang="en-US" sz="1400" dirty="0"/>
              <a:t>통신으로 시리얼 데이터를 주고 받습니다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F372EB-8773-6848-89B8-C477D078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897734"/>
            <a:ext cx="3124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80551F0-B6D8-A016-CE76-EBBF6AA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72" y="2106351"/>
            <a:ext cx="3443287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3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A9763B-B02F-130B-9B22-36BA8774676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991B4-FC4F-2E23-57D4-ED61E09559D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1C837-A5A8-7028-D96A-4482396CC0D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B3C78-89A2-1B82-D0B3-6C599380F4C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매트릭스 </a:t>
            </a:r>
            <a:r>
              <a:rPr lang="en-US" altLang="ko-KR" dirty="0">
                <a:solidFill>
                  <a:schemeClr val="bg1"/>
                </a:solidFill>
              </a:rPr>
              <a:t>LED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15B96-9A56-5E17-2BD8-55D624E1EBD9}"/>
              </a:ext>
            </a:extLst>
          </p:cNvPr>
          <p:cNvSpPr txBox="1"/>
          <p:nvPr/>
        </p:nvSpPr>
        <p:spPr>
          <a:xfrm>
            <a:off x="296528" y="719418"/>
            <a:ext cx="3040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멀티 </a:t>
            </a:r>
            <a:r>
              <a:rPr lang="ko-KR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체인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DDC73-5F7A-BA6D-124E-732AC4BACEEB}"/>
              </a:ext>
            </a:extLst>
          </p:cNvPr>
          <p:cNvSpPr txBox="1"/>
          <p:nvPr/>
        </p:nvSpPr>
        <p:spPr>
          <a:xfrm>
            <a:off x="2592371" y="828090"/>
            <a:ext cx="617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SPI</a:t>
            </a:r>
            <a:r>
              <a:rPr lang="ko-KR" altLang="en-US" sz="1400" dirty="0"/>
              <a:t>는 </a:t>
            </a:r>
            <a:r>
              <a:rPr lang="en-US" altLang="ko-KR" sz="1400" dirty="0"/>
              <a:t>Daisy-Chain </a:t>
            </a:r>
            <a:r>
              <a:rPr lang="ko-KR" altLang="en-US" sz="1400" dirty="0"/>
              <a:t>방법을 통하여 여러 개의 장비를 </a:t>
            </a:r>
            <a:r>
              <a:rPr lang="en-US" altLang="ko-KR" sz="1400" dirty="0"/>
              <a:t>Master-Slave </a:t>
            </a:r>
            <a:r>
              <a:rPr lang="ko-KR" altLang="en-US" sz="1400" dirty="0"/>
              <a:t>형태로 연결할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E3149B-2051-46C2-BC0F-C1A9F0B23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2042278"/>
            <a:ext cx="4514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A9763B-B02F-130B-9B22-36BA8774676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991B4-FC4F-2E23-57D4-ED61E09559D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1C837-A5A8-7028-D96A-4482396CC0D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03.6-1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B3C78-89A2-1B82-D0B3-6C599380F4C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매트릭스 </a:t>
            </a:r>
            <a:r>
              <a:rPr lang="en-US" altLang="ko-KR" dirty="0">
                <a:solidFill>
                  <a:schemeClr val="bg1"/>
                </a:solidFill>
              </a:rPr>
              <a:t>LED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8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83</Words>
  <Application>Microsoft Office PowerPoint</Application>
  <PresentationFormat>화면 슬라이드 쇼(16:9)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2022-06-09T07:54:14Z</dcterms:modified>
</cp:coreProperties>
</file>