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56" r:id="rId3"/>
    <p:sldId id="284" r:id="rId4"/>
    <p:sldId id="285" r:id="rId5"/>
    <p:sldId id="277" r:id="rId6"/>
    <p:sldId id="278" r:id="rId7"/>
    <p:sldId id="281" r:id="rId8"/>
    <p:sldId id="280" r:id="rId9"/>
    <p:sldId id="288" r:id="rId10"/>
    <p:sldId id="287" r:id="rId11"/>
    <p:sldId id="283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9B55C0-F4EF-4495-88BE-81A72567C2D5}" v="160" dt="2022-05-18T11:20:15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7D9B55C0-F4EF-4495-88BE-81A72567C2D5}"/>
    <pc:docChg chg="custSel addSld delSld modSld sldOrd">
      <pc:chgData name="이 호진" userId="e7b51f9e24c37788" providerId="LiveId" clId="{7D9B55C0-F4EF-4495-88BE-81A72567C2D5}" dt="2022-06-03T05:36:10.223" v="1509" actId="207"/>
      <pc:docMkLst>
        <pc:docMk/>
      </pc:docMkLst>
      <pc:sldChg chg="addSp delSp modSp mod">
        <pc:chgData name="이 호진" userId="e7b51f9e24c37788" providerId="LiveId" clId="{7D9B55C0-F4EF-4495-88BE-81A72567C2D5}" dt="2022-06-03T05:36:10.223" v="1509" actId="207"/>
        <pc:sldMkLst>
          <pc:docMk/>
          <pc:sldMk cId="2184666338" sldId="256"/>
        </pc:sldMkLst>
        <pc:spChg chg="add mod">
          <ac:chgData name="이 호진" userId="e7b51f9e24c37788" providerId="LiveId" clId="{7D9B55C0-F4EF-4495-88BE-81A72567C2D5}" dt="2022-05-14T09:53:05.607" v="23"/>
          <ac:spMkLst>
            <pc:docMk/>
            <pc:sldMk cId="2184666338" sldId="256"/>
            <ac:spMk id="2" creationId="{AE3CE190-D30F-7F96-862D-03E60BB953E0}"/>
          </ac:spMkLst>
        </pc:spChg>
        <pc:spChg chg="add mod">
          <ac:chgData name="이 호진" userId="e7b51f9e24c37788" providerId="LiveId" clId="{7D9B55C0-F4EF-4495-88BE-81A72567C2D5}" dt="2022-05-14T09:53:05.607" v="23"/>
          <ac:spMkLst>
            <pc:docMk/>
            <pc:sldMk cId="2184666338" sldId="256"/>
            <ac:spMk id="3" creationId="{FCDB328D-6463-7B43-C7D0-66B88BA9478D}"/>
          </ac:spMkLst>
        </pc:spChg>
        <pc:spChg chg="add mod">
          <ac:chgData name="이 호진" userId="e7b51f9e24c37788" providerId="LiveId" clId="{7D9B55C0-F4EF-4495-88BE-81A72567C2D5}" dt="2022-05-14T09:53:05.607" v="23"/>
          <ac:spMkLst>
            <pc:docMk/>
            <pc:sldMk cId="2184666338" sldId="256"/>
            <ac:spMk id="4" creationId="{35072B18-EF95-CE17-00E2-E5F67A31DDB4}"/>
          </ac:spMkLst>
        </pc:spChg>
        <pc:spChg chg="add mod">
          <ac:chgData name="이 호진" userId="e7b51f9e24c37788" providerId="LiveId" clId="{7D9B55C0-F4EF-4495-88BE-81A72567C2D5}" dt="2022-05-14T09:53:05.607" v="23"/>
          <ac:spMkLst>
            <pc:docMk/>
            <pc:sldMk cId="2184666338" sldId="256"/>
            <ac:spMk id="5" creationId="{526FFEB6-D9A2-E99E-1D8D-7406B89098C2}"/>
          </ac:spMkLst>
        </pc:spChg>
        <pc:spChg chg="add mod">
          <ac:chgData name="이 호진" userId="e7b51f9e24c37788" providerId="LiveId" clId="{7D9B55C0-F4EF-4495-88BE-81A72567C2D5}" dt="2022-05-14T11:07:22.195" v="43" actId="14100"/>
          <ac:spMkLst>
            <pc:docMk/>
            <pc:sldMk cId="2184666338" sldId="256"/>
            <ac:spMk id="7" creationId="{C09B19A8-C6CB-D9BA-A2F8-B207896D155D}"/>
          </ac:spMkLst>
        </pc:spChg>
        <pc:spChg chg="add mod">
          <ac:chgData name="이 호진" userId="e7b51f9e24c37788" providerId="LiveId" clId="{7D9B55C0-F4EF-4495-88BE-81A72567C2D5}" dt="2022-06-03T05:36:01.675" v="1508" actId="207"/>
          <ac:spMkLst>
            <pc:docMk/>
            <pc:sldMk cId="2184666338" sldId="256"/>
            <ac:spMk id="8" creationId="{7F81D479-9866-3A1A-CDDB-CC40E3DC67B7}"/>
          </ac:spMkLst>
        </pc:spChg>
        <pc:spChg chg="add mod">
          <ac:chgData name="이 호진" userId="e7b51f9e24c37788" providerId="LiveId" clId="{7D9B55C0-F4EF-4495-88BE-81A72567C2D5}" dt="2022-06-03T05:36:10.223" v="1509" actId="207"/>
          <ac:spMkLst>
            <pc:docMk/>
            <pc:sldMk cId="2184666338" sldId="256"/>
            <ac:spMk id="9" creationId="{A0E57B6D-178A-0766-99AA-1B705B13C362}"/>
          </ac:spMkLst>
        </pc:spChg>
        <pc:picChg chg="add del mod">
          <ac:chgData name="이 호진" userId="e7b51f9e24c37788" providerId="LiveId" clId="{7D9B55C0-F4EF-4495-88BE-81A72567C2D5}" dt="2022-05-14T11:11:33.952" v="294" actId="478"/>
          <ac:picMkLst>
            <pc:docMk/>
            <pc:sldMk cId="2184666338" sldId="256"/>
            <ac:picMk id="6" creationId="{5E9D8CF4-F036-FCDB-91DD-69D12C9E7D0A}"/>
          </ac:picMkLst>
        </pc:picChg>
        <pc:picChg chg="add mod">
          <ac:chgData name="이 호진" userId="e7b51f9e24c37788" providerId="LiveId" clId="{7D9B55C0-F4EF-4495-88BE-81A72567C2D5}" dt="2022-05-14T11:11:05.667" v="288" actId="1076"/>
          <ac:picMkLst>
            <pc:docMk/>
            <pc:sldMk cId="2184666338" sldId="256"/>
            <ac:picMk id="1026" creationId="{92EF8916-9AF0-B9DD-0D96-1023098B03FD}"/>
          </ac:picMkLst>
        </pc:picChg>
      </pc:sldChg>
      <pc:sldChg chg="delSp add del mod">
        <pc:chgData name="이 호진" userId="e7b51f9e24c37788" providerId="LiveId" clId="{7D9B55C0-F4EF-4495-88BE-81A72567C2D5}" dt="2022-05-14T11:17:05.968" v="799" actId="47"/>
        <pc:sldMkLst>
          <pc:docMk/>
          <pc:sldMk cId="736340827" sldId="272"/>
        </pc:sldMkLst>
        <pc:picChg chg="del">
          <ac:chgData name="이 호진" userId="e7b51f9e24c37788" providerId="LiveId" clId="{7D9B55C0-F4EF-4495-88BE-81A72567C2D5}" dt="2022-05-14T11:14:45.568" v="635" actId="478"/>
          <ac:picMkLst>
            <pc:docMk/>
            <pc:sldMk cId="736340827" sldId="272"/>
            <ac:picMk id="3" creationId="{4584217A-4D32-4B8C-A06C-1AF96741CE29}"/>
          </ac:picMkLst>
        </pc:picChg>
      </pc:sldChg>
      <pc:sldChg chg="delSp add del mod">
        <pc:chgData name="이 호진" userId="e7b51f9e24c37788" providerId="LiveId" clId="{7D9B55C0-F4EF-4495-88BE-81A72567C2D5}" dt="2022-05-14T11:17:05.968" v="799" actId="47"/>
        <pc:sldMkLst>
          <pc:docMk/>
          <pc:sldMk cId="978450239" sldId="273"/>
        </pc:sldMkLst>
        <pc:picChg chg="del">
          <ac:chgData name="이 호진" userId="e7b51f9e24c37788" providerId="LiveId" clId="{7D9B55C0-F4EF-4495-88BE-81A72567C2D5}" dt="2022-05-14T11:16:28.341" v="791" actId="478"/>
          <ac:picMkLst>
            <pc:docMk/>
            <pc:sldMk cId="978450239" sldId="273"/>
            <ac:picMk id="3" creationId="{99E126B2-E658-4650-A32E-F95C12BE56EB}"/>
          </ac:picMkLst>
        </pc:picChg>
      </pc:sldChg>
      <pc:sldChg chg="add del">
        <pc:chgData name="이 호진" userId="e7b51f9e24c37788" providerId="LiveId" clId="{7D9B55C0-F4EF-4495-88BE-81A72567C2D5}" dt="2022-05-14T11:17:05.968" v="799" actId="47"/>
        <pc:sldMkLst>
          <pc:docMk/>
          <pc:sldMk cId="2241919250" sldId="274"/>
        </pc:sldMkLst>
      </pc:sldChg>
      <pc:sldChg chg="modSp add mod ord">
        <pc:chgData name="이 호진" userId="e7b51f9e24c37788" providerId="LiveId" clId="{7D9B55C0-F4EF-4495-88BE-81A72567C2D5}" dt="2022-05-14T09:53:00.537" v="22"/>
        <pc:sldMkLst>
          <pc:docMk/>
          <pc:sldMk cId="3481153335" sldId="276"/>
        </pc:sldMkLst>
        <pc:spChg chg="mod">
          <ac:chgData name="이 호진" userId="e7b51f9e24c37788" providerId="LiveId" clId="{7D9B55C0-F4EF-4495-88BE-81A72567C2D5}" dt="2022-05-14T09:52:48.230" v="20"/>
          <ac:spMkLst>
            <pc:docMk/>
            <pc:sldMk cId="3481153335" sldId="276"/>
            <ac:spMk id="7" creationId="{7CA2BC6A-8622-378D-781B-17A25B5A9C7C}"/>
          </ac:spMkLst>
        </pc:spChg>
      </pc:sldChg>
      <pc:sldChg chg="addSp delSp modSp add mod">
        <pc:chgData name="이 호진" userId="e7b51f9e24c37788" providerId="LiveId" clId="{7D9B55C0-F4EF-4495-88BE-81A72567C2D5}" dt="2022-05-14T11:14:39.060" v="633" actId="1076"/>
        <pc:sldMkLst>
          <pc:docMk/>
          <pc:sldMk cId="3320848104" sldId="277"/>
        </pc:sldMkLst>
        <pc:spChg chg="add mod">
          <ac:chgData name="이 호진" userId="e7b51f9e24c37788" providerId="LiveId" clId="{7D9B55C0-F4EF-4495-88BE-81A72567C2D5}" dt="2022-05-14T11:13:48.806" v="626" actId="1076"/>
          <ac:spMkLst>
            <pc:docMk/>
            <pc:sldMk cId="3320848104" sldId="277"/>
            <ac:spMk id="7" creationId="{B34AB11A-92DE-AD1C-1765-FF439A04FF02}"/>
          </ac:spMkLst>
        </pc:spChg>
        <pc:spChg chg="add mod">
          <ac:chgData name="이 호진" userId="e7b51f9e24c37788" providerId="LiveId" clId="{7D9B55C0-F4EF-4495-88BE-81A72567C2D5}" dt="2022-05-14T11:13:46.938" v="625" actId="1076"/>
          <ac:spMkLst>
            <pc:docMk/>
            <pc:sldMk cId="3320848104" sldId="277"/>
            <ac:spMk id="10" creationId="{BA98E139-F687-3B2A-7664-076651926342}"/>
          </ac:spMkLst>
        </pc:spChg>
        <pc:picChg chg="add del mod">
          <ac:chgData name="이 호진" userId="e7b51f9e24c37788" providerId="LiveId" clId="{7D9B55C0-F4EF-4495-88BE-81A72567C2D5}" dt="2022-05-14T11:12:47.126" v="430" actId="478"/>
          <ac:picMkLst>
            <pc:docMk/>
            <pc:sldMk cId="3320848104" sldId="277"/>
            <ac:picMk id="6" creationId="{9D79FDC8-8AF6-29C8-719F-0B8C6014B364}"/>
          </ac:picMkLst>
        </pc:picChg>
        <pc:picChg chg="add mod">
          <ac:chgData name="이 호진" userId="e7b51f9e24c37788" providerId="LiveId" clId="{7D9B55C0-F4EF-4495-88BE-81A72567C2D5}" dt="2022-05-14T11:13:46.938" v="625" actId="1076"/>
          <ac:picMkLst>
            <pc:docMk/>
            <pc:sldMk cId="3320848104" sldId="277"/>
            <ac:picMk id="9" creationId="{10396BA9-94CE-E547-53C9-78AA20437779}"/>
          </ac:picMkLst>
        </pc:picChg>
        <pc:picChg chg="add mod">
          <ac:chgData name="이 호진" userId="e7b51f9e24c37788" providerId="LiveId" clId="{7D9B55C0-F4EF-4495-88BE-81A72567C2D5}" dt="2022-05-14T11:14:19.733" v="630" actId="1076"/>
          <ac:picMkLst>
            <pc:docMk/>
            <pc:sldMk cId="3320848104" sldId="277"/>
            <ac:picMk id="12" creationId="{3EA06F93-5513-BF12-5D0E-D1619E391709}"/>
          </ac:picMkLst>
        </pc:picChg>
        <pc:picChg chg="add mod">
          <ac:chgData name="이 호진" userId="e7b51f9e24c37788" providerId="LiveId" clId="{7D9B55C0-F4EF-4495-88BE-81A72567C2D5}" dt="2022-05-14T11:14:39.060" v="633" actId="1076"/>
          <ac:picMkLst>
            <pc:docMk/>
            <pc:sldMk cId="3320848104" sldId="277"/>
            <ac:picMk id="14" creationId="{B09BB1FD-8EAF-BDE1-0C55-862418FF2B5D}"/>
          </ac:picMkLst>
        </pc:picChg>
      </pc:sldChg>
      <pc:sldChg chg="addSp delSp modSp add mod">
        <pc:chgData name="이 호진" userId="e7b51f9e24c37788" providerId="LiveId" clId="{7D9B55C0-F4EF-4495-88BE-81A72567C2D5}" dt="2022-05-14T11:16:59.046" v="798" actId="1076"/>
        <pc:sldMkLst>
          <pc:docMk/>
          <pc:sldMk cId="3442207829" sldId="278"/>
        </pc:sldMkLst>
        <pc:spChg chg="add mod">
          <ac:chgData name="이 호진" userId="e7b51f9e24c37788" providerId="LiveId" clId="{7D9B55C0-F4EF-4495-88BE-81A72567C2D5}" dt="2022-05-14T11:15:03.721" v="665" actId="6549"/>
          <ac:spMkLst>
            <pc:docMk/>
            <pc:sldMk cId="3442207829" sldId="278"/>
            <ac:spMk id="7" creationId="{61C32C3B-719C-4F6A-1414-48B7D2200CA8}"/>
          </ac:spMkLst>
        </pc:spChg>
        <pc:spChg chg="add mod">
          <ac:chgData name="이 호진" userId="e7b51f9e24c37788" providerId="LiveId" clId="{7D9B55C0-F4EF-4495-88BE-81A72567C2D5}" dt="2022-05-14T11:16:59.046" v="798" actId="1076"/>
          <ac:spMkLst>
            <pc:docMk/>
            <pc:sldMk cId="3442207829" sldId="278"/>
            <ac:spMk id="8" creationId="{A73910CB-E675-3451-489B-E0A480F887F0}"/>
          </ac:spMkLst>
        </pc:spChg>
        <pc:picChg chg="add del mod">
          <ac:chgData name="이 호진" userId="e7b51f9e24c37788" providerId="LiveId" clId="{7D9B55C0-F4EF-4495-88BE-81A72567C2D5}" dt="2022-05-14T11:14:43.609" v="634" actId="478"/>
          <ac:picMkLst>
            <pc:docMk/>
            <pc:sldMk cId="3442207829" sldId="278"/>
            <ac:picMk id="6" creationId="{53086B12-0089-F295-AAB6-534566DD902F}"/>
          </ac:picMkLst>
        </pc:picChg>
        <pc:picChg chg="add mod">
          <ac:chgData name="이 호진" userId="e7b51f9e24c37788" providerId="LiveId" clId="{7D9B55C0-F4EF-4495-88BE-81A72567C2D5}" dt="2022-05-14T11:16:53.781" v="796" actId="1076"/>
          <ac:picMkLst>
            <pc:docMk/>
            <pc:sldMk cId="3442207829" sldId="278"/>
            <ac:picMk id="10" creationId="{DB4A4A26-8D14-1A27-8D58-1720F193C09D}"/>
          </ac:picMkLst>
        </pc:picChg>
        <pc:picChg chg="add mod">
          <ac:chgData name="이 호진" userId="e7b51f9e24c37788" providerId="LiveId" clId="{7D9B55C0-F4EF-4495-88BE-81A72567C2D5}" dt="2022-05-14T11:16:55.580" v="797" actId="1076"/>
          <ac:picMkLst>
            <pc:docMk/>
            <pc:sldMk cId="3442207829" sldId="278"/>
            <ac:picMk id="12" creationId="{7775BDC9-226B-4F25-3296-291EEF0B0969}"/>
          </ac:picMkLst>
        </pc:picChg>
      </pc:sldChg>
      <pc:sldChg chg="add del">
        <pc:chgData name="이 호진" userId="e7b51f9e24c37788" providerId="LiveId" clId="{7D9B55C0-F4EF-4495-88BE-81A72567C2D5}" dt="2022-05-14T11:17:05.968" v="799" actId="47"/>
        <pc:sldMkLst>
          <pc:docMk/>
          <pc:sldMk cId="3437292789" sldId="279"/>
        </pc:sldMkLst>
      </pc:sldChg>
      <pc:sldChg chg="add del">
        <pc:chgData name="이 호진" userId="e7b51f9e24c37788" providerId="LiveId" clId="{7D9B55C0-F4EF-4495-88BE-81A72567C2D5}" dt="2022-05-14T11:17:05.968" v="799" actId="47"/>
        <pc:sldMkLst>
          <pc:docMk/>
          <pc:sldMk cId="168805153" sldId="280"/>
        </pc:sldMkLst>
      </pc:sldChg>
      <pc:sldChg chg="add">
        <pc:chgData name="이 호진" userId="e7b51f9e24c37788" providerId="LiveId" clId="{7D9B55C0-F4EF-4495-88BE-81A72567C2D5}" dt="2022-05-14T12:43:51.479" v="1380"/>
        <pc:sldMkLst>
          <pc:docMk/>
          <pc:sldMk cId="2178970361" sldId="280"/>
        </pc:sldMkLst>
      </pc:sldChg>
      <pc:sldChg chg="addSp delSp modSp add mod">
        <pc:chgData name="이 호진" userId="e7b51f9e24c37788" providerId="LiveId" clId="{7D9B55C0-F4EF-4495-88BE-81A72567C2D5}" dt="2022-05-14T11:26:38.306" v="1375" actId="20577"/>
        <pc:sldMkLst>
          <pc:docMk/>
          <pc:sldMk cId="1576286942" sldId="281"/>
        </pc:sldMkLst>
        <pc:spChg chg="add mod">
          <ac:chgData name="이 호진" userId="e7b51f9e24c37788" providerId="LiveId" clId="{7D9B55C0-F4EF-4495-88BE-81A72567C2D5}" dt="2022-05-14T11:17:32.772" v="820" actId="6549"/>
          <ac:spMkLst>
            <pc:docMk/>
            <pc:sldMk cId="1576286942" sldId="281"/>
            <ac:spMk id="6" creationId="{6EAE5171-DF1C-7584-6050-5C81552DE212}"/>
          </ac:spMkLst>
        </pc:spChg>
        <pc:spChg chg="add mod">
          <ac:chgData name="이 호진" userId="e7b51f9e24c37788" providerId="LiveId" clId="{7D9B55C0-F4EF-4495-88BE-81A72567C2D5}" dt="2022-05-14T11:26:38.306" v="1375" actId="20577"/>
          <ac:spMkLst>
            <pc:docMk/>
            <pc:sldMk cId="1576286942" sldId="281"/>
            <ac:spMk id="8" creationId="{6C9434CD-8520-C4E3-931A-5F296147E6B8}"/>
          </ac:spMkLst>
        </pc:spChg>
        <pc:spChg chg="add mod">
          <ac:chgData name="이 호진" userId="e7b51f9e24c37788" providerId="LiveId" clId="{7D9B55C0-F4EF-4495-88BE-81A72567C2D5}" dt="2022-05-14T11:26:25.975" v="1371" actId="1076"/>
          <ac:spMkLst>
            <pc:docMk/>
            <pc:sldMk cId="1576286942" sldId="281"/>
            <ac:spMk id="11" creationId="{6F9A2BC0-BC18-45EC-6A1A-E163F11AED71}"/>
          </ac:spMkLst>
        </pc:spChg>
        <pc:spChg chg="add mod">
          <ac:chgData name="이 호진" userId="e7b51f9e24c37788" providerId="LiveId" clId="{7D9B55C0-F4EF-4495-88BE-81A72567C2D5}" dt="2022-05-14T11:25:33.775" v="1362" actId="1076"/>
          <ac:spMkLst>
            <pc:docMk/>
            <pc:sldMk cId="1576286942" sldId="281"/>
            <ac:spMk id="12" creationId="{A81F42DF-7DAD-345F-60B1-39E784A7AF2A}"/>
          </ac:spMkLst>
        </pc:spChg>
        <pc:picChg chg="add del mod">
          <ac:chgData name="이 호진" userId="e7b51f9e24c37788" providerId="LiveId" clId="{7D9B55C0-F4EF-4495-88BE-81A72567C2D5}" dt="2022-05-14T11:22:20.520" v="1107" actId="21"/>
          <ac:picMkLst>
            <pc:docMk/>
            <pc:sldMk cId="1576286942" sldId="281"/>
            <ac:picMk id="7" creationId="{E9AC844B-7C73-7C84-525D-D900B607489C}"/>
          </ac:picMkLst>
        </pc:picChg>
        <pc:picChg chg="add mod">
          <ac:chgData name="이 호진" userId="e7b51f9e24c37788" providerId="LiveId" clId="{7D9B55C0-F4EF-4495-88BE-81A72567C2D5}" dt="2022-05-14T11:23:51.701" v="1166" actId="1076"/>
          <ac:picMkLst>
            <pc:docMk/>
            <pc:sldMk cId="1576286942" sldId="281"/>
            <ac:picMk id="10" creationId="{60664BC8-F149-413A-0BC8-F084B67040F3}"/>
          </ac:picMkLst>
        </pc:picChg>
      </pc:sldChg>
      <pc:sldChg chg="add del">
        <pc:chgData name="이 호진" userId="e7b51f9e24c37788" providerId="LiveId" clId="{7D9B55C0-F4EF-4495-88BE-81A72567C2D5}" dt="2022-05-14T12:44:13.939" v="1381" actId="47"/>
        <pc:sldMkLst>
          <pc:docMk/>
          <pc:sldMk cId="3274749639" sldId="282"/>
        </pc:sldMkLst>
      </pc:sldChg>
      <pc:sldChg chg="add">
        <pc:chgData name="이 호진" userId="e7b51f9e24c37788" providerId="LiveId" clId="{7D9B55C0-F4EF-4495-88BE-81A72567C2D5}" dt="2022-05-14T11:17:21.688" v="801"/>
        <pc:sldMkLst>
          <pc:docMk/>
          <pc:sldMk cId="3385607835" sldId="283"/>
        </pc:sldMkLst>
      </pc:sldChg>
      <pc:sldChg chg="addSp delSp modSp add mod ord">
        <pc:chgData name="이 호진" userId="e7b51f9e24c37788" providerId="LiveId" clId="{7D9B55C0-F4EF-4495-88BE-81A72567C2D5}" dt="2022-05-14T11:23:13.994" v="1157"/>
        <pc:sldMkLst>
          <pc:docMk/>
          <pc:sldMk cId="3608598091" sldId="284"/>
        </pc:sldMkLst>
        <pc:spChg chg="add mod">
          <ac:chgData name="이 호진" userId="e7b51f9e24c37788" providerId="LiveId" clId="{7D9B55C0-F4EF-4495-88BE-81A72567C2D5}" dt="2022-05-14T11:23:03.787" v="1154" actId="1076"/>
          <ac:spMkLst>
            <pc:docMk/>
            <pc:sldMk cId="3608598091" sldId="284"/>
            <ac:spMk id="8" creationId="{A29BCAA0-5D2A-396E-60FE-7524D857383F}"/>
          </ac:spMkLst>
        </pc:spChg>
        <pc:spChg chg="add mod">
          <ac:chgData name="이 호진" userId="e7b51f9e24c37788" providerId="LiveId" clId="{7D9B55C0-F4EF-4495-88BE-81A72567C2D5}" dt="2022-05-14T11:23:07.836" v="1155" actId="1076"/>
          <ac:spMkLst>
            <pc:docMk/>
            <pc:sldMk cId="3608598091" sldId="284"/>
            <ac:spMk id="12" creationId="{4C0068A3-CF83-27C1-FF47-180AF4B779BB}"/>
          </ac:spMkLst>
        </pc:spChg>
        <pc:picChg chg="add mod">
          <ac:chgData name="이 호진" userId="e7b51f9e24c37788" providerId="LiveId" clId="{7D9B55C0-F4EF-4495-88BE-81A72567C2D5}" dt="2022-05-14T11:23:03.787" v="1154" actId="1076"/>
          <ac:picMkLst>
            <pc:docMk/>
            <pc:sldMk cId="3608598091" sldId="284"/>
            <ac:picMk id="10" creationId="{4C3AE7FF-8899-D885-5AEA-23A014891863}"/>
          </ac:picMkLst>
        </pc:picChg>
        <pc:picChg chg="add mod">
          <ac:chgData name="이 호진" userId="e7b51f9e24c37788" providerId="LiveId" clId="{7D9B55C0-F4EF-4495-88BE-81A72567C2D5}" dt="2022-05-14T11:23:07.836" v="1155" actId="1076"/>
          <ac:picMkLst>
            <pc:docMk/>
            <pc:sldMk cId="3608598091" sldId="284"/>
            <ac:picMk id="2050" creationId="{85B1D57F-F237-AE8D-CE95-990CCB067643}"/>
          </ac:picMkLst>
        </pc:picChg>
        <pc:picChg chg="add del mod">
          <ac:chgData name="이 호진" userId="e7b51f9e24c37788" providerId="LiveId" clId="{7D9B55C0-F4EF-4495-88BE-81A72567C2D5}" dt="2022-05-14T11:19:41.749" v="826" actId="21"/>
          <ac:picMkLst>
            <pc:docMk/>
            <pc:sldMk cId="3608598091" sldId="284"/>
            <ac:picMk id="2052" creationId="{A5E39C63-B7F6-34F2-9160-1CA356C16DD6}"/>
          </ac:picMkLst>
        </pc:picChg>
      </pc:sldChg>
      <pc:sldChg chg="addSp delSp modSp add mod ord">
        <pc:chgData name="이 호진" userId="e7b51f9e24c37788" providerId="LiveId" clId="{7D9B55C0-F4EF-4495-88BE-81A72567C2D5}" dt="2022-05-14T11:23:44.303" v="1165"/>
        <pc:sldMkLst>
          <pc:docMk/>
          <pc:sldMk cId="1465970943" sldId="285"/>
        </pc:sldMkLst>
        <pc:picChg chg="del">
          <ac:chgData name="이 호진" userId="e7b51f9e24c37788" providerId="LiveId" clId="{7D9B55C0-F4EF-4495-88BE-81A72567C2D5}" dt="2022-05-14T11:23:32.047" v="1160" actId="478"/>
          <ac:picMkLst>
            <pc:docMk/>
            <pc:sldMk cId="1465970943" sldId="285"/>
            <ac:picMk id="8" creationId="{5352B6C8-C0F4-4A57-D9E5-50C2080252AF}"/>
          </ac:picMkLst>
        </pc:picChg>
        <pc:picChg chg="add mod">
          <ac:chgData name="이 호진" userId="e7b51f9e24c37788" providerId="LiveId" clId="{7D9B55C0-F4EF-4495-88BE-81A72567C2D5}" dt="2022-05-14T11:23:37.819" v="1163" actId="1076"/>
          <ac:picMkLst>
            <pc:docMk/>
            <pc:sldMk cId="1465970943" sldId="285"/>
            <ac:picMk id="9" creationId="{C0B7B376-B965-450F-8892-F2322341D816}"/>
          </ac:picMkLst>
        </pc:picChg>
      </pc:sldChg>
      <pc:sldChg chg="addSp delSp modSp add del mod ord">
        <pc:chgData name="이 호진" userId="e7b51f9e24c37788" providerId="LiveId" clId="{7D9B55C0-F4EF-4495-88BE-81A72567C2D5}" dt="2022-05-14T11:26:46.131" v="1379" actId="47"/>
        <pc:sldMkLst>
          <pc:docMk/>
          <pc:sldMk cId="4092486280" sldId="286"/>
        </pc:sldMkLst>
        <pc:spChg chg="add del mod">
          <ac:chgData name="이 호진" userId="e7b51f9e24c37788" providerId="LiveId" clId="{7D9B55C0-F4EF-4495-88BE-81A72567C2D5}" dt="2022-05-14T11:21:34.867" v="1083" actId="21"/>
          <ac:spMkLst>
            <pc:docMk/>
            <pc:sldMk cId="4092486280" sldId="286"/>
            <ac:spMk id="8" creationId="{E3CEC542-8473-3425-BB53-521166E6E31F}"/>
          </ac:spMkLst>
        </pc:spChg>
        <pc:spChg chg="add del mod">
          <ac:chgData name="이 호진" userId="e7b51f9e24c37788" providerId="LiveId" clId="{7D9B55C0-F4EF-4495-88BE-81A72567C2D5}" dt="2022-05-14T11:25:20.347" v="1355" actId="21"/>
          <ac:spMkLst>
            <pc:docMk/>
            <pc:sldMk cId="4092486280" sldId="286"/>
            <ac:spMk id="9" creationId="{CC9021CD-E407-0E73-EF99-85635D87DE19}"/>
          </ac:spMkLst>
        </pc:spChg>
        <pc:picChg chg="del">
          <ac:chgData name="이 호진" userId="e7b51f9e24c37788" providerId="LiveId" clId="{7D9B55C0-F4EF-4495-88BE-81A72567C2D5}" dt="2022-05-14T11:26:41.720" v="1376" actId="478"/>
          <ac:picMkLst>
            <pc:docMk/>
            <pc:sldMk cId="4092486280" sldId="286"/>
            <ac:picMk id="7" creationId="{3A2A8879-94AA-993B-E211-E24E940000A6}"/>
          </ac:picMkLst>
        </pc:picChg>
      </pc:sldChg>
      <pc:sldChg chg="addSp delSp modSp add mod ord">
        <pc:chgData name="이 호진" userId="e7b51f9e24c37788" providerId="LiveId" clId="{7D9B55C0-F4EF-4495-88BE-81A72567C2D5}" dt="2022-05-18T11:20:18.478" v="1507" actId="21"/>
        <pc:sldMkLst>
          <pc:docMk/>
          <pc:sldMk cId="3892372575" sldId="287"/>
        </pc:sldMkLst>
        <pc:spChg chg="add del mod">
          <ac:chgData name="이 호진" userId="e7b51f9e24c37788" providerId="LiveId" clId="{7D9B55C0-F4EF-4495-88BE-81A72567C2D5}" dt="2022-05-18T11:20:18.478" v="1507" actId="21"/>
          <ac:spMkLst>
            <pc:docMk/>
            <pc:sldMk cId="3892372575" sldId="287"/>
            <ac:spMk id="3" creationId="{06F3545F-4402-CFD9-7B88-7F8D6CF410D5}"/>
          </ac:spMkLst>
        </pc:spChg>
      </pc:sldChg>
      <pc:sldChg chg="add">
        <pc:chgData name="이 호진" userId="e7b51f9e24c37788" providerId="LiveId" clId="{7D9B55C0-F4EF-4495-88BE-81A72567C2D5}" dt="2022-05-14T12:43:51.479" v="1380"/>
        <pc:sldMkLst>
          <pc:docMk/>
          <pc:sldMk cId="1009202455" sldId="28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아두이노</a:t>
            </a:r>
            <a:r>
              <a:rPr lang="ko-KR" altLang="en-US" sz="3600" dirty="0"/>
              <a:t> 입력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153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24BB8-B0D9-4404-A84B-2083C9C5A04F}"/>
              </a:ext>
            </a:extLst>
          </p:cNvPr>
          <p:cNvSpPr txBox="1"/>
          <p:nvPr/>
        </p:nvSpPr>
        <p:spPr>
          <a:xfrm>
            <a:off x="2252381" y="796918"/>
            <a:ext cx="5674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아두이노의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아날로그핀도</a:t>
            </a:r>
            <a:r>
              <a:rPr lang="ko-KR" altLang="en-US" sz="1400" dirty="0"/>
              <a:t> 디지털 핀으로도 사용할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이때에는 </a:t>
            </a:r>
            <a:r>
              <a:rPr lang="en-US" altLang="ko-KR" sz="1400" dirty="0"/>
              <a:t>14~19 </a:t>
            </a:r>
            <a:r>
              <a:rPr lang="ko-KR" altLang="en-US" sz="1400" dirty="0"/>
              <a:t>핀번호로 사용합니다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99AFA4-BD4D-44A2-A38B-72A06905D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1926470"/>
            <a:ext cx="5442668" cy="281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8DD552-9D40-1444-C303-DF37F2CA2085}"/>
              </a:ext>
            </a:extLst>
          </p:cNvPr>
          <p:cNvSpPr txBox="1"/>
          <p:nvPr/>
        </p:nvSpPr>
        <p:spPr>
          <a:xfrm>
            <a:off x="228600" y="759759"/>
            <a:ext cx="4652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핀 전환</a:t>
            </a:r>
          </a:p>
        </p:txBody>
      </p:sp>
    </p:spTree>
    <p:extLst>
      <p:ext uri="{BB962C8B-B14F-4D97-AF65-F5344CB8AC3E}">
        <p14:creationId xmlns:p14="http://schemas.microsoft.com/office/powerpoint/2010/main" val="3892372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E3CE190-D30F-7F96-862D-03E60BB953E0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DB328D-6463-7B43-C7D0-66B88BA9478D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072B18-EF95-CE17-00E2-E5F67A31DDB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FFEB6-D9A2-E99E-1D8D-7406B89098C2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</p:spTree>
    <p:extLst>
      <p:ext uri="{BB962C8B-B14F-4D97-AF65-F5344CB8AC3E}">
        <p14:creationId xmlns:p14="http://schemas.microsoft.com/office/powerpoint/2010/main" val="338560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E3CE190-D30F-7F96-862D-03E60BB953E0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DB328D-6463-7B43-C7D0-66B88BA9478D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072B18-EF95-CE17-00E2-E5F67A31DDB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FFEB6-D9A2-E99E-1D8D-7406B89098C2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9B19A8-C6CB-D9BA-A2F8-B207896D155D}"/>
              </a:ext>
            </a:extLst>
          </p:cNvPr>
          <p:cNvSpPr txBox="1"/>
          <p:nvPr/>
        </p:nvSpPr>
        <p:spPr>
          <a:xfrm>
            <a:off x="302559" y="746312"/>
            <a:ext cx="1701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GPIO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81D479-9866-3A1A-CDDB-CC40E3DC67B7}"/>
              </a:ext>
            </a:extLst>
          </p:cNvPr>
          <p:cNvSpPr txBox="1"/>
          <p:nvPr/>
        </p:nvSpPr>
        <p:spPr>
          <a:xfrm>
            <a:off x="2171700" y="847165"/>
            <a:ext cx="4982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GPIO</a:t>
            </a:r>
            <a:r>
              <a:rPr lang="ko-KR" altLang="en-US" sz="1400" dirty="0"/>
              <a:t>는 </a:t>
            </a:r>
            <a:r>
              <a:rPr lang="en-US" altLang="ko-KR" sz="1400" dirty="0"/>
              <a:t>General Purpose </a:t>
            </a:r>
            <a:r>
              <a:rPr lang="en-US" altLang="ko-KR" sz="1400" dirty="0">
                <a:solidFill>
                  <a:srgbClr val="FF0000"/>
                </a:solidFill>
              </a:rPr>
              <a:t>Input</a:t>
            </a:r>
            <a:r>
              <a:rPr lang="ko-KR" altLang="en-US" sz="1400" dirty="0"/>
              <a:t> </a:t>
            </a:r>
            <a:r>
              <a:rPr lang="en-US" altLang="ko-KR" sz="1400" dirty="0" err="1"/>
              <a:t>Ouput</a:t>
            </a:r>
            <a:r>
              <a:rPr lang="ko-KR" altLang="en-US" sz="1400" dirty="0"/>
              <a:t>의 약자 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E57B6D-178A-0766-99AA-1B705B13C362}"/>
              </a:ext>
            </a:extLst>
          </p:cNvPr>
          <p:cNvSpPr txBox="1"/>
          <p:nvPr/>
        </p:nvSpPr>
        <p:spPr>
          <a:xfrm>
            <a:off x="4780537" y="1832050"/>
            <a:ext cx="39197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GPIO</a:t>
            </a:r>
            <a:r>
              <a:rPr lang="ko-KR" altLang="en-US" dirty="0"/>
              <a:t>는 마이크로프로세서에서 외부 장치들과 연동을 하기 위해서 사용됩니다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IO </a:t>
            </a:r>
            <a:r>
              <a:rPr lang="ko-KR" altLang="en-US" dirty="0"/>
              <a:t>포트를 통하여 다양한 </a:t>
            </a:r>
            <a:r>
              <a:rPr lang="ko-KR" altLang="en-US" dirty="0">
                <a:solidFill>
                  <a:srgbClr val="FF0000"/>
                </a:solidFill>
              </a:rPr>
              <a:t>값의 신호를 입력 </a:t>
            </a:r>
            <a:r>
              <a:rPr lang="ko-KR" altLang="en-US" dirty="0"/>
              <a:t>받을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 descr="아두이노 나노 Arduino Nano 33 BLE 세팅">
            <a:extLst>
              <a:ext uri="{FF2B5EF4-FFF2-40B4-BE49-F238E27FC236}">
                <a16:creationId xmlns:a16="http://schemas.microsoft.com/office/drawing/2014/main" id="{92EF8916-9AF0-B9DD-0D96-1023098B0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59" y="1832050"/>
            <a:ext cx="4188630" cy="248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78282A-DF3D-A1CF-A9A1-7E527D5EBBA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D576FA3-81D5-D946-F507-665E60E9D9A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7C5D7-B614-C87F-9DA4-ED66D2989EC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BDF42-AFA4-06A7-B6E4-FE9F190688F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05769A-1629-2A8A-505A-7F514F0CB769}"/>
              </a:ext>
            </a:extLst>
          </p:cNvPr>
          <p:cNvSpPr txBox="1"/>
          <p:nvPr/>
        </p:nvSpPr>
        <p:spPr>
          <a:xfrm>
            <a:off x="228600" y="759759"/>
            <a:ext cx="4652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디지털 </a:t>
            </a:r>
            <a:r>
              <a:rPr lang="en-US" altLang="ko-KR" sz="3600" dirty="0"/>
              <a:t>VS </a:t>
            </a:r>
            <a:r>
              <a:rPr lang="ko-KR" altLang="en-US" sz="3600" dirty="0"/>
              <a:t>아날로그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C8BC5-CE71-304F-3934-D67440B70704}"/>
              </a:ext>
            </a:extLst>
          </p:cNvPr>
          <p:cNvSpPr txBox="1"/>
          <p:nvPr/>
        </p:nvSpPr>
        <p:spPr>
          <a:xfrm>
            <a:off x="4417359" y="744865"/>
            <a:ext cx="371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아두이노는</a:t>
            </a:r>
            <a:r>
              <a:rPr lang="ko-KR" altLang="en-US" sz="1400" dirty="0"/>
              <a:t> 디지털신호와 아날로그 신호를 입력 받을 수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2050" name="Picture 2" descr="Arduino] 05 아두이노 아날로그랑 디지털신호의 차이 : 네이버 블로그">
            <a:extLst>
              <a:ext uri="{FF2B5EF4-FFF2-40B4-BE49-F238E27FC236}">
                <a16:creationId xmlns:a16="http://schemas.microsoft.com/office/drawing/2014/main" id="{85B1D57F-F237-AE8D-CE95-990CCB067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997" y="2272091"/>
            <a:ext cx="20193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아두이노 강좌] 15. 아날로그 신호 입력받기 / 조도센서로 밝기 측정하기 / analogRead()">
            <a:extLst>
              <a:ext uri="{FF2B5EF4-FFF2-40B4-BE49-F238E27FC236}">
                <a16:creationId xmlns:a16="http://schemas.microsoft.com/office/drawing/2014/main" id="{4C3AE7FF-8899-D885-5AEA-23A014891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23" y="2403662"/>
            <a:ext cx="294322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9BCAA0-5D2A-396E-60FE-7524D857383F}"/>
              </a:ext>
            </a:extLst>
          </p:cNvPr>
          <p:cNvSpPr txBox="1"/>
          <p:nvPr/>
        </p:nvSpPr>
        <p:spPr>
          <a:xfrm>
            <a:off x="1497944" y="1902759"/>
            <a:ext cx="221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아날로그 </a:t>
            </a:r>
            <a:r>
              <a:rPr lang="ko-KR" altLang="en-US" dirty="0" err="1"/>
              <a:t>입력핀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0068A3-CF83-27C1-FF47-180AF4B779BB}"/>
              </a:ext>
            </a:extLst>
          </p:cNvPr>
          <p:cNvSpPr txBox="1"/>
          <p:nvPr/>
        </p:nvSpPr>
        <p:spPr>
          <a:xfrm>
            <a:off x="5007627" y="1902759"/>
            <a:ext cx="221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디지털 </a:t>
            </a:r>
            <a:r>
              <a:rPr lang="ko-KR" altLang="en-US" dirty="0" err="1"/>
              <a:t>입력핀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859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78282A-DF3D-A1CF-A9A1-7E527D5EBBA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D576FA3-81D5-D946-F507-665E60E9D9A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7C5D7-B614-C87F-9DA4-ED66D2989EC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BDF42-AFA4-06A7-B6E4-FE9F190688F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05769A-1629-2A8A-505A-7F514F0CB769}"/>
              </a:ext>
            </a:extLst>
          </p:cNvPr>
          <p:cNvSpPr txBox="1"/>
          <p:nvPr/>
        </p:nvSpPr>
        <p:spPr>
          <a:xfrm>
            <a:off x="228600" y="759759"/>
            <a:ext cx="4652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디지털 </a:t>
            </a:r>
            <a:r>
              <a:rPr lang="ko-KR" altLang="en-US" sz="3600" dirty="0" err="1"/>
              <a:t>신호란</a:t>
            </a:r>
            <a:endParaRPr lang="ko-KR" altLang="en-US" sz="3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0B7B376-B965-450F-8892-F2322341D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2" y="1675031"/>
            <a:ext cx="7153836" cy="283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7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E3CE190-D30F-7F96-862D-03E60BB953E0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DB328D-6463-7B43-C7D0-66B88BA9478D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072B18-EF95-CE17-00E2-E5F67A31DDB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FFEB6-D9A2-E99E-1D8D-7406B89098C2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4AB11A-92DE-AD1C-1765-FF439A04FF02}"/>
              </a:ext>
            </a:extLst>
          </p:cNvPr>
          <p:cNvSpPr txBox="1"/>
          <p:nvPr/>
        </p:nvSpPr>
        <p:spPr>
          <a:xfrm>
            <a:off x="434556" y="1069042"/>
            <a:ext cx="385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디지털 신호 입력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0396BA9-94CE-E547-53C9-78AA20437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12" y="2164977"/>
            <a:ext cx="3776151" cy="12192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98E139-F687-3B2A-7664-076651926342}"/>
              </a:ext>
            </a:extLst>
          </p:cNvPr>
          <p:cNvSpPr txBox="1"/>
          <p:nvPr/>
        </p:nvSpPr>
        <p:spPr>
          <a:xfrm>
            <a:off x="4491318" y="2164977"/>
            <a:ext cx="4262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시간에 따른 디지털 신호의 변화를 감지할 수 있습니다</a:t>
            </a:r>
            <a:r>
              <a:rPr lang="en-US" altLang="ko-KR" dirty="0"/>
              <a:t>. </a:t>
            </a:r>
            <a:r>
              <a:rPr lang="ko-KR" altLang="en-US" dirty="0"/>
              <a:t>신호가 있는 경우에는 </a:t>
            </a:r>
            <a:r>
              <a:rPr lang="en-US" altLang="ko-KR" dirty="0"/>
              <a:t>High</a:t>
            </a:r>
            <a:r>
              <a:rPr lang="ko-KR" altLang="en-US" dirty="0"/>
              <a:t>를 없는 경우에는 </a:t>
            </a:r>
            <a:r>
              <a:rPr lang="en-US" altLang="ko-KR" dirty="0"/>
              <a:t>Low </a:t>
            </a:r>
            <a:r>
              <a:rPr lang="ko-KR" altLang="en-US" dirty="0"/>
              <a:t>로 판별됩니다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EA06F93-5513-BF12-5D0E-D1619E391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12" y="3833840"/>
            <a:ext cx="3110473" cy="8510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09BB1FD-8EAF-BDE1-0C55-862418FF2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922" y="3868226"/>
            <a:ext cx="3561790" cy="78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4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E3CE190-D30F-7F96-862D-03E60BB953E0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DB328D-6463-7B43-C7D0-66B88BA9478D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072B18-EF95-CE17-00E2-E5F67A31DDB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FFEB6-D9A2-E99E-1D8D-7406B89098C2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32C3B-719C-4F6A-1414-48B7D2200CA8}"/>
              </a:ext>
            </a:extLst>
          </p:cNvPr>
          <p:cNvSpPr txBox="1"/>
          <p:nvPr/>
        </p:nvSpPr>
        <p:spPr>
          <a:xfrm>
            <a:off x="434556" y="1069042"/>
            <a:ext cx="385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변화의 순간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3910CB-E675-3451-489B-E0A480F887F0}"/>
              </a:ext>
            </a:extLst>
          </p:cNvPr>
          <p:cNvSpPr txBox="1"/>
          <p:nvPr/>
        </p:nvSpPr>
        <p:spPr>
          <a:xfrm>
            <a:off x="3227295" y="1317813"/>
            <a:ext cx="4854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디지털 신호는 </a:t>
            </a:r>
            <a:r>
              <a:rPr lang="en-US" altLang="ko-KR" sz="1400" dirty="0"/>
              <a:t>0v</a:t>
            </a:r>
            <a:r>
              <a:rPr lang="ko-KR" altLang="en-US" sz="1400" dirty="0"/>
              <a:t>또는 </a:t>
            </a:r>
            <a:r>
              <a:rPr lang="en-US" altLang="ko-KR" sz="1400" dirty="0"/>
              <a:t>3.3v~5v </a:t>
            </a:r>
            <a:r>
              <a:rPr lang="ko-KR" altLang="en-US" sz="1400" dirty="0"/>
              <a:t>이내의 값으로 변화 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B4A4A26-8D14-1A27-8D58-1720F193C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56" y="2204017"/>
            <a:ext cx="3657600" cy="12152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775BDC9-226B-4F25-3296-291EEF0B0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43442"/>
            <a:ext cx="3798794" cy="133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07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E3CE190-D30F-7F96-862D-03E60BB953E0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DB328D-6463-7B43-C7D0-66B88BA9478D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072B18-EF95-CE17-00E2-E5F67A31DDB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FFEB6-D9A2-E99E-1D8D-7406B89098C2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E5171-DF1C-7584-6050-5C81552DE212}"/>
              </a:ext>
            </a:extLst>
          </p:cNvPr>
          <p:cNvSpPr txBox="1"/>
          <p:nvPr/>
        </p:nvSpPr>
        <p:spPr>
          <a:xfrm>
            <a:off x="434556" y="1069042"/>
            <a:ext cx="385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아날로그 입력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9434CD-8520-C4E3-931A-5F296147E6B8}"/>
              </a:ext>
            </a:extLst>
          </p:cNvPr>
          <p:cNvSpPr txBox="1"/>
          <p:nvPr/>
        </p:nvSpPr>
        <p:spPr>
          <a:xfrm>
            <a:off x="3107110" y="2317928"/>
            <a:ext cx="428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→ </a:t>
            </a:r>
            <a:r>
              <a:rPr lang="ko-KR" altLang="en-US" sz="1400" dirty="0" err="1"/>
              <a:t>아두이노는</a:t>
            </a:r>
            <a:r>
              <a:rPr lang="ko-KR" altLang="en-US" sz="1400" dirty="0"/>
              <a:t> 아날로그의 신호를 입력 받을 수 있는 </a:t>
            </a:r>
            <a:r>
              <a:rPr lang="en-US" altLang="ko-KR" sz="1400" dirty="0"/>
              <a:t>6</a:t>
            </a:r>
            <a:r>
              <a:rPr lang="ko-KR" altLang="en-US" sz="1400" dirty="0"/>
              <a:t>개의 </a:t>
            </a:r>
            <a:r>
              <a:rPr lang="en-US" altLang="ko-KR" sz="1400" dirty="0"/>
              <a:t>ADC </a:t>
            </a:r>
            <a:r>
              <a:rPr lang="ko-KR" altLang="en-US" sz="1400" dirty="0"/>
              <a:t>포트를 제공합니다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0664BC8-F149-413A-0BC8-F084B6704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52" y="2170486"/>
            <a:ext cx="1865674" cy="19039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9A2BC0-BC18-45EC-6A1A-E163F11AED71}"/>
              </a:ext>
            </a:extLst>
          </p:cNvPr>
          <p:cNvSpPr txBox="1"/>
          <p:nvPr/>
        </p:nvSpPr>
        <p:spPr>
          <a:xfrm>
            <a:off x="3107110" y="2984715"/>
            <a:ext cx="4039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→ </a:t>
            </a:r>
            <a:r>
              <a:rPr lang="ko-KR" altLang="en-US" sz="1400" dirty="0" err="1"/>
              <a:t>가변저항등</a:t>
            </a:r>
            <a:r>
              <a:rPr lang="ko-KR" altLang="en-US" sz="1400" dirty="0"/>
              <a:t> 연결된 소자</a:t>
            </a:r>
            <a:r>
              <a:rPr lang="en-US" altLang="ko-KR" sz="1400" dirty="0"/>
              <a:t>/</a:t>
            </a:r>
            <a:r>
              <a:rPr lang="ko-KR" altLang="en-US" sz="1400" dirty="0"/>
              <a:t>센서에 대해서 전압 범위 내의 아날로그 입력을 받을 수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1F42DF-7DAD-345F-60B1-39E784A7AF2A}"/>
              </a:ext>
            </a:extLst>
          </p:cNvPr>
          <p:cNvSpPr txBox="1"/>
          <p:nvPr/>
        </p:nvSpPr>
        <p:spPr>
          <a:xfrm>
            <a:off x="3691218" y="1157605"/>
            <a:ext cx="3260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아날로그 값을 디지털로 읽기 위해서는 </a:t>
            </a:r>
            <a:r>
              <a:rPr lang="en-US" altLang="ko-KR" sz="1400" dirty="0"/>
              <a:t>ADC </a:t>
            </a:r>
            <a:r>
              <a:rPr lang="ko-KR" altLang="en-US" sz="1400" dirty="0"/>
              <a:t>가 필요합니다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7628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F097C2-0CA0-91E9-E2DC-E3EE7FB348E5}"/>
              </a:ext>
            </a:extLst>
          </p:cNvPr>
          <p:cNvSpPr txBox="1"/>
          <p:nvPr/>
        </p:nvSpPr>
        <p:spPr>
          <a:xfrm>
            <a:off x="329452" y="894229"/>
            <a:ext cx="4141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아날로그 포트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EF6BD5-F867-7D49-9AB7-2BD3C9440A59}"/>
              </a:ext>
            </a:extLst>
          </p:cNvPr>
          <p:cNvSpPr txBox="1"/>
          <p:nvPr/>
        </p:nvSpPr>
        <p:spPr>
          <a:xfrm>
            <a:off x="3731559" y="833486"/>
            <a:ext cx="4504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아두이노는</a:t>
            </a:r>
            <a:r>
              <a:rPr lang="ko-KR" altLang="en-US" dirty="0"/>
              <a:t> </a:t>
            </a:r>
            <a:r>
              <a:rPr lang="en-US" altLang="ko-KR" dirty="0"/>
              <a:t>0v~5V </a:t>
            </a:r>
            <a:r>
              <a:rPr lang="ko-KR" altLang="en-US" dirty="0"/>
              <a:t>사이의 아날로그 값을 읽을 수 있는 </a:t>
            </a:r>
            <a:r>
              <a:rPr lang="en-US" altLang="ko-KR" dirty="0"/>
              <a:t>ADC </a:t>
            </a:r>
            <a:r>
              <a:rPr lang="ko-KR" altLang="en-US" dirty="0"/>
              <a:t>모듈이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E98394-6743-51E0-4485-B09C1FC90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95" y="1883228"/>
            <a:ext cx="3872752" cy="289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70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21090B-E6E6-8A42-3121-7C27233DFDC9}"/>
              </a:ext>
            </a:extLst>
          </p:cNvPr>
          <p:cNvSpPr txBox="1"/>
          <p:nvPr/>
        </p:nvSpPr>
        <p:spPr>
          <a:xfrm>
            <a:off x="336176" y="685800"/>
            <a:ext cx="2386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값의 분해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6303C7-0342-9093-7ECE-6F1D1A513A24}"/>
              </a:ext>
            </a:extLst>
          </p:cNvPr>
          <p:cNvSpPr txBox="1"/>
          <p:nvPr/>
        </p:nvSpPr>
        <p:spPr>
          <a:xfrm>
            <a:off x="2991971" y="685800"/>
            <a:ext cx="5676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아날로그는 연속된 값으로 디지털로 변환하기 위해서는 단계별로 분해를 해야 합니다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아두이노는</a:t>
            </a:r>
            <a:r>
              <a:rPr lang="ko-KR" altLang="en-US" sz="1400" dirty="0"/>
              <a:t> </a:t>
            </a:r>
            <a:r>
              <a:rPr lang="en-US" altLang="ko-KR" sz="1400" dirty="0"/>
              <a:t>0~1024 </a:t>
            </a:r>
            <a:r>
              <a:rPr lang="ko-KR" altLang="en-US" sz="1400" dirty="0"/>
              <a:t>사이의 값으로 분해 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24D832-B283-3CA4-13F2-236E8DF39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14" y="1977838"/>
            <a:ext cx="3171825" cy="24193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B2071F1-33D3-6D61-AFAA-B08F3102E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724" y="2037790"/>
            <a:ext cx="33337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02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230</Words>
  <Application>Microsoft Office PowerPoint</Application>
  <PresentationFormat>화면 슬라이드 쇼(16:9)</PresentationFormat>
  <Paragraphs>48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2022-06-03T05:36:10Z</dcterms:modified>
</cp:coreProperties>
</file>