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0" r:id="rId3"/>
    <p:sldId id="257" r:id="rId4"/>
    <p:sldId id="261" r:id="rId5"/>
    <p:sldId id="256" r:id="rId6"/>
    <p:sldId id="268" r:id="rId7"/>
    <p:sldId id="262" r:id="rId8"/>
    <p:sldId id="258" r:id="rId9"/>
    <p:sldId id="284" r:id="rId10"/>
    <p:sldId id="269" r:id="rId11"/>
    <p:sldId id="283" r:id="rId12"/>
    <p:sldId id="259" r:id="rId13"/>
    <p:sldId id="263" r:id="rId14"/>
    <p:sldId id="264" r:id="rId15"/>
    <p:sldId id="285" r:id="rId16"/>
    <p:sldId id="28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290AE-00B5-4BD8-A952-E14FAF096246}" v="170" dt="2022-05-18T08:44:05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1F290AE-00B5-4BD8-A952-E14FAF096246}"/>
    <pc:docChg chg="undo custSel addSld delSld modSld sldOrd">
      <pc:chgData name="이 호진" userId="e7b51f9e24c37788" providerId="LiveId" clId="{C1F290AE-00B5-4BD8-A952-E14FAF096246}" dt="2022-06-03T05:40:38.024" v="1850" actId="207"/>
      <pc:docMkLst>
        <pc:docMk/>
      </pc:docMkLst>
      <pc:sldChg chg="addSp delSp modSp mod ord">
        <pc:chgData name="이 호진" userId="e7b51f9e24c37788" providerId="LiveId" clId="{C1F290AE-00B5-4BD8-A952-E14FAF096246}" dt="2022-05-14T12:06:13.130" v="473"/>
        <pc:sldMkLst>
          <pc:docMk/>
          <pc:sldMk cId="2184666338" sldId="256"/>
        </pc:sldMkLst>
        <pc:spChg chg="add mod">
          <ac:chgData name="이 호진" userId="e7b51f9e24c37788" providerId="LiveId" clId="{C1F290AE-00B5-4BD8-A952-E14FAF096246}" dt="2022-05-14T12:04:44.679" v="337" actId="6549"/>
          <ac:spMkLst>
            <pc:docMk/>
            <pc:sldMk cId="2184666338" sldId="256"/>
            <ac:spMk id="10" creationId="{461B8DFE-0520-1C46-DC8C-517107E31B03}"/>
          </ac:spMkLst>
        </pc:spChg>
        <pc:spChg chg="add mod">
          <ac:chgData name="이 호진" userId="e7b51f9e24c37788" providerId="LiveId" clId="{C1F290AE-00B5-4BD8-A952-E14FAF096246}" dt="2022-05-14T12:05:40.925" v="462" actId="255"/>
          <ac:spMkLst>
            <pc:docMk/>
            <pc:sldMk cId="2184666338" sldId="256"/>
            <ac:spMk id="12" creationId="{1BDF05C4-A81D-B3DC-654B-9FA164BCA21E}"/>
          </ac:spMkLst>
        </pc:spChg>
        <pc:picChg chg="del">
          <ac:chgData name="이 호진" userId="e7b51f9e24c37788" providerId="LiveId" clId="{C1F290AE-00B5-4BD8-A952-E14FAF096246}" dt="2022-05-14T12:02:17.134" v="140" actId="21"/>
          <ac:picMkLst>
            <pc:docMk/>
            <pc:sldMk cId="2184666338" sldId="256"/>
            <ac:picMk id="3" creationId="{F3E0B283-6B3F-4989-9DE1-D5963FE32539}"/>
          </ac:picMkLst>
        </pc:picChg>
        <pc:picChg chg="add mod">
          <ac:chgData name="이 호진" userId="e7b51f9e24c37788" providerId="LiveId" clId="{C1F290AE-00B5-4BD8-A952-E14FAF096246}" dt="2022-05-14T12:05:47.612" v="465" actId="1076"/>
          <ac:picMkLst>
            <pc:docMk/>
            <pc:sldMk cId="2184666338" sldId="256"/>
            <ac:picMk id="5" creationId="{6C272BFE-DDE5-07A6-2A96-2F4475DE028C}"/>
          </ac:picMkLst>
        </pc:picChg>
        <pc:picChg chg="add mod">
          <ac:chgData name="이 호진" userId="e7b51f9e24c37788" providerId="LiveId" clId="{C1F290AE-00B5-4BD8-A952-E14FAF096246}" dt="2022-05-14T12:05:50.727" v="467" actId="14100"/>
          <ac:picMkLst>
            <pc:docMk/>
            <pc:sldMk cId="2184666338" sldId="256"/>
            <ac:picMk id="11" creationId="{019B115F-5435-9524-CC4A-4CDB1182B06F}"/>
          </ac:picMkLst>
        </pc:picChg>
        <pc:picChg chg="add mod">
          <ac:chgData name="이 호진" userId="e7b51f9e24c37788" providerId="LiveId" clId="{C1F290AE-00B5-4BD8-A952-E14FAF096246}" dt="2022-05-14T12:06:06.377" v="470" actId="1076"/>
          <ac:picMkLst>
            <pc:docMk/>
            <pc:sldMk cId="2184666338" sldId="256"/>
            <ac:picMk id="13" creationId="{5742ACD1-05F4-2D6D-9538-4E276B9820FF}"/>
          </ac:picMkLst>
        </pc:picChg>
      </pc:sldChg>
      <pc:sldChg chg="addSp delSp modSp mod ord">
        <pc:chgData name="이 호진" userId="e7b51f9e24c37788" providerId="LiveId" clId="{C1F290AE-00B5-4BD8-A952-E14FAF096246}" dt="2022-05-14T12:04:16.034" v="300" actId="1076"/>
        <pc:sldMkLst>
          <pc:docMk/>
          <pc:sldMk cId="783510813" sldId="257"/>
        </pc:sldMkLst>
        <pc:spChg chg="add mod">
          <ac:chgData name="이 호진" userId="e7b51f9e24c37788" providerId="LiveId" clId="{C1F290AE-00B5-4BD8-A952-E14FAF096246}" dt="2022-05-14T12:03:55.247" v="295" actId="14100"/>
          <ac:spMkLst>
            <pc:docMk/>
            <pc:sldMk cId="783510813" sldId="257"/>
            <ac:spMk id="10" creationId="{797D20F3-E6B1-F877-A73F-CA805A7C91B9}"/>
          </ac:spMkLst>
        </pc:spChg>
        <pc:picChg chg="del mod">
          <ac:chgData name="이 호진" userId="e7b51f9e24c37788" providerId="LiveId" clId="{C1F290AE-00B5-4BD8-A952-E14FAF096246}" dt="2022-05-14T12:03:18.042" v="277" actId="21"/>
          <ac:picMkLst>
            <pc:docMk/>
            <pc:sldMk cId="783510813" sldId="257"/>
            <ac:picMk id="3" creationId="{758B8C06-C899-410D-9467-213C7405E1CD}"/>
          </ac:picMkLst>
        </pc:picChg>
        <pc:picChg chg="add mod">
          <ac:chgData name="이 호진" userId="e7b51f9e24c37788" providerId="LiveId" clId="{C1F290AE-00B5-4BD8-A952-E14FAF096246}" dt="2022-05-14T12:04:16.034" v="300" actId="1076"/>
          <ac:picMkLst>
            <pc:docMk/>
            <pc:sldMk cId="783510813" sldId="257"/>
            <ac:picMk id="5" creationId="{F96F118C-B6D9-FBFD-C8B4-F535FFE66AC5}"/>
          </ac:picMkLst>
        </pc:picChg>
      </pc:sldChg>
      <pc:sldChg chg="addSp delSp modSp mod">
        <pc:chgData name="이 호진" userId="e7b51f9e24c37788" providerId="LiveId" clId="{C1F290AE-00B5-4BD8-A952-E14FAF096246}" dt="2022-05-14T12:09:17.698" v="894" actId="1076"/>
        <pc:sldMkLst>
          <pc:docMk/>
          <pc:sldMk cId="3835004089" sldId="258"/>
        </pc:sldMkLst>
        <pc:spChg chg="add mod">
          <ac:chgData name="이 호진" userId="e7b51f9e24c37788" providerId="LiveId" clId="{C1F290AE-00B5-4BD8-A952-E14FAF096246}" dt="2022-05-14T12:09:01.147" v="891" actId="20577"/>
          <ac:spMkLst>
            <pc:docMk/>
            <pc:sldMk cId="3835004089" sldId="258"/>
            <ac:spMk id="2" creationId="{6102C810-3E3E-DF8E-265A-8EB5E1DCBD83}"/>
          </ac:spMkLst>
        </pc:spChg>
        <pc:spChg chg="add mod">
          <ac:chgData name="이 호진" userId="e7b51f9e24c37788" providerId="LiveId" clId="{C1F290AE-00B5-4BD8-A952-E14FAF096246}" dt="2022-05-14T12:08:41.717" v="769"/>
          <ac:spMkLst>
            <pc:docMk/>
            <pc:sldMk cId="3835004089" sldId="258"/>
            <ac:spMk id="10" creationId="{E347846A-97E2-53AB-A855-BC904AC6FF22}"/>
          </ac:spMkLst>
        </pc:spChg>
        <pc:picChg chg="del mod">
          <ac:chgData name="이 호진" userId="e7b51f9e24c37788" providerId="LiveId" clId="{C1F290AE-00B5-4BD8-A952-E14FAF096246}" dt="2022-05-14T12:09:03.310" v="892" actId="478"/>
          <ac:picMkLst>
            <pc:docMk/>
            <pc:sldMk cId="3835004089" sldId="258"/>
            <ac:picMk id="3" creationId="{FE9D6DE4-E8E4-40B6-A3C8-9BFC10356ECE}"/>
          </ac:picMkLst>
        </pc:picChg>
        <pc:picChg chg="add mod">
          <ac:chgData name="이 호진" userId="e7b51f9e24c37788" providerId="LiveId" clId="{C1F290AE-00B5-4BD8-A952-E14FAF096246}" dt="2022-05-14T12:09:17.698" v="894" actId="1076"/>
          <ac:picMkLst>
            <pc:docMk/>
            <pc:sldMk cId="3835004089" sldId="258"/>
            <ac:picMk id="6" creationId="{256ADAB3-4D6E-1A50-3C76-AC3041049501}"/>
          </ac:picMkLst>
        </pc:picChg>
      </pc:sldChg>
      <pc:sldChg chg="addSp delSp modSp mod">
        <pc:chgData name="이 호진" userId="e7b51f9e24c37788" providerId="LiveId" clId="{C1F290AE-00B5-4BD8-A952-E14FAF096246}" dt="2022-05-18T08:31:04.494" v="1762" actId="20577"/>
        <pc:sldMkLst>
          <pc:docMk/>
          <pc:sldMk cId="2903567767" sldId="259"/>
        </pc:sldMkLst>
        <pc:spChg chg="add del mod">
          <ac:chgData name="이 호진" userId="e7b51f9e24c37788" providerId="LiveId" clId="{C1F290AE-00B5-4BD8-A952-E14FAF096246}" dt="2022-05-18T08:21:17.323" v="1717" actId="478"/>
          <ac:spMkLst>
            <pc:docMk/>
            <pc:sldMk cId="2903567767" sldId="259"/>
            <ac:spMk id="10" creationId="{803E7A4F-935B-A531-DC07-7DF2C0CE3F69}"/>
          </ac:spMkLst>
        </pc:spChg>
        <pc:spChg chg="add mod">
          <ac:chgData name="이 호진" userId="e7b51f9e24c37788" providerId="LiveId" clId="{C1F290AE-00B5-4BD8-A952-E14FAF096246}" dt="2022-05-18T08:31:04.494" v="1762" actId="20577"/>
          <ac:spMkLst>
            <pc:docMk/>
            <pc:sldMk cId="2903567767" sldId="259"/>
            <ac:spMk id="13" creationId="{6298356E-DB18-A288-D75F-B061F1358BC8}"/>
          </ac:spMkLst>
        </pc:spChg>
        <pc:picChg chg="add mod">
          <ac:chgData name="이 호진" userId="e7b51f9e24c37788" providerId="LiveId" clId="{C1F290AE-00B5-4BD8-A952-E14FAF096246}" dt="2022-05-18T08:28:40.303" v="1720" actId="1076"/>
          <ac:picMkLst>
            <pc:docMk/>
            <pc:sldMk cId="2903567767" sldId="259"/>
            <ac:picMk id="3" creationId="{6392F18B-4C58-0C2F-985F-F3C7F4017953}"/>
          </ac:picMkLst>
        </pc:picChg>
        <pc:picChg chg="del">
          <ac:chgData name="이 호진" userId="e7b51f9e24c37788" providerId="LiveId" clId="{C1F290AE-00B5-4BD8-A952-E14FAF096246}" dt="2022-05-14T12:10:02.795" v="941" actId="21"/>
          <ac:picMkLst>
            <pc:docMk/>
            <pc:sldMk cId="2903567767" sldId="259"/>
            <ac:picMk id="3" creationId="{B53999F3-77D3-4C74-A15E-5EA27CD28CFD}"/>
          </ac:picMkLst>
        </pc:picChg>
        <pc:picChg chg="add del mod">
          <ac:chgData name="이 호진" userId="e7b51f9e24c37788" providerId="LiveId" clId="{C1F290AE-00B5-4BD8-A952-E14FAF096246}" dt="2022-05-18T08:21:15.902" v="1716" actId="478"/>
          <ac:picMkLst>
            <pc:docMk/>
            <pc:sldMk cId="2903567767" sldId="259"/>
            <ac:picMk id="11" creationId="{7114129F-264A-04E5-4114-BAF044781396}"/>
          </ac:picMkLst>
        </pc:picChg>
        <pc:picChg chg="add del mod">
          <ac:chgData name="이 호진" userId="e7b51f9e24c37788" providerId="LiveId" clId="{C1F290AE-00B5-4BD8-A952-E14FAF096246}" dt="2022-05-18T08:21:15.061" v="1715" actId="478"/>
          <ac:picMkLst>
            <pc:docMk/>
            <pc:sldMk cId="2903567767" sldId="259"/>
            <ac:picMk id="12" creationId="{62901085-AD9B-B6CA-D523-29A277B07B03}"/>
          </ac:picMkLst>
        </pc:picChg>
      </pc:sldChg>
      <pc:sldChg chg="addSp modSp mod ord">
        <pc:chgData name="이 호진" userId="e7b51f9e24c37788" providerId="LiveId" clId="{C1F290AE-00B5-4BD8-A952-E14FAF096246}" dt="2022-06-03T05:40:38.024" v="1850" actId="207"/>
        <pc:sldMkLst>
          <pc:docMk/>
          <pc:sldMk cId="3214108175" sldId="260"/>
        </pc:sldMkLst>
        <pc:spChg chg="add mod">
          <ac:chgData name="이 호진" userId="e7b51f9e24c37788" providerId="LiveId" clId="{C1F290AE-00B5-4BD8-A952-E14FAF096246}" dt="2022-05-14T12:01:36.248" v="31" actId="14100"/>
          <ac:spMkLst>
            <pc:docMk/>
            <pc:sldMk cId="3214108175" sldId="260"/>
            <ac:spMk id="2" creationId="{ABAB9063-0523-2A6E-E747-E4FB1829C9A5}"/>
          </ac:spMkLst>
        </pc:spChg>
        <pc:spChg chg="add mod">
          <ac:chgData name="이 호진" userId="e7b51f9e24c37788" providerId="LiveId" clId="{C1F290AE-00B5-4BD8-A952-E14FAF096246}" dt="2022-06-03T05:40:38.024" v="1850" actId="207"/>
          <ac:spMkLst>
            <pc:docMk/>
            <pc:sldMk cId="3214108175" sldId="260"/>
            <ac:spMk id="3" creationId="{8E8E2D9E-AACA-A239-DCFD-C9F1B7D3FC52}"/>
          </ac:spMkLst>
        </pc:spChg>
        <pc:spChg chg="add mod">
          <ac:chgData name="이 호진" userId="e7b51f9e24c37788" providerId="LiveId" clId="{C1F290AE-00B5-4BD8-A952-E14FAF096246}" dt="2022-05-14T12:02:58.750" v="261" actId="14100"/>
          <ac:spMkLst>
            <pc:docMk/>
            <pc:sldMk cId="3214108175" sldId="260"/>
            <ac:spMk id="5" creationId="{D7FC2A28-9224-67B2-F042-90818FA38C64}"/>
          </ac:spMkLst>
        </pc:spChg>
        <pc:picChg chg="add mod">
          <ac:chgData name="이 호진" userId="e7b51f9e24c37788" providerId="LiveId" clId="{C1F290AE-00B5-4BD8-A952-E14FAF096246}" dt="2022-05-14T12:02:22.880" v="144" actId="1076"/>
          <ac:picMkLst>
            <pc:docMk/>
            <pc:sldMk cId="3214108175" sldId="260"/>
            <ac:picMk id="10" creationId="{6659A0A9-79A1-FBA9-D8A4-ED99B7CC5C0F}"/>
          </ac:picMkLst>
        </pc:picChg>
      </pc:sldChg>
      <pc:sldChg chg="addSp delSp modSp mod ord">
        <pc:chgData name="이 호진" userId="e7b51f9e24c37788" providerId="LiveId" clId="{C1F290AE-00B5-4BD8-A952-E14FAF096246}" dt="2022-05-14T12:13:41.109" v="1019" actId="1076"/>
        <pc:sldMkLst>
          <pc:docMk/>
          <pc:sldMk cId="3111390961" sldId="261"/>
        </pc:sldMkLst>
        <pc:spChg chg="add mod">
          <ac:chgData name="이 호진" userId="e7b51f9e24c37788" providerId="LiveId" clId="{C1F290AE-00B5-4BD8-A952-E14FAF096246}" dt="2022-05-14T12:13:24.496" v="1016" actId="6549"/>
          <ac:spMkLst>
            <pc:docMk/>
            <pc:sldMk cId="3111390961" sldId="261"/>
            <ac:spMk id="10" creationId="{5E12099F-5542-32C4-009C-68634129A735}"/>
          </ac:spMkLst>
        </pc:spChg>
        <pc:picChg chg="del">
          <ac:chgData name="이 호진" userId="e7b51f9e24c37788" providerId="LiveId" clId="{C1F290AE-00B5-4BD8-A952-E14FAF096246}" dt="2022-05-14T12:10:14.155" v="945" actId="21"/>
          <ac:picMkLst>
            <pc:docMk/>
            <pc:sldMk cId="3111390961" sldId="261"/>
            <ac:picMk id="3" creationId="{98D68C33-7273-4B84-A169-84B91CEAE73E}"/>
          </ac:picMkLst>
        </pc:picChg>
        <pc:picChg chg="add mod">
          <ac:chgData name="이 호진" userId="e7b51f9e24c37788" providerId="LiveId" clId="{C1F290AE-00B5-4BD8-A952-E14FAF096246}" dt="2022-05-14T12:13:41.109" v="1019" actId="1076"/>
          <ac:picMkLst>
            <pc:docMk/>
            <pc:sldMk cId="3111390961" sldId="261"/>
            <ac:picMk id="5" creationId="{1F14FBB8-2BFA-A6C2-4DDA-931F060F0009}"/>
          </ac:picMkLst>
        </pc:picChg>
      </pc:sldChg>
      <pc:sldChg chg="addSp delSp modSp mod ord">
        <pc:chgData name="이 호진" userId="e7b51f9e24c37788" providerId="LiveId" clId="{C1F290AE-00B5-4BD8-A952-E14FAF096246}" dt="2022-05-14T12:19:10.485" v="1670"/>
        <pc:sldMkLst>
          <pc:docMk/>
          <pc:sldMk cId="4263529853" sldId="262"/>
        </pc:sldMkLst>
        <pc:spChg chg="add mod">
          <ac:chgData name="이 호진" userId="e7b51f9e24c37788" providerId="LiveId" clId="{C1F290AE-00B5-4BD8-A952-E14FAF096246}" dt="2022-05-14T12:17:11.784" v="1436" actId="6549"/>
          <ac:spMkLst>
            <pc:docMk/>
            <pc:sldMk cId="4263529853" sldId="262"/>
            <ac:spMk id="10" creationId="{CAD5F422-A62D-99E0-7375-8C377A9E49C9}"/>
          </ac:spMkLst>
        </pc:spChg>
        <pc:spChg chg="add mod">
          <ac:chgData name="이 호진" userId="e7b51f9e24c37788" providerId="LiveId" clId="{C1F290AE-00B5-4BD8-A952-E14FAF096246}" dt="2022-05-14T12:18:51.505" v="1666" actId="14100"/>
          <ac:spMkLst>
            <pc:docMk/>
            <pc:sldMk cId="4263529853" sldId="262"/>
            <ac:spMk id="12" creationId="{ECE9DBC3-9A8D-8AD8-597B-64D3D4DA5EA5}"/>
          </ac:spMkLst>
        </pc:spChg>
        <pc:picChg chg="del">
          <ac:chgData name="이 호진" userId="e7b51f9e24c37788" providerId="LiveId" clId="{C1F290AE-00B5-4BD8-A952-E14FAF096246}" dt="2022-05-14T12:10:25.702" v="950" actId="21"/>
          <ac:picMkLst>
            <pc:docMk/>
            <pc:sldMk cId="4263529853" sldId="262"/>
            <ac:picMk id="3" creationId="{2BDFC0E1-F70D-47DD-B467-704951F3734A}"/>
          </ac:picMkLst>
        </pc:picChg>
        <pc:picChg chg="add mod">
          <ac:chgData name="이 호진" userId="e7b51f9e24c37788" providerId="LiveId" clId="{C1F290AE-00B5-4BD8-A952-E14FAF096246}" dt="2022-05-14T12:17:32.255" v="1439" actId="1076"/>
          <ac:picMkLst>
            <pc:docMk/>
            <pc:sldMk cId="4263529853" sldId="262"/>
            <ac:picMk id="5" creationId="{1F03C666-CAF7-BCE3-CDD6-C892AA2B4F9B}"/>
          </ac:picMkLst>
        </pc:picChg>
        <pc:picChg chg="add mod">
          <ac:chgData name="이 호진" userId="e7b51f9e24c37788" providerId="LiveId" clId="{C1F290AE-00B5-4BD8-A952-E14FAF096246}" dt="2022-05-14T12:17:50.052" v="1442" actId="14100"/>
          <ac:picMkLst>
            <pc:docMk/>
            <pc:sldMk cId="4263529853" sldId="262"/>
            <ac:picMk id="11" creationId="{D655F9BB-E62D-2EB0-3AEB-92483014C3A1}"/>
          </ac:picMkLst>
        </pc:picChg>
      </pc:sldChg>
      <pc:sldChg chg="addSp delSp modSp mod">
        <pc:chgData name="이 호진" userId="e7b51f9e24c37788" providerId="LiveId" clId="{C1F290AE-00B5-4BD8-A952-E14FAF096246}" dt="2022-05-18T08:30:30.802" v="1756" actId="1076"/>
        <pc:sldMkLst>
          <pc:docMk/>
          <pc:sldMk cId="3165282939" sldId="263"/>
        </pc:sldMkLst>
        <pc:spChg chg="del mod">
          <ac:chgData name="이 호진" userId="e7b51f9e24c37788" providerId="LiveId" clId="{C1F290AE-00B5-4BD8-A952-E14FAF096246}" dt="2022-05-18T08:29:04.880" v="1739" actId="478"/>
          <ac:spMkLst>
            <pc:docMk/>
            <pc:sldMk cId="3165282939" sldId="263"/>
            <ac:spMk id="2" creationId="{58332F64-2F0B-4A59-9BB0-2401D8DA6460}"/>
          </ac:spMkLst>
        </pc:spChg>
        <pc:spChg chg="add mod">
          <ac:chgData name="이 호진" userId="e7b51f9e24c37788" providerId="LiveId" clId="{C1F290AE-00B5-4BD8-A952-E14FAF096246}" dt="2022-05-18T08:30:22.512" v="1754" actId="14100"/>
          <ac:spMkLst>
            <pc:docMk/>
            <pc:sldMk cId="3165282939" sldId="263"/>
            <ac:spMk id="10" creationId="{67A76932-81A3-E55A-B5E8-BA58474E614A}"/>
          </ac:spMkLst>
        </pc:spChg>
        <pc:spChg chg="add mod">
          <ac:chgData name="이 호진" userId="e7b51f9e24c37788" providerId="LiveId" clId="{C1F290AE-00B5-4BD8-A952-E14FAF096246}" dt="2022-05-18T08:29:31.294" v="1743"/>
          <ac:spMkLst>
            <pc:docMk/>
            <pc:sldMk cId="3165282939" sldId="263"/>
            <ac:spMk id="11" creationId="{9140CFE4-74E3-87E1-0132-9930345B7E85}"/>
          </ac:spMkLst>
        </pc:spChg>
        <pc:spChg chg="add mod">
          <ac:chgData name="이 호진" userId="e7b51f9e24c37788" providerId="LiveId" clId="{C1F290AE-00B5-4BD8-A952-E14FAF096246}" dt="2022-05-18T08:30:03.160" v="1747" actId="1076"/>
          <ac:spMkLst>
            <pc:docMk/>
            <pc:sldMk cId="3165282939" sldId="263"/>
            <ac:spMk id="12" creationId="{BEF13B5F-61BB-5403-10FB-540DE4DAC380}"/>
          </ac:spMkLst>
        </pc:spChg>
        <pc:spChg chg="add mod">
          <ac:chgData name="이 호진" userId="e7b51f9e24c37788" providerId="LiveId" clId="{C1F290AE-00B5-4BD8-A952-E14FAF096246}" dt="2022-05-18T08:30:30.802" v="1756" actId="1076"/>
          <ac:spMkLst>
            <pc:docMk/>
            <pc:sldMk cId="3165282939" sldId="263"/>
            <ac:spMk id="14" creationId="{73A3DF1B-827B-C027-229A-7DA1F232432F}"/>
          </ac:spMkLst>
        </pc:spChg>
        <pc:picChg chg="del mod">
          <ac:chgData name="이 호진" userId="e7b51f9e24c37788" providerId="LiveId" clId="{C1F290AE-00B5-4BD8-A952-E14FAF096246}" dt="2022-05-18T08:29:02.267" v="1738" actId="478"/>
          <ac:picMkLst>
            <pc:docMk/>
            <pc:sldMk cId="3165282939" sldId="263"/>
            <ac:picMk id="5" creationId="{8B20F7DC-8B29-44B2-B998-4CE9F1B27A87}"/>
          </ac:picMkLst>
        </pc:picChg>
        <pc:cxnChg chg="add mod">
          <ac:chgData name="이 호진" userId="e7b51f9e24c37788" providerId="LiveId" clId="{C1F290AE-00B5-4BD8-A952-E14FAF096246}" dt="2022-05-18T08:30:27.006" v="1755"/>
          <ac:cxnSpMkLst>
            <pc:docMk/>
            <pc:sldMk cId="3165282939" sldId="263"/>
            <ac:cxnSpMk id="15" creationId="{862317EB-1D36-3A9A-1478-10F9A321131F}"/>
          </ac:cxnSpMkLst>
        </pc:cxnChg>
      </pc:sldChg>
      <pc:sldChg chg="addSp delSp modSp mod ord">
        <pc:chgData name="이 호진" userId="e7b51f9e24c37788" providerId="LiveId" clId="{C1F290AE-00B5-4BD8-A952-E14FAF096246}" dt="2022-05-18T08:42:24.680" v="1833" actId="14100"/>
        <pc:sldMkLst>
          <pc:docMk/>
          <pc:sldMk cId="3547855005" sldId="264"/>
        </pc:sldMkLst>
        <pc:spChg chg="add mod">
          <ac:chgData name="이 호진" userId="e7b51f9e24c37788" providerId="LiveId" clId="{C1F290AE-00B5-4BD8-A952-E14FAF096246}" dt="2022-05-18T08:42:19.859" v="1832" actId="5793"/>
          <ac:spMkLst>
            <pc:docMk/>
            <pc:sldMk cId="3547855005" sldId="264"/>
            <ac:spMk id="11" creationId="{AC471F68-B404-9914-D9F8-501D776370C3}"/>
          </ac:spMkLst>
        </pc:spChg>
        <pc:picChg chg="del mod">
          <ac:chgData name="이 호진" userId="e7b51f9e24c37788" providerId="LiveId" clId="{C1F290AE-00B5-4BD8-A952-E14FAF096246}" dt="2022-05-18T08:30:43.877" v="1759" actId="478"/>
          <ac:picMkLst>
            <pc:docMk/>
            <pc:sldMk cId="3547855005" sldId="264"/>
            <ac:picMk id="3" creationId="{481BF797-9A11-48E6-AF9C-E9C5DA3A95EA}"/>
          </ac:picMkLst>
        </pc:picChg>
        <pc:picChg chg="add mod">
          <ac:chgData name="이 호진" userId="e7b51f9e24c37788" providerId="LiveId" clId="{C1F290AE-00B5-4BD8-A952-E14FAF096246}" dt="2022-05-18T08:42:24.680" v="1833" actId="14100"/>
          <ac:picMkLst>
            <pc:docMk/>
            <pc:sldMk cId="3547855005" sldId="264"/>
            <ac:picMk id="5" creationId="{F991E0A6-5BFE-9EEB-9291-C3DB8F14896E}"/>
          </ac:picMkLst>
        </pc:picChg>
        <pc:picChg chg="add del mod">
          <ac:chgData name="이 호진" userId="e7b51f9e24c37788" providerId="LiveId" clId="{C1F290AE-00B5-4BD8-A952-E14FAF096246}" dt="2022-05-18T08:30:42.874" v="1758" actId="478"/>
          <ac:picMkLst>
            <pc:docMk/>
            <pc:sldMk cId="3547855005" sldId="264"/>
            <ac:picMk id="10" creationId="{07322603-1BEA-2282-CC42-88AC1146D71E}"/>
          </ac:picMkLst>
        </pc:picChg>
      </pc:sldChg>
      <pc:sldChg chg="delSp del mod ord">
        <pc:chgData name="이 호진" userId="e7b51f9e24c37788" providerId="LiveId" clId="{C1F290AE-00B5-4BD8-A952-E14FAF096246}" dt="2022-05-14T12:19:00.338" v="1668" actId="47"/>
        <pc:sldMkLst>
          <pc:docMk/>
          <pc:sldMk cId="2006585404" sldId="265"/>
        </pc:sldMkLst>
        <pc:picChg chg="del">
          <ac:chgData name="이 호진" userId="e7b51f9e24c37788" providerId="LiveId" clId="{C1F290AE-00B5-4BD8-A952-E14FAF096246}" dt="2022-05-14T12:11:54.237" v="961" actId="21"/>
          <ac:picMkLst>
            <pc:docMk/>
            <pc:sldMk cId="2006585404" sldId="265"/>
            <ac:picMk id="3" creationId="{6ABACCAC-CA90-4475-8D03-79FD5CC30F85}"/>
          </ac:picMkLst>
        </pc:picChg>
      </pc:sldChg>
      <pc:sldChg chg="modSp del mod">
        <pc:chgData name="이 호진" userId="e7b51f9e24c37788" providerId="LiveId" clId="{C1F290AE-00B5-4BD8-A952-E14FAF096246}" dt="2022-05-18T08:44:19.729" v="1849" actId="47"/>
        <pc:sldMkLst>
          <pc:docMk/>
          <pc:sldMk cId="2612142014" sldId="266"/>
        </pc:sldMkLst>
        <pc:spChg chg="mod">
          <ac:chgData name="이 호진" userId="e7b51f9e24c37788" providerId="LiveId" clId="{C1F290AE-00B5-4BD8-A952-E14FAF096246}" dt="2022-05-14T12:12:16.510" v="971" actId="14100"/>
          <ac:spMkLst>
            <pc:docMk/>
            <pc:sldMk cId="2612142014" sldId="266"/>
            <ac:spMk id="2" creationId="{0BDDF086-00E2-4056-95BB-8E9C631CA54C}"/>
          </ac:spMkLst>
        </pc:spChg>
        <pc:picChg chg="mod">
          <ac:chgData name="이 호진" userId="e7b51f9e24c37788" providerId="LiveId" clId="{C1F290AE-00B5-4BD8-A952-E14FAF096246}" dt="2022-05-14T12:12:18.421" v="972" actId="1076"/>
          <ac:picMkLst>
            <pc:docMk/>
            <pc:sldMk cId="2612142014" sldId="266"/>
            <ac:picMk id="5" creationId="{C667D175-9CF7-408C-876D-97339CDE0895}"/>
          </ac:picMkLst>
        </pc:picChg>
      </pc:sldChg>
      <pc:sldChg chg="addSp modSp del mod">
        <pc:chgData name="이 호진" userId="e7b51f9e24c37788" providerId="LiveId" clId="{C1F290AE-00B5-4BD8-A952-E14FAF096246}" dt="2022-05-18T08:44:17.397" v="1848" actId="47"/>
        <pc:sldMkLst>
          <pc:docMk/>
          <pc:sldMk cId="4009937174" sldId="267"/>
        </pc:sldMkLst>
        <pc:spChg chg="add mod">
          <ac:chgData name="이 호진" userId="e7b51f9e24c37788" providerId="LiveId" clId="{C1F290AE-00B5-4BD8-A952-E14FAF096246}" dt="2022-05-18T08:37:43.106" v="1799" actId="20577"/>
          <ac:spMkLst>
            <pc:docMk/>
            <pc:sldMk cId="4009937174" sldId="267"/>
            <ac:spMk id="2" creationId="{6EBE026E-12A8-55E2-738C-2552F63F9C48}"/>
          </ac:spMkLst>
        </pc:spChg>
        <pc:picChg chg="mod">
          <ac:chgData name="이 호진" userId="e7b51f9e24c37788" providerId="LiveId" clId="{C1F290AE-00B5-4BD8-A952-E14FAF096246}" dt="2022-05-14T12:12:41.157" v="981" actId="14100"/>
          <ac:picMkLst>
            <pc:docMk/>
            <pc:sldMk cId="4009937174" sldId="267"/>
            <ac:picMk id="3" creationId="{3B4D9BCA-5677-4F04-8321-5302D914033B}"/>
          </ac:picMkLst>
        </pc:picChg>
        <pc:picChg chg="add mod">
          <ac:chgData name="이 호진" userId="e7b51f9e24c37788" providerId="LiveId" clId="{C1F290AE-00B5-4BD8-A952-E14FAF096246}" dt="2022-05-14T12:12:38.592" v="980" actId="14100"/>
          <ac:picMkLst>
            <pc:docMk/>
            <pc:sldMk cId="4009937174" sldId="267"/>
            <ac:picMk id="10" creationId="{15F39FAD-6035-E80E-ADB7-B351D991CF80}"/>
          </ac:picMkLst>
        </pc:picChg>
        <pc:picChg chg="add mod">
          <ac:chgData name="이 호진" userId="e7b51f9e24c37788" providerId="LiveId" clId="{C1F290AE-00B5-4BD8-A952-E14FAF096246}" dt="2022-05-14T12:12:54.421" v="986" actId="14100"/>
          <ac:picMkLst>
            <pc:docMk/>
            <pc:sldMk cId="4009937174" sldId="267"/>
            <ac:picMk id="11" creationId="{2919E841-C394-BD0D-EA0E-EEB8CF8F0275}"/>
          </ac:picMkLst>
        </pc:picChg>
      </pc:sldChg>
      <pc:sldChg chg="addSp delSp modSp mod ord">
        <pc:chgData name="이 호진" userId="e7b51f9e24c37788" providerId="LiveId" clId="{C1F290AE-00B5-4BD8-A952-E14FAF096246}" dt="2022-05-14T12:19:10.485" v="1670"/>
        <pc:sldMkLst>
          <pc:docMk/>
          <pc:sldMk cId="4043389886" sldId="268"/>
        </pc:sldMkLst>
        <pc:spChg chg="add mod">
          <ac:chgData name="이 호진" userId="e7b51f9e24c37788" providerId="LiveId" clId="{C1F290AE-00B5-4BD8-A952-E14FAF096246}" dt="2022-05-14T12:14:33.141" v="1044" actId="14100"/>
          <ac:spMkLst>
            <pc:docMk/>
            <pc:sldMk cId="4043389886" sldId="268"/>
            <ac:spMk id="2" creationId="{651CA9FB-E9FD-50A7-65F1-1044C92D5D6B}"/>
          </ac:spMkLst>
        </pc:spChg>
        <pc:spChg chg="add mod">
          <ac:chgData name="이 호진" userId="e7b51f9e24c37788" providerId="LiveId" clId="{C1F290AE-00B5-4BD8-A952-E14FAF096246}" dt="2022-05-14T12:15:33.420" v="1279" actId="1076"/>
          <ac:spMkLst>
            <pc:docMk/>
            <pc:sldMk cId="4043389886" sldId="268"/>
            <ac:spMk id="5" creationId="{E047162D-0B86-1DF7-1AC5-7EDEFC44743B}"/>
          </ac:spMkLst>
        </pc:spChg>
        <pc:spChg chg="add mod">
          <ac:chgData name="이 호진" userId="e7b51f9e24c37788" providerId="LiveId" clId="{C1F290AE-00B5-4BD8-A952-E14FAF096246}" dt="2022-05-14T12:16:54.139" v="1415" actId="1076"/>
          <ac:spMkLst>
            <pc:docMk/>
            <pc:sldMk cId="4043389886" sldId="268"/>
            <ac:spMk id="13" creationId="{40ACA4CF-D0DA-B0A2-306D-90434F868558}"/>
          </ac:spMkLst>
        </pc:spChg>
        <pc:picChg chg="del">
          <ac:chgData name="이 호진" userId="e7b51f9e24c37788" providerId="LiveId" clId="{C1F290AE-00B5-4BD8-A952-E14FAF096246}" dt="2022-05-14T12:12:30.408" v="976" actId="21"/>
          <ac:picMkLst>
            <pc:docMk/>
            <pc:sldMk cId="4043389886" sldId="268"/>
            <ac:picMk id="3" creationId="{29F1AC22-A520-41A9-9F83-878EFA97B315}"/>
          </ac:picMkLst>
        </pc:picChg>
        <pc:picChg chg="add mod">
          <ac:chgData name="이 호진" userId="e7b51f9e24c37788" providerId="LiveId" clId="{C1F290AE-00B5-4BD8-A952-E14FAF096246}" dt="2022-05-14T12:15:58.743" v="1284" actId="1076"/>
          <ac:picMkLst>
            <pc:docMk/>
            <pc:sldMk cId="4043389886" sldId="268"/>
            <ac:picMk id="10" creationId="{80A15FC6-6D70-FA1B-D312-9F962A97176F}"/>
          </ac:picMkLst>
        </pc:picChg>
        <pc:picChg chg="add mod">
          <ac:chgData name="이 호진" userId="e7b51f9e24c37788" providerId="LiveId" clId="{C1F290AE-00B5-4BD8-A952-E14FAF096246}" dt="2022-05-14T12:16:16.834" v="1290" actId="1076"/>
          <ac:picMkLst>
            <pc:docMk/>
            <pc:sldMk cId="4043389886" sldId="268"/>
            <ac:picMk id="12" creationId="{1C7055A8-7486-5988-2B2F-A81E4BE53F4E}"/>
          </ac:picMkLst>
        </pc:picChg>
      </pc:sldChg>
      <pc:sldChg chg="addSp delSp modSp mod ord">
        <pc:chgData name="이 호진" userId="e7b51f9e24c37788" providerId="LiveId" clId="{C1F290AE-00B5-4BD8-A952-E14FAF096246}" dt="2022-05-18T08:17:26.227" v="1683" actId="1076"/>
        <pc:sldMkLst>
          <pc:docMk/>
          <pc:sldMk cId="817162116" sldId="269"/>
        </pc:sldMkLst>
        <pc:spChg chg="add mod">
          <ac:chgData name="이 호진" userId="e7b51f9e24c37788" providerId="LiveId" clId="{C1F290AE-00B5-4BD8-A952-E14FAF096246}" dt="2022-05-18T08:17:26.227" v="1683" actId="1076"/>
          <ac:spMkLst>
            <pc:docMk/>
            <pc:sldMk cId="817162116" sldId="269"/>
            <ac:spMk id="10" creationId="{774479C6-D2AB-D72A-D633-B096ABB96D3E}"/>
          </ac:spMkLst>
        </pc:spChg>
        <pc:picChg chg="add mod">
          <ac:chgData name="이 호진" userId="e7b51f9e24c37788" providerId="LiveId" clId="{C1F290AE-00B5-4BD8-A952-E14FAF096246}" dt="2022-05-18T08:17:07.968" v="1678" actId="14100"/>
          <ac:picMkLst>
            <pc:docMk/>
            <pc:sldMk cId="817162116" sldId="269"/>
            <ac:picMk id="3" creationId="{82C4C032-5041-6F43-1376-263FFDF46517}"/>
          </ac:picMkLst>
        </pc:picChg>
        <pc:picChg chg="del">
          <ac:chgData name="이 호진" userId="e7b51f9e24c37788" providerId="LiveId" clId="{C1F290AE-00B5-4BD8-A952-E14FAF096246}" dt="2022-05-14T12:12:46.023" v="982" actId="21"/>
          <ac:picMkLst>
            <pc:docMk/>
            <pc:sldMk cId="817162116" sldId="269"/>
            <ac:picMk id="3" creationId="{BD757B0B-2C32-42AC-858E-4951C5365344}"/>
          </ac:picMkLst>
        </pc:picChg>
      </pc:sldChg>
      <pc:sldChg chg="del">
        <pc:chgData name="이 호진" userId="e7b51f9e24c37788" providerId="LiveId" clId="{C1F290AE-00B5-4BD8-A952-E14FAF096246}" dt="2022-05-14T12:19:00.338" v="1668" actId="47"/>
        <pc:sldMkLst>
          <pc:docMk/>
          <pc:sldMk cId="2622390199" sldId="270"/>
        </pc:sldMkLst>
      </pc:sldChg>
      <pc:sldChg chg="delSp add del mod ord">
        <pc:chgData name="이 호진" userId="e7b51f9e24c37788" providerId="LiveId" clId="{C1F290AE-00B5-4BD8-A952-E14FAF096246}" dt="2022-05-14T12:06:39.565" v="474" actId="47"/>
        <pc:sldMkLst>
          <pc:docMk/>
          <pc:sldMk cId="91846820" sldId="275"/>
        </pc:sldMkLst>
        <pc:picChg chg="del">
          <ac:chgData name="이 호진" userId="e7b51f9e24c37788" providerId="LiveId" clId="{C1F290AE-00B5-4BD8-A952-E14FAF096246}" dt="2022-05-14T12:04:19.367" v="301" actId="478"/>
          <ac:picMkLst>
            <pc:docMk/>
            <pc:sldMk cId="91846820" sldId="275"/>
            <ac:picMk id="3" creationId="{CF918DD7-44F1-438A-A486-E205A8DB3E90}"/>
          </ac:picMkLst>
        </pc:picChg>
      </pc:sldChg>
      <pc:sldChg chg="addSp delSp modSp add del mod ord">
        <pc:chgData name="이 호진" userId="e7b51f9e24c37788" providerId="LiveId" clId="{C1F290AE-00B5-4BD8-A952-E14FAF096246}" dt="2022-05-14T12:06:09.554" v="471" actId="47"/>
        <pc:sldMkLst>
          <pc:docMk/>
          <pc:sldMk cId="2309946988" sldId="276"/>
        </pc:sldMkLst>
        <pc:spChg chg="add del mod">
          <ac:chgData name="이 호진" userId="e7b51f9e24c37788" providerId="LiveId" clId="{C1F290AE-00B5-4BD8-A952-E14FAF096246}" dt="2022-05-14T12:05:33.156" v="459" actId="21"/>
          <ac:spMkLst>
            <pc:docMk/>
            <pc:sldMk cId="2309946988" sldId="276"/>
            <ac:spMk id="2" creationId="{7F4DBB96-C971-49DC-440F-99A19F76FCF4}"/>
          </ac:spMkLst>
        </pc:spChg>
        <pc:picChg chg="mod">
          <ac:chgData name="이 호진" userId="e7b51f9e24c37788" providerId="LiveId" clId="{C1F290AE-00B5-4BD8-A952-E14FAF096246}" dt="2022-05-14T12:04:48.863" v="339" actId="1076"/>
          <ac:picMkLst>
            <pc:docMk/>
            <pc:sldMk cId="2309946988" sldId="276"/>
            <ac:picMk id="3" creationId="{8A5A0F2D-C5CB-4DA4-BB1C-D59733F2885B}"/>
          </ac:picMkLst>
        </pc:picChg>
      </pc:sldChg>
      <pc:sldChg chg="add del ord">
        <pc:chgData name="이 호진" userId="e7b51f9e24c37788" providerId="LiveId" clId="{C1F290AE-00B5-4BD8-A952-E14FAF096246}" dt="2022-05-14T12:13:43.604" v="1020" actId="47"/>
        <pc:sldMkLst>
          <pc:docMk/>
          <pc:sldMk cId="3501672994" sldId="277"/>
        </pc:sldMkLst>
      </pc:sldChg>
      <pc:sldChg chg="add del ord">
        <pc:chgData name="이 호진" userId="e7b51f9e24c37788" providerId="LiveId" clId="{C1F290AE-00B5-4BD8-A952-E14FAF096246}" dt="2022-05-14T12:16:56.404" v="1416" actId="47"/>
        <pc:sldMkLst>
          <pc:docMk/>
          <pc:sldMk cId="2277444114" sldId="278"/>
        </pc:sldMkLst>
      </pc:sldChg>
      <pc:sldChg chg="add del ord">
        <pc:chgData name="이 호진" userId="e7b51f9e24c37788" providerId="LiveId" clId="{C1F290AE-00B5-4BD8-A952-E14FAF096246}" dt="2022-05-14T12:18:54.760" v="1667" actId="47"/>
        <pc:sldMkLst>
          <pc:docMk/>
          <pc:sldMk cId="1986040368" sldId="279"/>
        </pc:sldMkLst>
      </pc:sldChg>
      <pc:sldChg chg="modSp add mod">
        <pc:chgData name="이 호진" userId="e7b51f9e24c37788" providerId="LiveId" clId="{C1F290AE-00B5-4BD8-A952-E14FAF096246}" dt="2022-05-14T12:01:08.855" v="13"/>
        <pc:sldMkLst>
          <pc:docMk/>
          <pc:sldMk cId="3481153335" sldId="280"/>
        </pc:sldMkLst>
        <pc:spChg chg="mod">
          <ac:chgData name="이 호진" userId="e7b51f9e24c37788" providerId="LiveId" clId="{C1F290AE-00B5-4BD8-A952-E14FAF096246}" dt="2022-05-14T12:01:08.855" v="13"/>
          <ac:spMkLst>
            <pc:docMk/>
            <pc:sldMk cId="3481153335" sldId="280"/>
            <ac:spMk id="7" creationId="{7CA2BC6A-8622-378D-781B-17A25B5A9C7C}"/>
          </ac:spMkLst>
        </pc:spChg>
      </pc:sldChg>
      <pc:sldChg chg="add del">
        <pc:chgData name="이 호진" userId="e7b51f9e24c37788" providerId="LiveId" clId="{C1F290AE-00B5-4BD8-A952-E14FAF096246}" dt="2022-05-14T10:05:44.811" v="2" actId="2696"/>
        <pc:sldMkLst>
          <pc:docMk/>
          <pc:sldMk cId="3820548140" sldId="280"/>
        </pc:sldMkLst>
      </pc:sldChg>
      <pc:sldChg chg="add del">
        <pc:chgData name="이 호진" userId="e7b51f9e24c37788" providerId="LiveId" clId="{C1F290AE-00B5-4BD8-A952-E14FAF096246}" dt="2022-05-14T10:05:44.811" v="2" actId="2696"/>
        <pc:sldMkLst>
          <pc:docMk/>
          <pc:sldMk cId="662326681" sldId="281"/>
        </pc:sldMkLst>
      </pc:sldChg>
      <pc:sldChg chg="add del">
        <pc:chgData name="이 호진" userId="e7b51f9e24c37788" providerId="LiveId" clId="{C1F290AE-00B5-4BD8-A952-E14FAF096246}" dt="2022-05-14T12:19:00.338" v="1668" actId="47"/>
        <pc:sldMkLst>
          <pc:docMk/>
          <pc:sldMk cId="3578673262" sldId="281"/>
        </pc:sldMkLst>
      </pc:sldChg>
      <pc:sldChg chg="add del">
        <pc:chgData name="이 호진" userId="e7b51f9e24c37788" providerId="LiveId" clId="{C1F290AE-00B5-4BD8-A952-E14FAF096246}" dt="2022-05-14T12:19:00.338" v="1668" actId="47"/>
        <pc:sldMkLst>
          <pc:docMk/>
          <pc:sldMk cId="76330495" sldId="282"/>
        </pc:sldMkLst>
      </pc:sldChg>
      <pc:sldChg chg="add del">
        <pc:chgData name="이 호진" userId="e7b51f9e24c37788" providerId="LiveId" clId="{C1F290AE-00B5-4BD8-A952-E14FAF096246}" dt="2022-05-14T10:05:44.811" v="2" actId="2696"/>
        <pc:sldMkLst>
          <pc:docMk/>
          <pc:sldMk cId="725021830" sldId="282"/>
        </pc:sldMkLst>
      </pc:sldChg>
      <pc:sldChg chg="addSp delSp modSp add mod ord">
        <pc:chgData name="이 호진" userId="e7b51f9e24c37788" providerId="LiveId" clId="{C1F290AE-00B5-4BD8-A952-E14FAF096246}" dt="2022-05-18T08:21:00.711" v="1714" actId="1076"/>
        <pc:sldMkLst>
          <pc:docMk/>
          <pc:sldMk cId="1712588674" sldId="283"/>
        </pc:sldMkLst>
        <pc:spChg chg="add del mod">
          <ac:chgData name="이 호진" userId="e7b51f9e24c37788" providerId="LiveId" clId="{C1F290AE-00B5-4BD8-A952-E14FAF096246}" dt="2022-05-18T08:17:16.206" v="1679" actId="21"/>
          <ac:spMkLst>
            <pc:docMk/>
            <pc:sldMk cId="1712588674" sldId="283"/>
            <ac:spMk id="2" creationId="{77B76646-E2DD-D28A-5155-863D371C3076}"/>
          </ac:spMkLst>
        </pc:spChg>
        <pc:spChg chg="add mod">
          <ac:chgData name="이 호진" userId="e7b51f9e24c37788" providerId="LiveId" clId="{C1F290AE-00B5-4BD8-A952-E14FAF096246}" dt="2022-05-18T08:18:40.893" v="1702" actId="1076"/>
          <ac:spMkLst>
            <pc:docMk/>
            <pc:sldMk cId="1712588674" sldId="283"/>
            <ac:spMk id="11" creationId="{AB20C475-B630-66E6-945E-AB736D215D3B}"/>
          </ac:spMkLst>
        </pc:spChg>
        <pc:spChg chg="add mod">
          <ac:chgData name="이 호진" userId="e7b51f9e24c37788" providerId="LiveId" clId="{C1F290AE-00B5-4BD8-A952-E14FAF096246}" dt="2022-05-18T08:18:30.950" v="1699"/>
          <ac:spMkLst>
            <pc:docMk/>
            <pc:sldMk cId="1712588674" sldId="283"/>
            <ac:spMk id="12" creationId="{F3FD79FB-0DB7-F9A6-B7A4-FA92BF334115}"/>
          </ac:spMkLst>
        </pc:spChg>
        <pc:spChg chg="add mod">
          <ac:chgData name="이 호진" userId="e7b51f9e24c37788" providerId="LiveId" clId="{C1F290AE-00B5-4BD8-A952-E14FAF096246}" dt="2022-05-18T08:19:00.447" v="1705" actId="1076"/>
          <ac:spMkLst>
            <pc:docMk/>
            <pc:sldMk cId="1712588674" sldId="283"/>
            <ac:spMk id="13" creationId="{7F9E1861-AB45-D1C8-C1F8-7575B66CE6E6}"/>
          </ac:spMkLst>
        </pc:spChg>
        <pc:spChg chg="add mod">
          <ac:chgData name="이 호진" userId="e7b51f9e24c37788" providerId="LiveId" clId="{C1F290AE-00B5-4BD8-A952-E14FAF096246}" dt="2022-05-18T08:21:00.711" v="1714" actId="1076"/>
          <ac:spMkLst>
            <pc:docMk/>
            <pc:sldMk cId="1712588674" sldId="283"/>
            <ac:spMk id="16" creationId="{C3CF39FB-4C92-C406-9480-1222C9916DBC}"/>
          </ac:spMkLst>
        </pc:spChg>
        <pc:picChg chg="add del mod">
          <ac:chgData name="이 호진" userId="e7b51f9e24c37788" providerId="LiveId" clId="{C1F290AE-00B5-4BD8-A952-E14FAF096246}" dt="2022-05-18T08:17:30.048" v="1684" actId="478"/>
          <ac:picMkLst>
            <pc:docMk/>
            <pc:sldMk cId="1712588674" sldId="283"/>
            <ac:picMk id="10" creationId="{99661B80-84EA-65A4-261D-B11B5BED6C52}"/>
          </ac:picMkLst>
        </pc:picChg>
        <pc:cxnChg chg="add mod">
          <ac:chgData name="이 호진" userId="e7b51f9e24c37788" providerId="LiveId" clId="{C1F290AE-00B5-4BD8-A952-E14FAF096246}" dt="2022-05-18T08:19:11.224" v="1707" actId="208"/>
          <ac:cxnSpMkLst>
            <pc:docMk/>
            <pc:sldMk cId="1712588674" sldId="283"/>
            <ac:cxnSpMk id="14" creationId="{2B16F26C-C4D9-C727-F893-C8EF56D3D367}"/>
          </ac:cxnSpMkLst>
        </pc:cxnChg>
      </pc:sldChg>
      <pc:sldChg chg="add">
        <pc:chgData name="이 호진" userId="e7b51f9e24c37788" providerId="LiveId" clId="{C1F290AE-00B5-4BD8-A952-E14FAF096246}" dt="2022-05-14T12:08:33.988" v="750"/>
        <pc:sldMkLst>
          <pc:docMk/>
          <pc:sldMk cId="4287803420" sldId="284"/>
        </pc:sldMkLst>
      </pc:sldChg>
      <pc:sldChg chg="addSp modSp add mod">
        <pc:chgData name="이 호진" userId="e7b51f9e24c37788" providerId="LiveId" clId="{C1F290AE-00B5-4BD8-A952-E14FAF096246}" dt="2022-05-18T08:44:05.016" v="1847" actId="20577"/>
        <pc:sldMkLst>
          <pc:docMk/>
          <pc:sldMk cId="1186936522" sldId="285"/>
        </pc:sldMkLst>
        <pc:spChg chg="add mod">
          <ac:chgData name="이 호진" userId="e7b51f9e24c37788" providerId="LiveId" clId="{C1F290AE-00B5-4BD8-A952-E14FAF096246}" dt="2022-05-18T08:42:34.412" v="1834"/>
          <ac:spMkLst>
            <pc:docMk/>
            <pc:sldMk cId="1186936522" sldId="285"/>
            <ac:spMk id="6" creationId="{64934D76-16CB-65E5-5EBB-AD86FA651E85}"/>
          </ac:spMkLst>
        </pc:spChg>
        <pc:spChg chg="add mod">
          <ac:chgData name="이 호진" userId="e7b51f9e24c37788" providerId="LiveId" clId="{C1F290AE-00B5-4BD8-A952-E14FAF096246}" dt="2022-05-18T08:42:58.619" v="1838" actId="14100"/>
          <ac:spMkLst>
            <pc:docMk/>
            <pc:sldMk cId="1186936522" sldId="285"/>
            <ac:spMk id="10" creationId="{ADF28C90-CF04-723F-7E81-6D31891827F2}"/>
          </ac:spMkLst>
        </pc:spChg>
        <pc:spChg chg="add mod">
          <ac:chgData name="이 호진" userId="e7b51f9e24c37788" providerId="LiveId" clId="{C1F290AE-00B5-4BD8-A952-E14FAF096246}" dt="2022-05-18T08:43:23.153" v="1843" actId="14100"/>
          <ac:spMkLst>
            <pc:docMk/>
            <pc:sldMk cId="1186936522" sldId="285"/>
            <ac:spMk id="12" creationId="{F77E00C0-C294-1E82-1161-52E5E82D605E}"/>
          </ac:spMkLst>
        </pc:spChg>
        <pc:spChg chg="add mod">
          <ac:chgData name="이 호진" userId="e7b51f9e24c37788" providerId="LiveId" clId="{C1F290AE-00B5-4BD8-A952-E14FAF096246}" dt="2022-05-18T08:44:05.016" v="1847" actId="20577"/>
          <ac:spMkLst>
            <pc:docMk/>
            <pc:sldMk cId="1186936522" sldId="285"/>
            <ac:spMk id="13" creationId="{C9EB5738-8680-F6F5-EB08-F3922D54A0AC}"/>
          </ac:spMkLst>
        </pc:spChg>
        <pc:cxnChg chg="add mod">
          <ac:chgData name="이 호진" userId="e7b51f9e24c37788" providerId="LiveId" clId="{C1F290AE-00B5-4BD8-A952-E14FAF096246}" dt="2022-05-18T08:43:02.639" v="1839"/>
          <ac:cxnSpMkLst>
            <pc:docMk/>
            <pc:sldMk cId="1186936522" sldId="285"/>
            <ac:cxnSpMk id="11" creationId="{B0E41796-DECE-713C-975F-E73E93519710}"/>
          </ac:cxnSpMkLst>
        </pc:cxnChg>
      </pc:sldChg>
      <pc:sldChg chg="add">
        <pc:chgData name="이 호진" userId="e7b51f9e24c37788" providerId="LiveId" clId="{C1F290AE-00B5-4BD8-A952-E14FAF096246}" dt="2022-05-18T08:16:34.993" v="1672"/>
        <pc:sldMkLst>
          <pc:docMk/>
          <pc:sldMk cId="944081249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8MISEd8pwn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hVjmlej5bM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e2CdU9mkYKQ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스위치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4C032-5041-6F43-1376-263FFDF4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" y="1242521"/>
            <a:ext cx="7308477" cy="3675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479C6-D2AB-D72A-D633-B096ABB96D3E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1 : </a:t>
            </a:r>
            <a:r>
              <a:rPr lang="ko-KR" altLang="en-US" sz="2400" dirty="0"/>
              <a:t>버튼으로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점등하기</a:t>
            </a:r>
          </a:p>
        </p:txBody>
      </p:sp>
    </p:spTree>
    <p:extLst>
      <p:ext uri="{BB962C8B-B14F-4D97-AF65-F5344CB8AC3E}">
        <p14:creationId xmlns:p14="http://schemas.microsoft.com/office/powerpoint/2010/main" val="81716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0C475-B630-66E6-945E-AB736D215D3B}"/>
              </a:ext>
            </a:extLst>
          </p:cNvPr>
          <p:cNvSpPr txBox="1"/>
          <p:nvPr/>
        </p:nvSpPr>
        <p:spPr>
          <a:xfrm>
            <a:off x="282388" y="1609877"/>
            <a:ext cx="239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D79FB-0DB7-F9A6-B7A4-FA92BF334115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E1861-AB45-D1C8-C1F8-7575B66CE6E6}"/>
              </a:ext>
            </a:extLst>
          </p:cNvPr>
          <p:cNvSpPr txBox="1"/>
          <p:nvPr/>
        </p:nvSpPr>
        <p:spPr>
          <a:xfrm>
            <a:off x="3052482" y="1609877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== HIGH)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 LOW);  	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 HIGH);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16F26C-C4D9-C727-F893-C8EF56D3D367}"/>
              </a:ext>
            </a:extLst>
          </p:cNvPr>
          <p:cNvCxnSpPr/>
          <p:nvPr/>
        </p:nvCxnSpPr>
        <p:spPr>
          <a:xfrm>
            <a:off x="2877671" y="1609877"/>
            <a:ext cx="0" cy="31907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CF39FB-4C92-C406-9480-1222C9916DBC}"/>
              </a:ext>
            </a:extLst>
          </p:cNvPr>
          <p:cNvSpPr txBox="1"/>
          <p:nvPr/>
        </p:nvSpPr>
        <p:spPr>
          <a:xfrm>
            <a:off x="208429" y="1118828"/>
            <a:ext cx="3590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https://www.tinkercad.com/things/8MISEd8pwnD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58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92F18B-4C58-0C2F-985F-F3C7F401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8" y="1291541"/>
            <a:ext cx="7107051" cy="3616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98356E-DB18-A288-D75F-B061F1358BC8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 </a:t>
            </a:r>
            <a:r>
              <a:rPr lang="ko-KR" altLang="en-US" sz="2400" dirty="0"/>
              <a:t>버튼으로 점점 밝게 </a:t>
            </a:r>
            <a:r>
              <a:rPr lang="en-US" altLang="ko-KR" sz="2400" dirty="0"/>
              <a:t>LED </a:t>
            </a:r>
            <a:r>
              <a:rPr lang="ko-KR" altLang="en-US" sz="2400" dirty="0"/>
              <a:t>점등하기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76932-81A3-E55A-B5E8-BA58474E614A}"/>
              </a:ext>
            </a:extLst>
          </p:cNvPr>
          <p:cNvSpPr txBox="1"/>
          <p:nvPr/>
        </p:nvSpPr>
        <p:spPr>
          <a:xfrm>
            <a:off x="275665" y="1597868"/>
            <a:ext cx="228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0CFE4-74E3-87E1-0132-9930345B7E85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13B5F-61BB-5403-10FB-540DE4DAC380}"/>
              </a:ext>
            </a:extLst>
          </p:cNvPr>
          <p:cNvSpPr txBox="1"/>
          <p:nvPr/>
        </p:nvSpPr>
        <p:spPr>
          <a:xfrm>
            <a:off x="275665" y="107882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https://www.tinkercad.com/things/hVjmlej5bM1</a:t>
            </a:r>
            <a:r>
              <a:rPr lang="ko-KR" altLang="en-US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3DF1B-827B-C027-229A-7DA1F232432F}"/>
              </a:ext>
            </a:extLst>
          </p:cNvPr>
          <p:cNvSpPr txBox="1"/>
          <p:nvPr/>
        </p:nvSpPr>
        <p:spPr>
          <a:xfrm>
            <a:off x="3193678" y="1551701"/>
            <a:ext cx="228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== LOW) {</a:t>
            </a:r>
          </a:p>
          <a:p>
            <a:r>
              <a:rPr lang="ko-KR" altLang="en-US" sz="1200" dirty="0"/>
              <a:t>  	// 점점 밝게 출력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=0;i&lt;255;i++){</a:t>
            </a:r>
          </a:p>
          <a:p>
            <a:r>
              <a:rPr lang="ko-KR" altLang="en-US" sz="1200" dirty="0"/>
              <a:t>  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(11,i);</a:t>
            </a:r>
          </a:p>
          <a:p>
            <a:r>
              <a:rPr lang="ko-KR" altLang="en-US" sz="1200" dirty="0"/>
              <a:t>    	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	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(11, 0);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2317EB-1D36-3A9A-1478-10F9A321131F}"/>
              </a:ext>
            </a:extLst>
          </p:cNvPr>
          <p:cNvCxnSpPr/>
          <p:nvPr/>
        </p:nvCxnSpPr>
        <p:spPr>
          <a:xfrm>
            <a:off x="2877671" y="1609877"/>
            <a:ext cx="0" cy="31907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8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1E0A6-5BFE-9EEB-9291-C3DB8F14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7" y="1474305"/>
            <a:ext cx="6918510" cy="3506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71F68-B404-9914-D9F8-501D776370C3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 </a:t>
            </a:r>
            <a:r>
              <a:rPr lang="ko-KR" altLang="en-US" sz="2400" dirty="0"/>
              <a:t>버튼으로 여러 개 </a:t>
            </a:r>
            <a:r>
              <a:rPr lang="en-US" altLang="ko-KR" sz="2400" dirty="0"/>
              <a:t>LED </a:t>
            </a:r>
            <a:r>
              <a:rPr lang="ko-KR" altLang="en-US" sz="2400" dirty="0"/>
              <a:t>점등하기</a:t>
            </a:r>
          </a:p>
        </p:txBody>
      </p:sp>
    </p:spTree>
    <p:extLst>
      <p:ext uri="{BB962C8B-B14F-4D97-AF65-F5344CB8AC3E}">
        <p14:creationId xmlns:p14="http://schemas.microsoft.com/office/powerpoint/2010/main" val="354785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34D76-16CB-65E5-5EBB-AD86FA651E85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28C90-CF04-723F-7E81-6D31891827F2}"/>
              </a:ext>
            </a:extLst>
          </p:cNvPr>
          <p:cNvSpPr txBox="1"/>
          <p:nvPr/>
        </p:nvSpPr>
        <p:spPr>
          <a:xfrm>
            <a:off x="208429" y="1655632"/>
            <a:ext cx="24742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LED[3]={13,12,11};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&lt;3;i++){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(LED[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E41796-DECE-713C-975F-E73E93519710}"/>
              </a:ext>
            </a:extLst>
          </p:cNvPr>
          <p:cNvCxnSpPr/>
          <p:nvPr/>
        </p:nvCxnSpPr>
        <p:spPr>
          <a:xfrm>
            <a:off x="2877671" y="1609877"/>
            <a:ext cx="0" cy="31907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7E00C0-C294-1E82-1161-52E5E82D605E}"/>
              </a:ext>
            </a:extLst>
          </p:cNvPr>
          <p:cNvSpPr txBox="1"/>
          <p:nvPr/>
        </p:nvSpPr>
        <p:spPr>
          <a:xfrm>
            <a:off x="3146612" y="1509076"/>
            <a:ext cx="292473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== LOW)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&lt;3;i++){</a:t>
            </a:r>
          </a:p>
          <a:p>
            <a:r>
              <a:rPr lang="ko-KR" altLang="en-US" sz="1200" dirty="0"/>
              <a:t>  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HIGH);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	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&lt;3;i++){</a:t>
            </a:r>
          </a:p>
          <a:p>
            <a:r>
              <a:rPr lang="ko-KR" altLang="en-US" sz="1200" dirty="0"/>
              <a:t>  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B5738-8680-F6F5-EB08-F3922D54A0AC}"/>
              </a:ext>
            </a:extLst>
          </p:cNvPr>
          <p:cNvSpPr txBox="1"/>
          <p:nvPr/>
        </p:nvSpPr>
        <p:spPr>
          <a:xfrm>
            <a:off x="255494" y="111841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https://www.tinkercad.com/things/e2CdU9mkYKQ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93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94408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B9063-0523-2A6E-E747-E4FB1829C9A5}"/>
              </a:ext>
            </a:extLst>
          </p:cNvPr>
          <p:cNvSpPr txBox="1"/>
          <p:nvPr/>
        </p:nvSpPr>
        <p:spPr>
          <a:xfrm>
            <a:off x="437029" y="840441"/>
            <a:ext cx="210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스위치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E2D9E-AACA-A239-DCFD-C9F1B7D3FC52}"/>
              </a:ext>
            </a:extLst>
          </p:cNvPr>
          <p:cNvSpPr txBox="1"/>
          <p:nvPr/>
        </p:nvSpPr>
        <p:spPr>
          <a:xfrm>
            <a:off x="2178423" y="1069041"/>
            <a:ext cx="448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전원을 </a:t>
            </a:r>
            <a:r>
              <a:rPr lang="ko-KR" altLang="en-US" sz="1400" dirty="0">
                <a:solidFill>
                  <a:srgbClr val="FF0000"/>
                </a:solidFill>
              </a:rPr>
              <a:t>차단하거나 통과 </a:t>
            </a:r>
            <a:r>
              <a:rPr lang="ko-KR" altLang="en-US" sz="1400" dirty="0" err="1"/>
              <a:t>시킬수</a:t>
            </a:r>
            <a:r>
              <a:rPr lang="ko-KR" altLang="en-US" sz="1400" dirty="0"/>
              <a:t> 있는 장치를 말합니다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9A0A9-79A1-FBA9-D8A4-ED99B7CC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69" y="2099485"/>
            <a:ext cx="2626212" cy="2267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C2A28-9224-67B2-F042-90818FA38C64}"/>
              </a:ext>
            </a:extLst>
          </p:cNvPr>
          <p:cNvSpPr txBox="1"/>
          <p:nvPr/>
        </p:nvSpPr>
        <p:spPr>
          <a:xfrm>
            <a:off x="3973606" y="2030506"/>
            <a:ext cx="448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스위치는 전원 </a:t>
            </a:r>
            <a:r>
              <a:rPr lang="en-US" altLang="ko-KR" dirty="0"/>
              <a:t>on / off </a:t>
            </a:r>
            <a:r>
              <a:rPr lang="ko-KR" altLang="en-US" dirty="0"/>
              <a:t>를 감지하기 때문에 대표적인 디지털 입력 센서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D20F3-E6B1-F877-A73F-CA805A7C91B9}"/>
              </a:ext>
            </a:extLst>
          </p:cNvPr>
          <p:cNvSpPr txBox="1"/>
          <p:nvPr/>
        </p:nvSpPr>
        <p:spPr>
          <a:xfrm>
            <a:off x="437029" y="840441"/>
            <a:ext cx="326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스위치의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F118C-B6D9-FBFD-C8B4-F535FFE6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9" y="1710256"/>
            <a:ext cx="5893174" cy="26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2099F-5542-32C4-009C-68634129A735}"/>
              </a:ext>
            </a:extLst>
          </p:cNvPr>
          <p:cNvSpPr txBox="1"/>
          <p:nvPr/>
        </p:nvSpPr>
        <p:spPr>
          <a:xfrm>
            <a:off x="437029" y="840441"/>
            <a:ext cx="326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토글</a:t>
            </a:r>
            <a:r>
              <a:rPr lang="ko-KR" altLang="en-US" sz="3600" dirty="0"/>
              <a:t> 스위치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4FBB8-2BFA-A6C2-4DDA-931F060F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5" y="1572466"/>
            <a:ext cx="6972300" cy="30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버튼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B8DFE-0520-1C46-DC8C-517107E31B03}"/>
              </a:ext>
            </a:extLst>
          </p:cNvPr>
          <p:cNvSpPr txBox="1"/>
          <p:nvPr/>
        </p:nvSpPr>
        <p:spPr>
          <a:xfrm>
            <a:off x="437029" y="840441"/>
            <a:ext cx="357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푸시버튼</a:t>
            </a:r>
            <a:r>
              <a:rPr lang="ko-KR" altLang="en-US" sz="3600" dirty="0"/>
              <a:t> 스위치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9B115F-5435-9524-CC4A-4CDB1182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86" y="1769505"/>
            <a:ext cx="2598362" cy="1222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272BFE-DDE5-07A6-2A96-2F4475DE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2" y="2013977"/>
            <a:ext cx="2800350" cy="2581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DF05C4-A81D-B3DC-654B-9FA164BCA21E}"/>
              </a:ext>
            </a:extLst>
          </p:cNvPr>
          <p:cNvSpPr txBox="1"/>
          <p:nvPr/>
        </p:nvSpPr>
        <p:spPr>
          <a:xfrm>
            <a:off x="4202206" y="868551"/>
            <a:ext cx="416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눌릴때</a:t>
            </a:r>
            <a:r>
              <a:rPr lang="ko-KR" altLang="en-US" sz="1400" dirty="0"/>
              <a:t> 연결이 이루어져서 접점 간의 전류를 흐르게 해주는 장치입니다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42ACD1-05F4-2D6D-9538-4E276B98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6" y="3369485"/>
            <a:ext cx="5002306" cy="11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CA9FB-E9FD-50A7-65F1-1044C92D5D6B}"/>
              </a:ext>
            </a:extLst>
          </p:cNvPr>
          <p:cNvSpPr txBox="1"/>
          <p:nvPr/>
        </p:nvSpPr>
        <p:spPr>
          <a:xfrm>
            <a:off x="376518" y="786653"/>
            <a:ext cx="23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7162D-0B86-1DF7-1AC5-7EDEFC44743B}"/>
              </a:ext>
            </a:extLst>
          </p:cNvPr>
          <p:cNvSpPr txBox="1"/>
          <p:nvPr/>
        </p:nvSpPr>
        <p:spPr>
          <a:xfrm>
            <a:off x="2655794" y="819055"/>
            <a:ext cx="582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스위치 회로를 </a:t>
            </a:r>
            <a:r>
              <a:rPr lang="ko-KR" altLang="en-US" sz="1400" dirty="0" err="1"/>
              <a:t>구성할때에는</a:t>
            </a:r>
            <a:r>
              <a:rPr lang="ko-KR" altLang="en-US" sz="1400" dirty="0"/>
              <a:t> 회로의 단락이 없도록 주의해야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스위치는 부하가 없기 때문에 저항을 같이 사용하여 쇼트를 방지합니다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A15FC6-6D70-FA1B-D312-9F962A97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5" y="2471404"/>
            <a:ext cx="3667685" cy="877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7055A8-7486-5988-2B2F-A81E4BE5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1" y="2408496"/>
            <a:ext cx="3832412" cy="621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CA4CF-D0DA-B0A2-306D-90434F868558}"/>
              </a:ext>
            </a:extLst>
          </p:cNvPr>
          <p:cNvSpPr txBox="1"/>
          <p:nvPr/>
        </p:nvSpPr>
        <p:spPr>
          <a:xfrm>
            <a:off x="463922" y="4386879"/>
            <a:ext cx="582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풀업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풀다운</a:t>
            </a:r>
            <a:r>
              <a:rPr lang="ko-KR" altLang="en-US" sz="1200" dirty="0"/>
              <a:t> 저항은 전원과 스위치 어느 위치에 있는지에 따라서 달라 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38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5F422-A62D-99E0-7375-8C377A9E49C9}"/>
              </a:ext>
            </a:extLst>
          </p:cNvPr>
          <p:cNvSpPr txBox="1"/>
          <p:nvPr/>
        </p:nvSpPr>
        <p:spPr>
          <a:xfrm>
            <a:off x="376518" y="786653"/>
            <a:ext cx="23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입력검출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3C666-CAF7-BCE3-CDD6-C892AA2B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851693"/>
            <a:ext cx="7537076" cy="12202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55F9BB-E62D-2EB0-3AEB-92483014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3172487"/>
            <a:ext cx="6703359" cy="1179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E9DBC3-9A8D-8AD8-597B-64D3D4DA5EA5}"/>
              </a:ext>
            </a:extLst>
          </p:cNvPr>
          <p:cNvSpPr txBox="1"/>
          <p:nvPr/>
        </p:nvSpPr>
        <p:spPr>
          <a:xfrm>
            <a:off x="3193676" y="860612"/>
            <a:ext cx="557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입력값는</a:t>
            </a:r>
            <a:r>
              <a:rPr lang="ko-KR" altLang="en-US" sz="1400" dirty="0"/>
              <a:t> 소프트웨어 로직에 의해서 검출합니다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소프트웨어 로직은 처리 방식에 따라 </a:t>
            </a:r>
            <a:r>
              <a:rPr lang="ko-KR" altLang="en-US" sz="1400" dirty="0" err="1"/>
              <a:t>폴링</a:t>
            </a:r>
            <a:r>
              <a:rPr lang="ko-KR" altLang="en-US" sz="1400" dirty="0"/>
              <a:t> 방식과 인터럽트 방식으로 나누어 집니다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35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7846A-97E2-53AB-A855-BC904AC6FF22}"/>
              </a:ext>
            </a:extLst>
          </p:cNvPr>
          <p:cNvSpPr txBox="1"/>
          <p:nvPr/>
        </p:nvSpPr>
        <p:spPr>
          <a:xfrm>
            <a:off x="437029" y="840441"/>
            <a:ext cx="42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핀 모드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2C810-3E3E-DF8E-265A-8EB5E1DCBD83}"/>
              </a:ext>
            </a:extLst>
          </p:cNvPr>
          <p:cNvSpPr txBox="1"/>
          <p:nvPr/>
        </p:nvSpPr>
        <p:spPr>
          <a:xfrm>
            <a:off x="625287" y="1721224"/>
            <a:ext cx="758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포트에서 입력을 받기 위해서는 핀 모드를 입력으로 설정해 주어야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6ADAB3-4D6E-1A50-3C76-AC304104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7" y="3155295"/>
            <a:ext cx="3638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9D6DE4-E8E4-40B6-A3C8-9BFC1035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3" y="2775946"/>
            <a:ext cx="5676900" cy="1362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7846A-97E2-53AB-A855-BC904AC6FF22}"/>
              </a:ext>
            </a:extLst>
          </p:cNvPr>
          <p:cNvSpPr txBox="1"/>
          <p:nvPr/>
        </p:nvSpPr>
        <p:spPr>
          <a:xfrm>
            <a:off x="437029" y="840441"/>
            <a:ext cx="42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 신호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2C810-3E3E-DF8E-265A-8EB5E1DCBD83}"/>
              </a:ext>
            </a:extLst>
          </p:cNvPr>
          <p:cNvSpPr txBox="1"/>
          <p:nvPr/>
        </p:nvSpPr>
        <p:spPr>
          <a:xfrm>
            <a:off x="625287" y="1721224"/>
            <a:ext cx="758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ko-KR" altLang="en-US" dirty="0" err="1"/>
              <a:t>아두이노</a:t>
            </a:r>
            <a:r>
              <a:rPr lang="ko-KR" altLang="en-US" dirty="0"/>
              <a:t> 포트에서 디지털 </a:t>
            </a:r>
            <a:r>
              <a:rPr lang="ko-KR" altLang="en-US" dirty="0" err="1"/>
              <a:t>상태값을</a:t>
            </a:r>
            <a:r>
              <a:rPr lang="ko-KR" altLang="en-US" dirty="0"/>
              <a:t> 읽어 옵니다</a:t>
            </a:r>
            <a:r>
              <a:rPr lang="en-US" altLang="ko-KR" dirty="0"/>
              <a:t>. </a:t>
            </a:r>
            <a:r>
              <a:rPr lang="ko-KR" altLang="en-US" dirty="0"/>
              <a:t>전원이 인가된 상태는 </a:t>
            </a:r>
            <a:r>
              <a:rPr lang="en-US" altLang="ko-KR" dirty="0"/>
              <a:t>High, 0v</a:t>
            </a:r>
            <a:r>
              <a:rPr lang="ko-KR" altLang="en-US" dirty="0"/>
              <a:t> 상태는 </a:t>
            </a:r>
            <a:r>
              <a:rPr lang="en-US" altLang="ko-KR" dirty="0"/>
              <a:t>Low</a:t>
            </a:r>
            <a:r>
              <a:rPr lang="ko-KR" altLang="en-US" dirty="0"/>
              <a:t>값을 반환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564</Words>
  <Application>Microsoft Office PowerPoint</Application>
  <PresentationFormat>화면 슬라이드 쇼(16:9)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2022-06-03T05:40:48Z</dcterms:modified>
</cp:coreProperties>
</file>