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6" r:id="rId3"/>
    <p:sldId id="257" r:id="rId4"/>
    <p:sldId id="262" r:id="rId5"/>
    <p:sldId id="264" r:id="rId6"/>
    <p:sldId id="261" r:id="rId7"/>
    <p:sldId id="259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9A225-F543-440B-8874-2120CEE92948}" v="18" dt="2022-06-07T10:37:59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34C9A225-F543-440B-8874-2120CEE92948}"/>
    <pc:docChg chg="undo custSel addSld delSld modSld sldOrd">
      <pc:chgData name="이 호진" userId="e7b51f9e24c37788" providerId="LiveId" clId="{34C9A225-F543-440B-8874-2120CEE92948}" dt="2022-06-07T10:38:47.054" v="224" actId="47"/>
      <pc:docMkLst>
        <pc:docMk/>
      </pc:docMkLst>
      <pc:sldChg chg="addSp modSp mod">
        <pc:chgData name="이 호진" userId="e7b51f9e24c37788" providerId="LiveId" clId="{34C9A225-F543-440B-8874-2120CEE92948}" dt="2022-05-14T15:41:44.483" v="83" actId="1076"/>
        <pc:sldMkLst>
          <pc:docMk/>
          <pc:sldMk cId="2184666338" sldId="256"/>
        </pc:sldMkLst>
        <pc:spChg chg="mod">
          <ac:chgData name="이 호진" userId="e7b51f9e24c37788" providerId="LiveId" clId="{34C9A225-F543-440B-8874-2120CEE92948}" dt="2022-05-14T15:41:17.885" v="74" actId="20577"/>
          <ac:spMkLst>
            <pc:docMk/>
            <pc:sldMk cId="2184666338" sldId="256"/>
            <ac:spMk id="2" creationId="{05BC8FE7-3FA5-412F-B994-5D3B6E8431CA}"/>
          </ac:spMkLst>
        </pc:spChg>
        <pc:spChg chg="add mod">
          <ac:chgData name="이 호진" userId="e7b51f9e24c37788" providerId="LiveId" clId="{34C9A225-F543-440B-8874-2120CEE92948}" dt="2022-05-14T15:40:55.142" v="40" actId="14100"/>
          <ac:spMkLst>
            <pc:docMk/>
            <pc:sldMk cId="2184666338" sldId="256"/>
            <ac:spMk id="3" creationId="{B17B3729-C538-9165-1722-BE8A6ED8AF64}"/>
          </ac:spMkLst>
        </pc:spChg>
        <pc:picChg chg="add mod">
          <ac:chgData name="이 호진" userId="e7b51f9e24c37788" providerId="LiveId" clId="{34C9A225-F543-440B-8874-2120CEE92948}" dt="2022-05-14T15:41:44.483" v="83" actId="1076"/>
          <ac:picMkLst>
            <pc:docMk/>
            <pc:sldMk cId="2184666338" sldId="256"/>
            <ac:picMk id="10" creationId="{65054132-BCFF-375D-95E5-3473DC215D1F}"/>
          </ac:picMkLst>
        </pc:picChg>
      </pc:sldChg>
      <pc:sldChg chg="addSp delSp modSp mod">
        <pc:chgData name="이 호진" userId="e7b51f9e24c37788" providerId="LiveId" clId="{34C9A225-F543-440B-8874-2120CEE92948}" dt="2022-06-07T09:52:55.220" v="164" actId="14100"/>
        <pc:sldMkLst>
          <pc:docMk/>
          <pc:sldMk cId="783510813" sldId="257"/>
        </pc:sldMkLst>
        <pc:spChg chg="mod">
          <ac:chgData name="이 호진" userId="e7b51f9e24c37788" providerId="LiveId" clId="{34C9A225-F543-440B-8874-2120CEE92948}" dt="2022-06-07T09:52:53.284" v="163"/>
          <ac:spMkLst>
            <pc:docMk/>
            <pc:sldMk cId="783510813" sldId="257"/>
            <ac:spMk id="6" creationId="{9700284C-D7A4-4D82-B315-2AE8613E3D06}"/>
          </ac:spMkLst>
        </pc:spChg>
        <pc:picChg chg="add mod">
          <ac:chgData name="이 호진" userId="e7b51f9e24c37788" providerId="LiveId" clId="{34C9A225-F543-440B-8874-2120CEE92948}" dt="2022-06-07T09:52:55.220" v="164" actId="14100"/>
          <ac:picMkLst>
            <pc:docMk/>
            <pc:sldMk cId="783510813" sldId="257"/>
            <ac:picMk id="3" creationId="{729A33DF-3867-7BE8-26C1-E0DA0414182F}"/>
          </ac:picMkLst>
        </pc:picChg>
        <pc:picChg chg="add del mod">
          <ac:chgData name="이 호진" userId="e7b51f9e24c37788" providerId="LiveId" clId="{34C9A225-F543-440B-8874-2120CEE92948}" dt="2022-06-07T09:52:40.023" v="146" actId="478"/>
          <ac:picMkLst>
            <pc:docMk/>
            <pc:sldMk cId="783510813" sldId="257"/>
            <ac:picMk id="5" creationId="{5A544B23-5E57-46BB-B483-0779791F85BD}"/>
          </ac:picMkLst>
        </pc:picChg>
      </pc:sldChg>
      <pc:sldChg chg="addSp delSp modSp del mod">
        <pc:chgData name="이 호진" userId="e7b51f9e24c37788" providerId="LiveId" clId="{34C9A225-F543-440B-8874-2120CEE92948}" dt="2022-06-07T10:37:17.763" v="219" actId="47"/>
        <pc:sldMkLst>
          <pc:docMk/>
          <pc:sldMk cId="3835004089" sldId="258"/>
        </pc:sldMkLst>
        <pc:spChg chg="del mod">
          <ac:chgData name="이 호진" userId="e7b51f9e24c37788" providerId="LiveId" clId="{34C9A225-F543-440B-8874-2120CEE92948}" dt="2022-06-07T10:36:02.810" v="203" actId="21"/>
          <ac:spMkLst>
            <pc:docMk/>
            <pc:sldMk cId="3835004089" sldId="258"/>
            <ac:spMk id="2" creationId="{31E21AE7-D6C4-4396-BB10-A5D862D184E5}"/>
          </ac:spMkLst>
        </pc:spChg>
        <pc:picChg chg="add mod">
          <ac:chgData name="이 호진" userId="e7b51f9e24c37788" providerId="LiveId" clId="{34C9A225-F543-440B-8874-2120CEE92948}" dt="2022-05-14T15:43:07.296" v="114" actId="14100"/>
          <ac:picMkLst>
            <pc:docMk/>
            <pc:sldMk cId="3835004089" sldId="258"/>
            <ac:picMk id="10" creationId="{3FC2E8FF-281F-0792-6818-D782AB1D4380}"/>
          </ac:picMkLst>
        </pc:picChg>
      </pc:sldChg>
      <pc:sldChg chg="modSp del mod">
        <pc:chgData name="이 호진" userId="e7b51f9e24c37788" providerId="LiveId" clId="{34C9A225-F543-440B-8874-2120CEE92948}" dt="2022-06-07T10:37:55.743" v="220" actId="47"/>
        <pc:sldMkLst>
          <pc:docMk/>
          <pc:sldMk cId="3214108175" sldId="260"/>
        </pc:sldMkLst>
        <pc:picChg chg="mod">
          <ac:chgData name="이 호진" userId="e7b51f9e24c37788" providerId="LiveId" clId="{34C9A225-F543-440B-8874-2120CEE92948}" dt="2022-05-14T15:43:17.915" v="117" actId="1076"/>
          <ac:picMkLst>
            <pc:docMk/>
            <pc:sldMk cId="3214108175" sldId="260"/>
            <ac:picMk id="3" creationId="{ECA0B791-E768-4D0E-A68C-96392688FBC8}"/>
          </ac:picMkLst>
        </pc:picChg>
      </pc:sldChg>
      <pc:sldChg chg="addSp delSp modSp mod ord">
        <pc:chgData name="이 호진" userId="e7b51f9e24c37788" providerId="LiveId" clId="{34C9A225-F543-440B-8874-2120CEE92948}" dt="2022-06-07T10:37:12.448" v="218" actId="14100"/>
        <pc:sldMkLst>
          <pc:docMk/>
          <pc:sldMk cId="2152414242" sldId="261"/>
        </pc:sldMkLst>
        <pc:spChg chg="add mod">
          <ac:chgData name="이 호진" userId="e7b51f9e24c37788" providerId="LiveId" clId="{34C9A225-F543-440B-8874-2120CEE92948}" dt="2022-06-07T10:36:45.391" v="212" actId="14100"/>
          <ac:spMkLst>
            <pc:docMk/>
            <pc:sldMk cId="2152414242" sldId="261"/>
            <ac:spMk id="6" creationId="{95E7ECCE-D887-41B4-3C67-D2D98C060476}"/>
          </ac:spMkLst>
        </pc:spChg>
        <pc:spChg chg="add mod">
          <ac:chgData name="이 호진" userId="e7b51f9e24c37788" providerId="LiveId" clId="{34C9A225-F543-440B-8874-2120CEE92948}" dt="2022-06-07T10:36:49.014" v="214" actId="14100"/>
          <ac:spMkLst>
            <pc:docMk/>
            <pc:sldMk cId="2152414242" sldId="261"/>
            <ac:spMk id="10" creationId="{9FD181B6-E4F4-0D33-6F25-5B0E1CBA5651}"/>
          </ac:spMkLst>
        </pc:spChg>
        <pc:spChg chg="add mod">
          <ac:chgData name="이 호진" userId="e7b51f9e24c37788" providerId="LiveId" clId="{34C9A225-F543-440B-8874-2120CEE92948}" dt="2022-06-07T10:37:12.448" v="218" actId="14100"/>
          <ac:spMkLst>
            <pc:docMk/>
            <pc:sldMk cId="2152414242" sldId="261"/>
            <ac:spMk id="12" creationId="{0AC13911-8885-3A1D-A3EA-B6D5E078F4B6}"/>
          </ac:spMkLst>
        </pc:spChg>
        <pc:picChg chg="del">
          <ac:chgData name="이 호진" userId="e7b51f9e24c37788" providerId="LiveId" clId="{34C9A225-F543-440B-8874-2120CEE92948}" dt="2022-05-14T15:41:39.082" v="79" actId="21"/>
          <ac:picMkLst>
            <pc:docMk/>
            <pc:sldMk cId="2152414242" sldId="261"/>
            <ac:picMk id="3" creationId="{233238F7-9023-4780-9695-D7B0212CB84B}"/>
          </ac:picMkLst>
        </pc:picChg>
        <pc:picChg chg="add mod">
          <ac:chgData name="이 호진" userId="e7b51f9e24c37788" providerId="LiveId" clId="{34C9A225-F543-440B-8874-2120CEE92948}" dt="2022-06-07T10:36:46.346" v="213" actId="1076"/>
          <ac:picMkLst>
            <pc:docMk/>
            <pc:sldMk cId="2152414242" sldId="261"/>
            <ac:picMk id="3" creationId="{FA755CFC-E899-3CCE-CD6D-B71D5BEEEBC0}"/>
          </ac:picMkLst>
        </pc:picChg>
      </pc:sldChg>
      <pc:sldChg chg="addSp delSp modSp mod">
        <pc:chgData name="이 호진" userId="e7b51f9e24c37788" providerId="LiveId" clId="{34C9A225-F543-440B-8874-2120CEE92948}" dt="2022-06-07T09:54:52.472" v="196" actId="14100"/>
        <pc:sldMkLst>
          <pc:docMk/>
          <pc:sldMk cId="4212042060" sldId="262"/>
        </pc:sldMkLst>
        <pc:spChg chg="add mod">
          <ac:chgData name="이 호진" userId="e7b51f9e24c37788" providerId="LiveId" clId="{34C9A225-F543-440B-8874-2120CEE92948}" dt="2022-06-07T09:53:20.008" v="172" actId="14100"/>
          <ac:spMkLst>
            <pc:docMk/>
            <pc:sldMk cId="4212042060" sldId="262"/>
            <ac:spMk id="13" creationId="{65D9904D-4E40-9CBB-1458-D74E3D9829C8}"/>
          </ac:spMkLst>
        </pc:spChg>
        <pc:spChg chg="add mod">
          <ac:chgData name="이 호진" userId="e7b51f9e24c37788" providerId="LiveId" clId="{34C9A225-F543-440B-8874-2120CEE92948}" dt="2022-06-07T09:54:52.472" v="196" actId="14100"/>
          <ac:spMkLst>
            <pc:docMk/>
            <pc:sldMk cId="4212042060" sldId="262"/>
            <ac:spMk id="14" creationId="{23CFBE12-FAEC-6335-1597-2EB9FC0A1AD8}"/>
          </ac:spMkLst>
        </pc:spChg>
        <pc:spChg chg="add mod">
          <ac:chgData name="이 호진" userId="e7b51f9e24c37788" providerId="LiveId" clId="{34C9A225-F543-440B-8874-2120CEE92948}" dt="2022-06-07T09:54:48.486" v="194" actId="1076"/>
          <ac:spMkLst>
            <pc:docMk/>
            <pc:sldMk cId="4212042060" sldId="262"/>
            <ac:spMk id="15" creationId="{AE975C47-8F37-6B02-88FF-85E5B44BE8B1}"/>
          </ac:spMkLst>
        </pc:spChg>
        <pc:spChg chg="add mod">
          <ac:chgData name="이 호진" userId="e7b51f9e24c37788" providerId="LiveId" clId="{34C9A225-F543-440B-8874-2120CEE92948}" dt="2022-06-07T09:54:26.484" v="187" actId="255"/>
          <ac:spMkLst>
            <pc:docMk/>
            <pc:sldMk cId="4212042060" sldId="262"/>
            <ac:spMk id="17" creationId="{58EEDE00-5637-EF08-93E3-E396507EED5D}"/>
          </ac:spMkLst>
        </pc:spChg>
        <pc:picChg chg="del mod">
          <ac:chgData name="이 호진" userId="e7b51f9e24c37788" providerId="LiveId" clId="{34C9A225-F543-440B-8874-2120CEE92948}" dt="2022-06-07T09:53:02.972" v="168" actId="478"/>
          <ac:picMkLst>
            <pc:docMk/>
            <pc:sldMk cId="4212042060" sldId="262"/>
            <ac:picMk id="3" creationId="{76674078-111F-4701-8552-892ECF1831F2}"/>
          </ac:picMkLst>
        </pc:picChg>
        <pc:picChg chg="add del mod">
          <ac:chgData name="이 호진" userId="e7b51f9e24c37788" providerId="LiveId" clId="{34C9A225-F543-440B-8874-2120CEE92948}" dt="2022-06-07T09:53:01.514" v="167" actId="478"/>
          <ac:picMkLst>
            <pc:docMk/>
            <pc:sldMk cId="4212042060" sldId="262"/>
            <ac:picMk id="10" creationId="{40F782B2-3374-8B6D-9A2D-7933FAFC0C52}"/>
          </ac:picMkLst>
        </pc:picChg>
        <pc:picChg chg="add del mod">
          <ac:chgData name="이 호진" userId="e7b51f9e24c37788" providerId="LiveId" clId="{34C9A225-F543-440B-8874-2120CEE92948}" dt="2022-06-07T09:52:58.993" v="165" actId="478"/>
          <ac:picMkLst>
            <pc:docMk/>
            <pc:sldMk cId="4212042060" sldId="262"/>
            <ac:picMk id="11" creationId="{76AD105A-1A87-D50B-6B2F-4DF5DE505D5D}"/>
          </ac:picMkLst>
        </pc:picChg>
        <pc:picChg chg="add del mod">
          <ac:chgData name="이 호진" userId="e7b51f9e24c37788" providerId="LiveId" clId="{34C9A225-F543-440B-8874-2120CEE92948}" dt="2022-06-07T09:53:00.421" v="166" actId="478"/>
          <ac:picMkLst>
            <pc:docMk/>
            <pc:sldMk cId="4212042060" sldId="262"/>
            <ac:picMk id="12" creationId="{AA03B397-7621-A901-A98A-5AD5E610B22D}"/>
          </ac:picMkLst>
        </pc:picChg>
      </pc:sldChg>
      <pc:sldChg chg="delSp mod ord">
        <pc:chgData name="이 호진" userId="e7b51f9e24c37788" providerId="LiveId" clId="{34C9A225-F543-440B-8874-2120CEE92948}" dt="2022-06-07T10:09:15.202" v="198"/>
        <pc:sldMkLst>
          <pc:docMk/>
          <pc:sldMk cId="1896087546" sldId="263"/>
        </pc:sldMkLst>
        <pc:picChg chg="del">
          <ac:chgData name="이 호진" userId="e7b51f9e24c37788" providerId="LiveId" clId="{34C9A225-F543-440B-8874-2120CEE92948}" dt="2022-05-14T15:41:52.896" v="84" actId="21"/>
          <ac:picMkLst>
            <pc:docMk/>
            <pc:sldMk cId="1896087546" sldId="263"/>
            <ac:picMk id="3" creationId="{AEB643F1-8922-4EFB-B588-DB6791557C82}"/>
          </ac:picMkLst>
        </pc:picChg>
      </pc:sldChg>
      <pc:sldChg chg="delSp mod ord">
        <pc:chgData name="이 호진" userId="e7b51f9e24c37788" providerId="LiveId" clId="{34C9A225-F543-440B-8874-2120CEE92948}" dt="2022-06-07T09:53:59.440" v="183"/>
        <pc:sldMkLst>
          <pc:docMk/>
          <pc:sldMk cId="2635532509" sldId="264"/>
        </pc:sldMkLst>
        <pc:picChg chg="del">
          <ac:chgData name="이 호진" userId="e7b51f9e24c37788" providerId="LiveId" clId="{34C9A225-F543-440B-8874-2120CEE92948}" dt="2022-05-14T15:42:09.584" v="93" actId="21"/>
          <ac:picMkLst>
            <pc:docMk/>
            <pc:sldMk cId="2635532509" sldId="264"/>
            <ac:picMk id="3" creationId="{1E827BAF-7912-4B87-8165-6D4CEED00E3D}"/>
          </ac:picMkLst>
        </pc:picChg>
        <pc:picChg chg="del">
          <ac:chgData name="이 호진" userId="e7b51f9e24c37788" providerId="LiveId" clId="{34C9A225-F543-440B-8874-2120CEE92948}" dt="2022-05-14T15:42:18.152" v="97" actId="21"/>
          <ac:picMkLst>
            <pc:docMk/>
            <pc:sldMk cId="2635532509" sldId="264"/>
            <ac:picMk id="6" creationId="{2A28B95B-3782-4D74-A1AC-4751C82D12AF}"/>
          </ac:picMkLst>
        </pc:picChg>
      </pc:sldChg>
      <pc:sldChg chg="delSp del mod ord">
        <pc:chgData name="이 호진" userId="e7b51f9e24c37788" providerId="LiveId" clId="{34C9A225-F543-440B-8874-2120CEE92948}" dt="2022-06-07T10:38:47.054" v="224" actId="47"/>
        <pc:sldMkLst>
          <pc:docMk/>
          <pc:sldMk cId="2733305454" sldId="265"/>
        </pc:sldMkLst>
        <pc:picChg chg="del">
          <ac:chgData name="이 호진" userId="e7b51f9e24c37788" providerId="LiveId" clId="{34C9A225-F543-440B-8874-2120CEE92948}" dt="2022-05-14T15:43:01.556" v="111" actId="21"/>
          <ac:picMkLst>
            <pc:docMk/>
            <pc:sldMk cId="2733305454" sldId="265"/>
            <ac:picMk id="3" creationId="{FE8AA517-5365-4127-8A01-10D71152011B}"/>
          </ac:picMkLst>
        </pc:picChg>
      </pc:sldChg>
      <pc:sldChg chg="del">
        <pc:chgData name="이 호진" userId="e7b51f9e24c37788" providerId="LiveId" clId="{34C9A225-F543-440B-8874-2120CEE92948}" dt="2022-06-07T10:37:55.743" v="220" actId="47"/>
        <pc:sldMkLst>
          <pc:docMk/>
          <pc:sldMk cId="2169979572" sldId="266"/>
        </pc:sldMkLst>
      </pc:sldChg>
      <pc:sldChg chg="modSp del mod">
        <pc:chgData name="이 호진" userId="e7b51f9e24c37788" providerId="LiveId" clId="{34C9A225-F543-440B-8874-2120CEE92948}" dt="2022-06-07T10:37:55.743" v="220" actId="47"/>
        <pc:sldMkLst>
          <pc:docMk/>
          <pc:sldMk cId="3520977079" sldId="267"/>
        </pc:sldMkLst>
        <pc:picChg chg="mod">
          <ac:chgData name="이 호진" userId="e7b51f9e24c37788" providerId="LiveId" clId="{34C9A225-F543-440B-8874-2120CEE92948}" dt="2022-06-07T10:23:13.968" v="202" actId="1076"/>
          <ac:picMkLst>
            <pc:docMk/>
            <pc:sldMk cId="3520977079" sldId="267"/>
            <ac:picMk id="3" creationId="{8FDDD8B5-1BB1-4FE3-9FFB-203747A7BA9A}"/>
          </ac:picMkLst>
        </pc:picChg>
      </pc:sldChg>
      <pc:sldChg chg="del">
        <pc:chgData name="이 호진" userId="e7b51f9e24c37788" providerId="LiveId" clId="{34C9A225-F543-440B-8874-2120CEE92948}" dt="2022-06-07T10:38:47.054" v="224" actId="47"/>
        <pc:sldMkLst>
          <pc:docMk/>
          <pc:sldMk cId="1601925302" sldId="268"/>
        </pc:sldMkLst>
      </pc:sldChg>
      <pc:sldChg chg="del">
        <pc:chgData name="이 호진" userId="e7b51f9e24c37788" providerId="LiveId" clId="{34C9A225-F543-440B-8874-2120CEE92948}" dt="2022-06-07T10:38:47.054" v="224" actId="47"/>
        <pc:sldMkLst>
          <pc:docMk/>
          <pc:sldMk cId="2334781800" sldId="269"/>
        </pc:sldMkLst>
      </pc:sldChg>
      <pc:sldChg chg="del">
        <pc:chgData name="이 호진" userId="e7b51f9e24c37788" providerId="LiveId" clId="{34C9A225-F543-440B-8874-2120CEE92948}" dt="2022-06-07T10:38:47.054" v="224" actId="47"/>
        <pc:sldMkLst>
          <pc:docMk/>
          <pc:sldMk cId="3691391186" sldId="270"/>
        </pc:sldMkLst>
      </pc:sldChg>
      <pc:sldChg chg="del">
        <pc:chgData name="이 호진" userId="e7b51f9e24c37788" providerId="LiveId" clId="{34C9A225-F543-440B-8874-2120CEE92948}" dt="2022-06-07T10:37:55.743" v="220" actId="47"/>
        <pc:sldMkLst>
          <pc:docMk/>
          <pc:sldMk cId="2269862644" sldId="271"/>
        </pc:sldMkLst>
      </pc:sldChg>
      <pc:sldChg chg="addSp modSp del mod">
        <pc:chgData name="이 호진" userId="e7b51f9e24c37788" providerId="LiveId" clId="{34C9A225-F543-440B-8874-2120CEE92948}" dt="2022-06-07T10:38:47.054" v="224" actId="47"/>
        <pc:sldMkLst>
          <pc:docMk/>
          <pc:sldMk cId="35214099" sldId="272"/>
        </pc:sldMkLst>
        <pc:spChg chg="mod">
          <ac:chgData name="이 호진" userId="e7b51f9e24c37788" providerId="LiveId" clId="{34C9A225-F543-440B-8874-2120CEE92948}" dt="2022-05-14T15:43:48.303" v="128" actId="1076"/>
          <ac:spMkLst>
            <pc:docMk/>
            <pc:sldMk cId="35214099" sldId="272"/>
            <ac:spMk id="2" creationId="{E8933014-BFDF-46D8-AB0A-567A1F332F16}"/>
          </ac:spMkLst>
        </pc:spChg>
        <pc:picChg chg="add mod">
          <ac:chgData name="이 호진" userId="e7b51f9e24c37788" providerId="LiveId" clId="{34C9A225-F543-440B-8874-2120CEE92948}" dt="2022-05-14T15:43:49.415" v="129" actId="1076"/>
          <ac:picMkLst>
            <pc:docMk/>
            <pc:sldMk cId="35214099" sldId="272"/>
            <ac:picMk id="10" creationId="{AF30AD3D-F05E-4A96-B257-C7C705A14285}"/>
          </ac:picMkLst>
        </pc:picChg>
      </pc:sldChg>
      <pc:sldChg chg="delSp del mod ord">
        <pc:chgData name="이 호진" userId="e7b51f9e24c37788" providerId="LiveId" clId="{34C9A225-F543-440B-8874-2120CEE92948}" dt="2022-06-07T10:38:47.054" v="224" actId="47"/>
        <pc:sldMkLst>
          <pc:docMk/>
          <pc:sldMk cId="3911782293" sldId="273"/>
        </pc:sldMkLst>
        <pc:picChg chg="del">
          <ac:chgData name="이 호진" userId="e7b51f9e24c37788" providerId="LiveId" clId="{34C9A225-F543-440B-8874-2120CEE92948}" dt="2022-05-14T15:43:33.954" v="122" actId="21"/>
          <ac:picMkLst>
            <pc:docMk/>
            <pc:sldMk cId="3911782293" sldId="273"/>
            <ac:picMk id="3" creationId="{B3472D52-7189-4F4A-BFE7-38CF9FCFD9D9}"/>
          </ac:picMkLst>
        </pc:picChg>
      </pc:sldChg>
      <pc:sldChg chg="del">
        <pc:chgData name="이 호진" userId="e7b51f9e24c37788" providerId="LiveId" clId="{34C9A225-F543-440B-8874-2120CEE92948}" dt="2022-06-07T10:38:47.054" v="224" actId="47"/>
        <pc:sldMkLst>
          <pc:docMk/>
          <pc:sldMk cId="122359014" sldId="274"/>
        </pc:sldMkLst>
      </pc:sldChg>
      <pc:sldChg chg="del">
        <pc:chgData name="이 호진" userId="e7b51f9e24c37788" providerId="LiveId" clId="{34C9A225-F543-440B-8874-2120CEE92948}" dt="2022-06-07T10:38:47.054" v="224" actId="47"/>
        <pc:sldMkLst>
          <pc:docMk/>
          <pc:sldMk cId="3333142859" sldId="275"/>
        </pc:sldMkLst>
      </pc:sldChg>
      <pc:sldChg chg="del">
        <pc:chgData name="이 호진" userId="e7b51f9e24c37788" providerId="LiveId" clId="{34C9A225-F543-440B-8874-2120CEE92948}" dt="2022-06-07T10:38:47.054" v="224" actId="47"/>
        <pc:sldMkLst>
          <pc:docMk/>
          <pc:sldMk cId="852343489" sldId="276"/>
        </pc:sldMkLst>
      </pc:sldChg>
      <pc:sldChg chg="del">
        <pc:chgData name="이 호진" userId="e7b51f9e24c37788" providerId="LiveId" clId="{34C9A225-F543-440B-8874-2120CEE92948}" dt="2022-06-07T10:38:47.054" v="224" actId="47"/>
        <pc:sldMkLst>
          <pc:docMk/>
          <pc:sldMk cId="105664819" sldId="277"/>
        </pc:sldMkLst>
      </pc:sldChg>
      <pc:sldChg chg="modSp add mod">
        <pc:chgData name="이 호진" userId="e7b51f9e24c37788" providerId="LiveId" clId="{34C9A225-F543-440B-8874-2120CEE92948}" dt="2022-05-14T15:40:25.067" v="12" actId="6549"/>
        <pc:sldMkLst>
          <pc:docMk/>
          <pc:sldMk cId="3481153335" sldId="282"/>
        </pc:sldMkLst>
        <pc:spChg chg="mod">
          <ac:chgData name="이 호진" userId="e7b51f9e24c37788" providerId="LiveId" clId="{34C9A225-F543-440B-8874-2120CEE92948}" dt="2022-05-14T15:40:25.067" v="12" actId="6549"/>
          <ac:spMkLst>
            <pc:docMk/>
            <pc:sldMk cId="3481153335" sldId="282"/>
            <ac:spMk id="7" creationId="{7CA2BC6A-8622-378D-781B-17A25B5A9C7C}"/>
          </ac:spMkLst>
        </pc:spChg>
      </pc:sldChg>
      <pc:sldChg chg="add del">
        <pc:chgData name="이 호진" userId="e7b51f9e24c37788" providerId="LiveId" clId="{34C9A225-F543-440B-8874-2120CEE92948}" dt="2022-06-07T10:38:47.054" v="224" actId="47"/>
        <pc:sldMkLst>
          <pc:docMk/>
          <pc:sldMk cId="3575392474" sldId="283"/>
        </pc:sldMkLst>
      </pc:sldChg>
      <pc:sldChg chg="add del">
        <pc:chgData name="이 호진" userId="e7b51f9e24c37788" providerId="LiveId" clId="{34C9A225-F543-440B-8874-2120CEE92948}" dt="2022-06-07T10:38:47.054" v="224" actId="47"/>
        <pc:sldMkLst>
          <pc:docMk/>
          <pc:sldMk cId="2076823947" sldId="284"/>
        </pc:sldMkLst>
      </pc:sldChg>
      <pc:sldChg chg="add del">
        <pc:chgData name="이 호진" userId="e7b51f9e24c37788" providerId="LiveId" clId="{34C9A225-F543-440B-8874-2120CEE92948}" dt="2022-06-07T10:38:47.054" v="224" actId="47"/>
        <pc:sldMkLst>
          <pc:docMk/>
          <pc:sldMk cId="2868781030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부저</a:t>
            </a:r>
            <a:r>
              <a:rPr lang="ko-KR" altLang="en-US" sz="3600" dirty="0"/>
              <a:t> 피아노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C8FE7-3FA5-412F-B994-5D3B6E8431CA}"/>
              </a:ext>
            </a:extLst>
          </p:cNvPr>
          <p:cNvSpPr txBox="1"/>
          <p:nvPr/>
        </p:nvSpPr>
        <p:spPr>
          <a:xfrm>
            <a:off x="3792072" y="853889"/>
            <a:ext cx="457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음계를 표현하는 </a:t>
            </a:r>
            <a:r>
              <a:rPr lang="ko-KR" altLang="en-US" dirty="0" err="1"/>
              <a:t>수동부저를</a:t>
            </a:r>
            <a:r>
              <a:rPr lang="ko-KR" altLang="en-US" dirty="0"/>
              <a:t> 이용하여 피아노를 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B3729-C538-9165-1722-BE8A6ED8AF64}"/>
              </a:ext>
            </a:extLst>
          </p:cNvPr>
          <p:cNvSpPr txBox="1"/>
          <p:nvPr/>
        </p:nvSpPr>
        <p:spPr>
          <a:xfrm>
            <a:off x="403413" y="853888"/>
            <a:ext cx="341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err="1"/>
              <a:t>수동부저</a:t>
            </a:r>
            <a:r>
              <a:rPr lang="ko-KR" altLang="en-US" sz="3600" dirty="0"/>
              <a:t> 응용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054132-BCFF-375D-95E5-3473DC21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0" y="1766403"/>
            <a:ext cx="5103158" cy="3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0284C-D7A4-4D82-B315-2AE8613E3D06}"/>
              </a:ext>
            </a:extLst>
          </p:cNvPr>
          <p:cNvSpPr txBox="1"/>
          <p:nvPr/>
        </p:nvSpPr>
        <p:spPr>
          <a:xfrm>
            <a:off x="316006" y="712694"/>
            <a:ext cx="552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도래미파솔라시</a:t>
            </a:r>
            <a:r>
              <a:rPr lang="ko-KR" altLang="en-US" sz="3600" dirty="0"/>
              <a:t> </a:t>
            </a:r>
            <a:r>
              <a:rPr lang="ko-KR" altLang="en-US" sz="3600" dirty="0" err="1"/>
              <a:t>푸시버튼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9A33DF-3867-7BE8-26C1-E0DA0414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4" y="2030506"/>
            <a:ext cx="3719996" cy="27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9904D-4E40-9CBB-1458-D74E3D9829C8}"/>
              </a:ext>
            </a:extLst>
          </p:cNvPr>
          <p:cNvSpPr txBox="1"/>
          <p:nvPr/>
        </p:nvSpPr>
        <p:spPr>
          <a:xfrm>
            <a:off x="107578" y="1222632"/>
            <a:ext cx="205067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BEEP = 11;</a:t>
            </a:r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setup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(BEEP,OUTPUT);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(2,INPUT);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(3,INPUT);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(4,INPUT);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(5,INPUT);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(6,INPUT);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(7,INPUT);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(8,INPUT);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FBE12-FAEC-6335-1597-2EB9FC0A1AD8}"/>
              </a:ext>
            </a:extLst>
          </p:cNvPr>
          <p:cNvSpPr txBox="1"/>
          <p:nvPr/>
        </p:nvSpPr>
        <p:spPr>
          <a:xfrm>
            <a:off x="3570194" y="1359164"/>
            <a:ext cx="1929654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loop</a:t>
            </a:r>
            <a:r>
              <a:rPr lang="ko-KR" altLang="en-US" sz="900" dirty="0"/>
              <a:t>() {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(</a:t>
            </a:r>
            <a:r>
              <a:rPr lang="ko-KR" altLang="en-US" sz="900" dirty="0" err="1"/>
              <a:t>digitalRead</a:t>
            </a:r>
            <a:r>
              <a:rPr lang="ko-KR" altLang="en-US" sz="900" dirty="0"/>
              <a:t>(2)== LOW) {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tone</a:t>
            </a:r>
            <a:r>
              <a:rPr lang="ko-KR" altLang="en-US" sz="900" dirty="0"/>
              <a:t>(BEEP,262); // 도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delay</a:t>
            </a:r>
            <a:r>
              <a:rPr lang="ko-KR" altLang="en-US" sz="900" dirty="0"/>
              <a:t>(500);</a:t>
            </a:r>
          </a:p>
          <a:p>
            <a:r>
              <a:rPr lang="ko-KR" altLang="en-US" sz="900" dirty="0"/>
              <a:t>  }</a:t>
            </a:r>
          </a:p>
          <a:p>
            <a:r>
              <a:rPr lang="ko-KR" altLang="en-US" sz="900" dirty="0"/>
              <a:t>  </a:t>
            </a:r>
          </a:p>
          <a:p>
            <a:r>
              <a:rPr lang="ko-KR" altLang="en-US" sz="900" dirty="0"/>
              <a:t>  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(</a:t>
            </a:r>
            <a:r>
              <a:rPr lang="ko-KR" altLang="en-US" sz="900" dirty="0" err="1"/>
              <a:t>digitalRead</a:t>
            </a:r>
            <a:r>
              <a:rPr lang="ko-KR" altLang="en-US" sz="900" dirty="0"/>
              <a:t>(3)== LOW) {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tone</a:t>
            </a:r>
            <a:r>
              <a:rPr lang="ko-KR" altLang="en-US" sz="900" dirty="0"/>
              <a:t>(BEEP,294); // 레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delay</a:t>
            </a:r>
            <a:r>
              <a:rPr lang="ko-KR" altLang="en-US" sz="900" dirty="0"/>
              <a:t>(500);</a:t>
            </a:r>
          </a:p>
          <a:p>
            <a:r>
              <a:rPr lang="ko-KR" altLang="en-US" sz="900" dirty="0"/>
              <a:t>  }</a:t>
            </a:r>
          </a:p>
          <a:p>
            <a:r>
              <a:rPr lang="ko-KR" altLang="en-US" sz="900" dirty="0"/>
              <a:t>  </a:t>
            </a:r>
          </a:p>
          <a:p>
            <a:r>
              <a:rPr lang="ko-KR" altLang="en-US" sz="900" dirty="0"/>
              <a:t>  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(</a:t>
            </a:r>
            <a:r>
              <a:rPr lang="ko-KR" altLang="en-US" sz="900" dirty="0" err="1"/>
              <a:t>digitalRead</a:t>
            </a:r>
            <a:r>
              <a:rPr lang="ko-KR" altLang="en-US" sz="900" dirty="0"/>
              <a:t>(4)== LOW) {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tone</a:t>
            </a:r>
            <a:r>
              <a:rPr lang="ko-KR" altLang="en-US" sz="900" dirty="0"/>
              <a:t>(BEEP,330); // 미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delay</a:t>
            </a:r>
            <a:r>
              <a:rPr lang="ko-KR" altLang="en-US" sz="900" dirty="0"/>
              <a:t>(500);</a:t>
            </a:r>
          </a:p>
          <a:p>
            <a:r>
              <a:rPr lang="ko-KR" altLang="en-US" sz="900" dirty="0"/>
              <a:t>  }</a:t>
            </a:r>
          </a:p>
          <a:p>
            <a:r>
              <a:rPr lang="ko-KR" altLang="en-US" sz="900" dirty="0"/>
              <a:t>  </a:t>
            </a:r>
          </a:p>
          <a:p>
            <a:r>
              <a:rPr lang="ko-KR" altLang="en-US" sz="900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75C47-8F37-6B02-88FF-85E5B44BE8B1}"/>
              </a:ext>
            </a:extLst>
          </p:cNvPr>
          <p:cNvSpPr txBox="1"/>
          <p:nvPr/>
        </p:nvSpPr>
        <p:spPr>
          <a:xfrm>
            <a:off x="5896535" y="1359164"/>
            <a:ext cx="1674159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digitalRead</a:t>
            </a:r>
            <a:r>
              <a:rPr lang="ko-KR" altLang="en-US" sz="1000" dirty="0"/>
              <a:t>(5)== LOW)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tone</a:t>
            </a:r>
            <a:r>
              <a:rPr lang="ko-KR" altLang="en-US" sz="1000" dirty="0"/>
              <a:t>(BEEP,350); // 파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(500);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digitalRead</a:t>
            </a:r>
            <a:r>
              <a:rPr lang="ko-KR" altLang="en-US" sz="1000" dirty="0"/>
              <a:t>(6)== LOW)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tone</a:t>
            </a:r>
            <a:r>
              <a:rPr lang="ko-KR" altLang="en-US" sz="1000" dirty="0"/>
              <a:t>(BEEP,392); // 솔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(500);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digitalRead</a:t>
            </a:r>
            <a:r>
              <a:rPr lang="ko-KR" altLang="en-US" sz="1000" dirty="0"/>
              <a:t>(7)== LOW)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tone</a:t>
            </a:r>
            <a:r>
              <a:rPr lang="ko-KR" altLang="en-US" sz="1000" dirty="0"/>
              <a:t>(BEEP,440); // 라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(500);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digitalRead</a:t>
            </a:r>
            <a:r>
              <a:rPr lang="ko-KR" altLang="en-US" sz="1000" dirty="0"/>
              <a:t>(8)== LOW)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tone</a:t>
            </a:r>
            <a:r>
              <a:rPr lang="ko-KR" altLang="en-US" sz="1000" dirty="0"/>
              <a:t>(BEEP,492); // 시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(500);</a:t>
            </a:r>
          </a:p>
          <a:p>
            <a:r>
              <a:rPr lang="ko-KR" altLang="en-US" sz="1000" dirty="0"/>
              <a:t>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noTone</a:t>
            </a:r>
            <a:r>
              <a:rPr lang="ko-KR" altLang="en-US" sz="1000" dirty="0"/>
              <a:t>(BEEP);</a:t>
            </a:r>
          </a:p>
          <a:p>
            <a:r>
              <a:rPr lang="ko-KR" altLang="en-US" sz="1000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EDE00-5637-EF08-93E3-E396507EED5D}"/>
              </a:ext>
            </a:extLst>
          </p:cNvPr>
          <p:cNvSpPr txBox="1"/>
          <p:nvPr/>
        </p:nvSpPr>
        <p:spPr>
          <a:xfrm>
            <a:off x="268941" y="727282"/>
            <a:ext cx="5775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https://www.tinkercad.com/things/1kNYZYWRYdi</a:t>
            </a:r>
          </a:p>
        </p:txBody>
      </p:sp>
    </p:spTree>
    <p:extLst>
      <p:ext uri="{BB962C8B-B14F-4D97-AF65-F5344CB8AC3E}">
        <p14:creationId xmlns:p14="http://schemas.microsoft.com/office/powerpoint/2010/main" val="421204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6355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7ECCE-D887-41B4-3C67-D2D98C060476}"/>
              </a:ext>
            </a:extLst>
          </p:cNvPr>
          <p:cNvSpPr txBox="1"/>
          <p:nvPr/>
        </p:nvSpPr>
        <p:spPr>
          <a:xfrm>
            <a:off x="289111" y="817424"/>
            <a:ext cx="29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실습</a:t>
            </a:r>
            <a:r>
              <a:rPr lang="en-US" altLang="ko-KR" sz="3600" dirty="0"/>
              <a:t>2: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755CFC-E899-3CCE-CD6D-B71D5BEE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32" y="817424"/>
            <a:ext cx="5284357" cy="3994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181B6-E4F4-0D33-6F25-5B0E1CBA5651}"/>
              </a:ext>
            </a:extLst>
          </p:cNvPr>
          <p:cNvSpPr txBox="1"/>
          <p:nvPr/>
        </p:nvSpPr>
        <p:spPr>
          <a:xfrm>
            <a:off x="168089" y="1688824"/>
            <a:ext cx="3287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가변저항으로 옥타브 변경하기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13911-8885-3A1D-A3EA-B6D5E078F4B6}"/>
              </a:ext>
            </a:extLst>
          </p:cNvPr>
          <p:cNvSpPr txBox="1"/>
          <p:nvPr/>
        </p:nvSpPr>
        <p:spPr>
          <a:xfrm>
            <a:off x="168089" y="2168590"/>
            <a:ext cx="3213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https://www.tinkercad.com/things/2lJ9Gn9Jla3</a:t>
            </a:r>
          </a:p>
        </p:txBody>
      </p:sp>
    </p:spTree>
    <p:extLst>
      <p:ext uri="{BB962C8B-B14F-4D97-AF65-F5344CB8AC3E}">
        <p14:creationId xmlns:p14="http://schemas.microsoft.com/office/powerpoint/2010/main" val="215241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A7AC67-5537-41A5-8303-6E4A998C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062272"/>
            <a:ext cx="7336491" cy="36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89608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352</Words>
  <Application>Microsoft Office PowerPoint</Application>
  <PresentationFormat>화면 슬라이드 쇼(16:9)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2022-02-09T03:28:42Z</dcterms:created>
  <dcterms:modified xsi:type="dcterms:W3CDTF">2022-06-07T10:38:48Z</dcterms:modified>
</cp:coreProperties>
</file>