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8" r:id="rId5"/>
    <p:sldId id="263" r:id="rId6"/>
    <p:sldId id="264" r:id="rId7"/>
    <p:sldId id="269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AF86F-07A9-4755-890F-DB13F535DCF5}" v="95" dt="2022-06-17T00:23:4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C8AF86F-07A9-4755-890F-DB13F535DCF5}"/>
    <pc:docChg chg="custSel addSld delSld modSld sldOrd">
      <pc:chgData name="이 호진" userId="e7b51f9e24c37788" providerId="LiveId" clId="{7C8AF86F-07A9-4755-890F-DB13F535DCF5}" dt="2022-06-17T00:23:47.738" v="560" actId="1076"/>
      <pc:docMkLst>
        <pc:docMk/>
      </pc:docMkLst>
      <pc:sldChg chg="addSp delSp modSp new mod">
        <pc:chgData name="이 호진" userId="e7b51f9e24c37788" providerId="LiveId" clId="{7C8AF86F-07A9-4755-890F-DB13F535DCF5}" dt="2022-06-17T00:20:08.970" v="559" actId="207"/>
        <pc:sldMkLst>
          <pc:docMk/>
          <pc:sldMk cId="952670426" sldId="256"/>
        </pc:sldMkLst>
        <pc:spChg chg="del">
          <ac:chgData name="이 호진" userId="e7b51f9e24c37788" providerId="LiveId" clId="{7C8AF86F-07A9-4755-890F-DB13F535DCF5}" dt="2022-05-16T09:27:44.121" v="2" actId="478"/>
          <ac:spMkLst>
            <pc:docMk/>
            <pc:sldMk cId="952670426" sldId="256"/>
            <ac:spMk id="2" creationId="{1B795C33-2152-12FC-5429-1B8DC5F3311E}"/>
          </ac:spMkLst>
        </pc:spChg>
        <pc:spChg chg="del">
          <ac:chgData name="이 호진" userId="e7b51f9e24c37788" providerId="LiveId" clId="{7C8AF86F-07A9-4755-890F-DB13F535DCF5}" dt="2022-05-16T09:27:44.121" v="2" actId="478"/>
          <ac:spMkLst>
            <pc:docMk/>
            <pc:sldMk cId="952670426" sldId="256"/>
            <ac:spMk id="3" creationId="{7E61E404-F014-A3D9-19A3-C6C8379911E1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4" creationId="{2CEA1466-4C4B-57E7-331F-5A102B27F40A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5" creationId="{2F2BAA88-D1B4-9747-2612-53B687BE3FFB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6" creationId="{0411221F-4235-8187-3CC2-E7E68F4E62F8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7" creationId="{95C75E66-F754-4250-18CD-101AC9EE800C}"/>
          </ac:spMkLst>
        </pc:spChg>
        <pc:spChg chg="add mod">
          <ac:chgData name="이 호진" userId="e7b51f9e24c37788" providerId="LiveId" clId="{7C8AF86F-07A9-4755-890F-DB13F535DCF5}" dt="2022-05-16T09:36:25.021" v="151" actId="1076"/>
          <ac:spMkLst>
            <pc:docMk/>
            <pc:sldMk cId="952670426" sldId="256"/>
            <ac:spMk id="8" creationId="{CFC23139-49F1-F558-2B2F-9D711B3FBFA9}"/>
          </ac:spMkLst>
        </pc:spChg>
        <pc:spChg chg="add mod">
          <ac:chgData name="이 호진" userId="e7b51f9e24c37788" providerId="LiveId" clId="{7C8AF86F-07A9-4755-890F-DB13F535DCF5}" dt="2022-06-17T00:19:24.817" v="558" actId="207"/>
          <ac:spMkLst>
            <pc:docMk/>
            <pc:sldMk cId="952670426" sldId="256"/>
            <ac:spMk id="10" creationId="{424606B7-5E00-96CB-646E-89EFD0BDB1E7}"/>
          </ac:spMkLst>
        </pc:spChg>
        <pc:spChg chg="add mod">
          <ac:chgData name="이 호진" userId="e7b51f9e24c37788" providerId="LiveId" clId="{7C8AF86F-07A9-4755-890F-DB13F535DCF5}" dt="2022-06-17T00:20:08.970" v="559" actId="207"/>
          <ac:spMkLst>
            <pc:docMk/>
            <pc:sldMk cId="952670426" sldId="256"/>
            <ac:spMk id="13" creationId="{76EEA166-C6D8-63BD-82CE-90C28D32A91F}"/>
          </ac:spMkLst>
        </pc:spChg>
        <pc:spChg chg="add mod">
          <ac:chgData name="이 호진" userId="e7b51f9e24c37788" providerId="LiveId" clId="{7C8AF86F-07A9-4755-890F-DB13F535DCF5}" dt="2022-06-04T06:15:19.390" v="556" actId="207"/>
          <ac:spMkLst>
            <pc:docMk/>
            <pc:sldMk cId="952670426" sldId="256"/>
            <ac:spMk id="15" creationId="{98A07FE2-5784-877B-4A3C-4D58EE1E0EC6}"/>
          </ac:spMkLst>
        </pc:spChg>
        <pc:picChg chg="add mod">
          <ac:chgData name="이 호진" userId="e7b51f9e24c37788" providerId="LiveId" clId="{7C8AF86F-07A9-4755-890F-DB13F535DCF5}" dt="2022-05-18T10:12:47.674" v="553" actId="1076"/>
          <ac:picMkLst>
            <pc:docMk/>
            <pc:sldMk cId="952670426" sldId="256"/>
            <ac:picMk id="3" creationId="{8B169EEB-C8D6-72BE-13CC-6B89FD35C007}"/>
          </ac:picMkLst>
        </pc:picChg>
        <pc:picChg chg="add mod">
          <ac:chgData name="이 호진" userId="e7b51f9e24c37788" providerId="LiveId" clId="{7C8AF86F-07A9-4755-890F-DB13F535DCF5}" dt="2022-05-16T09:38:12.224" v="162" actId="1076"/>
          <ac:picMkLst>
            <pc:docMk/>
            <pc:sldMk cId="952670426" sldId="256"/>
            <ac:picMk id="1026" creationId="{0E0079B3-DF1D-A75D-AC28-9064F3FAC18B}"/>
          </ac:picMkLst>
        </pc:picChg>
      </pc:sldChg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  <pc:sldChg chg="modSp add mod ord">
        <pc:chgData name="이 호진" userId="e7b51f9e24c37788" providerId="LiveId" clId="{7C8AF86F-07A9-4755-890F-DB13F535DCF5}" dt="2022-05-16T09:28:49.301" v="121" actId="6549"/>
        <pc:sldMkLst>
          <pc:docMk/>
          <pc:sldMk cId="2184666338" sldId="257"/>
        </pc:sldMkLst>
        <pc:spChg chg="mod">
          <ac:chgData name="이 호진" userId="e7b51f9e24c37788" providerId="LiveId" clId="{7C8AF86F-07A9-4755-890F-DB13F535DCF5}" dt="2022-05-16T09:28:20.668" v="7" actId="20577"/>
          <ac:spMkLst>
            <pc:docMk/>
            <pc:sldMk cId="2184666338" sldId="257"/>
            <ac:spMk id="5" creationId="{0281D26A-912F-DA87-0C31-047DBADFDD89}"/>
          </ac:spMkLst>
        </pc:spChg>
        <pc:spChg chg="mod">
          <ac:chgData name="이 호진" userId="e7b51f9e24c37788" providerId="LiveId" clId="{7C8AF86F-07A9-4755-890F-DB13F535DCF5}" dt="2022-05-16T09:28:33.250" v="9" actId="20577"/>
          <ac:spMkLst>
            <pc:docMk/>
            <pc:sldMk cId="2184666338" sldId="257"/>
            <ac:spMk id="7" creationId="{7CA2BC6A-8622-378D-781B-17A25B5A9C7C}"/>
          </ac:spMkLst>
        </pc:spChg>
        <pc:spChg chg="mod">
          <ac:chgData name="이 호진" userId="e7b51f9e24c37788" providerId="LiveId" clId="{7C8AF86F-07A9-4755-890F-DB13F535DCF5}" dt="2022-05-16T09:28:49.301" v="121" actId="6549"/>
          <ac:spMkLst>
            <pc:docMk/>
            <pc:sldMk cId="2184666338" sldId="257"/>
            <ac:spMk id="8" creationId="{A6B608FD-058E-F0A1-B35A-F530BA00B8A2}"/>
          </ac:spMkLst>
        </pc:spChg>
      </pc:sldChg>
      <pc:sldChg chg="addSp modSp add mod">
        <pc:chgData name="이 호진" userId="e7b51f9e24c37788" providerId="LiveId" clId="{7C8AF86F-07A9-4755-890F-DB13F535DCF5}" dt="2022-05-16T09:46:56.219" v="287" actId="1076"/>
        <pc:sldMkLst>
          <pc:docMk/>
          <pc:sldMk cId="4064625835" sldId="258"/>
        </pc:sldMkLst>
        <pc:spChg chg="add mod">
          <ac:chgData name="이 호진" userId="e7b51f9e24c37788" providerId="LiveId" clId="{7C8AF86F-07A9-4755-890F-DB13F535DCF5}" dt="2022-05-16T09:46:56.219" v="287" actId="1076"/>
          <ac:spMkLst>
            <pc:docMk/>
            <pc:sldMk cId="4064625835" sldId="258"/>
            <ac:spMk id="8" creationId="{291919F5-E052-C3D9-FE57-2124518A73FA}"/>
          </ac:spMkLst>
        </pc:spChg>
        <pc:spChg chg="add mod">
          <ac:chgData name="이 호진" userId="e7b51f9e24c37788" providerId="LiveId" clId="{7C8AF86F-07A9-4755-890F-DB13F535DCF5}" dt="2022-05-16T09:41:06.265" v="241" actId="6549"/>
          <ac:spMkLst>
            <pc:docMk/>
            <pc:sldMk cId="4064625835" sldId="258"/>
            <ac:spMk id="9" creationId="{95BDDA82-A56A-4979-8470-3A0F11F432D3}"/>
          </ac:spMkLst>
        </pc:spChg>
        <pc:spChg chg="add mod">
          <ac:chgData name="이 호진" userId="e7b51f9e24c37788" providerId="LiveId" clId="{7C8AF86F-07A9-4755-890F-DB13F535DCF5}" dt="2022-05-16T09:41:20.989" v="247" actId="14100"/>
          <ac:spMkLst>
            <pc:docMk/>
            <pc:sldMk cId="4064625835" sldId="258"/>
            <ac:spMk id="10" creationId="{8B7418EE-783A-63F6-D84F-EE295E326E61}"/>
          </ac:spMkLst>
        </pc:spChg>
        <pc:picChg chg="add mod">
          <ac:chgData name="이 호진" userId="e7b51f9e24c37788" providerId="LiveId" clId="{7C8AF86F-07A9-4755-890F-DB13F535DCF5}" dt="2022-05-16T09:46:53.632" v="286" actId="14100"/>
          <ac:picMkLst>
            <pc:docMk/>
            <pc:sldMk cId="4064625835" sldId="258"/>
            <ac:picMk id="2050" creationId="{23DF7371-A0B9-6300-A46A-06C91DC243AB}"/>
          </ac:picMkLst>
        </pc:picChg>
      </pc:sldChg>
      <pc:sldChg chg="addSp modSp add del mod">
        <pc:chgData name="이 호진" userId="e7b51f9e24c37788" providerId="LiveId" clId="{7C8AF86F-07A9-4755-890F-DB13F535DCF5}" dt="2022-05-16T09:43:07.119" v="282" actId="2696"/>
        <pc:sldMkLst>
          <pc:docMk/>
          <pc:sldMk cId="44552613" sldId="259"/>
        </pc:sldMkLst>
        <pc:spChg chg="add mod">
          <ac:chgData name="이 호진" userId="e7b51f9e24c37788" providerId="LiveId" clId="{7C8AF86F-07A9-4755-890F-DB13F535DCF5}" dt="2022-05-16T09:42:11.086" v="271" actId="1076"/>
          <ac:spMkLst>
            <pc:docMk/>
            <pc:sldMk cId="44552613" sldId="259"/>
            <ac:spMk id="3" creationId="{9AD7263D-9E28-D336-398A-0D4F2D1DD87D}"/>
          </ac:spMkLst>
        </pc:spChg>
        <pc:spChg chg="add mod">
          <ac:chgData name="이 호진" userId="e7b51f9e24c37788" providerId="LiveId" clId="{7C8AF86F-07A9-4755-890F-DB13F535DCF5}" dt="2022-05-16T09:42:18.680" v="274" actId="1076"/>
          <ac:spMkLst>
            <pc:docMk/>
            <pc:sldMk cId="44552613" sldId="259"/>
            <ac:spMk id="8" creationId="{A979E2B6-5CF6-45E8-2491-8FF8A3DD0010}"/>
          </ac:spMkLst>
        </pc:spChg>
        <pc:picChg chg="add mod">
          <ac:chgData name="이 호진" userId="e7b51f9e24c37788" providerId="LiveId" clId="{7C8AF86F-07A9-4755-890F-DB13F535DCF5}" dt="2022-05-16T09:42:39.008" v="278" actId="1076"/>
          <ac:picMkLst>
            <pc:docMk/>
            <pc:sldMk cId="44552613" sldId="259"/>
            <ac:picMk id="10" creationId="{B15FC30A-AB26-858D-9910-D45C7AF6AF3B}"/>
          </ac:picMkLst>
        </pc:picChg>
        <pc:picChg chg="add mod">
          <ac:chgData name="이 호진" userId="e7b51f9e24c37788" providerId="LiveId" clId="{7C8AF86F-07A9-4755-890F-DB13F535DCF5}" dt="2022-05-16T09:42:56.796" v="281" actId="1076"/>
          <ac:picMkLst>
            <pc:docMk/>
            <pc:sldMk cId="44552613" sldId="259"/>
            <ac:picMk id="12" creationId="{9C989CC9-87EC-5BD5-5D21-E531112E192D}"/>
          </ac:picMkLst>
        </pc:picChg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951700420" sldId="260"/>
        </pc:sldMkLst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3925595413" sldId="261"/>
        </pc:sldMkLst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2236792688" sldId="262"/>
        </pc:sldMkLst>
      </pc:sldChg>
      <pc:sldChg chg="addSp modSp add mod ord">
        <pc:chgData name="이 호진" userId="e7b51f9e24c37788" providerId="LiveId" clId="{7C8AF86F-07A9-4755-890F-DB13F535DCF5}" dt="2022-06-17T00:23:47.738" v="560" actId="1076"/>
        <pc:sldMkLst>
          <pc:docMk/>
          <pc:sldMk cId="2130766057" sldId="263"/>
        </pc:sldMkLst>
        <pc:spChg chg="add mod">
          <ac:chgData name="이 호진" userId="e7b51f9e24c37788" providerId="LiveId" clId="{7C8AF86F-07A9-4755-890F-DB13F535DCF5}" dt="2022-05-16T09:47:31.287" v="292" actId="1076"/>
          <ac:spMkLst>
            <pc:docMk/>
            <pc:sldMk cId="2130766057" sldId="263"/>
            <ac:spMk id="8" creationId="{54AE2486-61DB-9170-AE1E-94EF091A02BE}"/>
          </ac:spMkLst>
        </pc:spChg>
        <pc:spChg chg="add mod">
          <ac:chgData name="이 호진" userId="e7b51f9e24c37788" providerId="LiveId" clId="{7C8AF86F-07A9-4755-890F-DB13F535DCF5}" dt="2022-05-16T09:48:49.126" v="313" actId="1076"/>
          <ac:spMkLst>
            <pc:docMk/>
            <pc:sldMk cId="2130766057" sldId="263"/>
            <ac:spMk id="10" creationId="{A9B27B3F-E4BB-778C-B9B6-365BE3FA5D5B}"/>
          </ac:spMkLst>
        </pc:spChg>
        <pc:picChg chg="add mod">
          <ac:chgData name="이 호진" userId="e7b51f9e24c37788" providerId="LiveId" clId="{7C8AF86F-07A9-4755-890F-DB13F535DCF5}" dt="2022-06-17T00:23:47.738" v="560" actId="1076"/>
          <ac:picMkLst>
            <pc:docMk/>
            <pc:sldMk cId="2130766057" sldId="263"/>
            <ac:picMk id="3074" creationId="{EA57756D-2075-0214-22F3-9B99A6A84A5B}"/>
          </ac:picMkLst>
        </pc:picChg>
      </pc:sldChg>
      <pc:sldChg chg="addSp modSp add mod ord">
        <pc:chgData name="이 호진" userId="e7b51f9e24c37788" providerId="LiveId" clId="{7C8AF86F-07A9-4755-890F-DB13F535DCF5}" dt="2022-05-16T10:03:20.654" v="547"/>
        <pc:sldMkLst>
          <pc:docMk/>
          <pc:sldMk cId="3614235064" sldId="264"/>
        </pc:sldMkLst>
        <pc:spChg chg="add mod">
          <ac:chgData name="이 호진" userId="e7b51f9e24c37788" providerId="LiveId" clId="{7C8AF86F-07A9-4755-890F-DB13F535DCF5}" dt="2022-05-16T09:49:54.393" v="336" actId="255"/>
          <ac:spMkLst>
            <pc:docMk/>
            <pc:sldMk cId="3614235064" sldId="264"/>
            <ac:spMk id="3" creationId="{8D002365-D6B0-D6AC-098F-7781098DBC9C}"/>
          </ac:spMkLst>
        </pc:spChg>
        <pc:spChg chg="add mod">
          <ac:chgData name="이 호진" userId="e7b51f9e24c37788" providerId="LiveId" clId="{7C8AF86F-07A9-4755-890F-DB13F535DCF5}" dt="2022-05-16T09:57:46.736" v="462" actId="1076"/>
          <ac:spMkLst>
            <pc:docMk/>
            <pc:sldMk cId="3614235064" sldId="264"/>
            <ac:spMk id="8" creationId="{71422990-B594-E031-BC7A-D8A35D7E99B1}"/>
          </ac:spMkLst>
        </pc:spChg>
        <pc:spChg chg="add mod">
          <ac:chgData name="이 호진" userId="e7b51f9e24c37788" providerId="LiveId" clId="{7C8AF86F-07A9-4755-890F-DB13F535DCF5}" dt="2022-05-16T09:57:58.752" v="468" actId="1076"/>
          <ac:spMkLst>
            <pc:docMk/>
            <pc:sldMk cId="3614235064" sldId="264"/>
            <ac:spMk id="11" creationId="{4FCA06DF-4414-6DCA-4D89-BDB80BF60F7A}"/>
          </ac:spMkLst>
        </pc:spChg>
        <pc:picChg chg="add mod">
          <ac:chgData name="이 호진" userId="e7b51f9e24c37788" providerId="LiveId" clId="{7C8AF86F-07A9-4755-890F-DB13F535DCF5}" dt="2022-05-16T09:57:50.978" v="465" actId="1076"/>
          <ac:picMkLst>
            <pc:docMk/>
            <pc:sldMk cId="3614235064" sldId="264"/>
            <ac:picMk id="10" creationId="{3FA48C5E-8375-5FDC-E9C8-723519239082}"/>
          </ac:picMkLst>
        </pc:picChg>
        <pc:picChg chg="add mod">
          <ac:chgData name="이 호진" userId="e7b51f9e24c37788" providerId="LiveId" clId="{7C8AF86F-07A9-4755-890F-DB13F535DCF5}" dt="2022-05-16T09:57:44.610" v="461" actId="1076"/>
          <ac:picMkLst>
            <pc:docMk/>
            <pc:sldMk cId="3614235064" sldId="264"/>
            <ac:picMk id="4098" creationId="{91DED1C3-580E-CADC-FB5E-5D15D1191399}"/>
          </ac:picMkLst>
        </pc:picChg>
      </pc:sldChg>
      <pc:sldChg chg="addSp delSp modSp add mod ord">
        <pc:chgData name="이 호진" userId="e7b51f9e24c37788" providerId="LiveId" clId="{7C8AF86F-07A9-4755-890F-DB13F535DCF5}" dt="2022-05-16T09:58:03.953" v="470"/>
        <pc:sldMkLst>
          <pc:docMk/>
          <pc:sldMk cId="2164780475" sldId="265"/>
        </pc:sldMkLst>
        <pc:spChg chg="add del mod">
          <ac:chgData name="이 호진" userId="e7b51f9e24c37788" providerId="LiveId" clId="{7C8AF86F-07A9-4755-890F-DB13F535DCF5}" dt="2022-05-16T09:57:20.543" v="453" actId="21"/>
          <ac:spMkLst>
            <pc:docMk/>
            <pc:sldMk cId="2164780475" sldId="265"/>
            <ac:spMk id="8" creationId="{16CCD5AC-5E2C-7B22-CBF7-0BB493DE1522}"/>
          </ac:spMkLst>
        </pc:spChg>
        <pc:picChg chg="add del mod">
          <ac:chgData name="이 호진" userId="e7b51f9e24c37788" providerId="LiveId" clId="{7C8AF86F-07A9-4755-890F-DB13F535DCF5}" dt="2022-05-16T09:57:13.092" v="450" actId="21"/>
          <ac:picMkLst>
            <pc:docMk/>
            <pc:sldMk cId="2164780475" sldId="265"/>
            <ac:picMk id="5122" creationId="{BE650690-DF58-8270-0CDE-9A008E52A645}"/>
          </ac:picMkLst>
        </pc:picChg>
      </pc:sldChg>
      <pc:sldChg chg="addSp delSp modSp add mod">
        <pc:chgData name="이 호진" userId="e7b51f9e24c37788" providerId="LiveId" clId="{7C8AF86F-07A9-4755-890F-DB13F535DCF5}" dt="2022-05-16T09:56:15.227" v="446" actId="1076"/>
        <pc:sldMkLst>
          <pc:docMk/>
          <pc:sldMk cId="3754811136" sldId="266"/>
        </pc:sldMkLst>
        <pc:spChg chg="add mod">
          <ac:chgData name="이 호진" userId="e7b51f9e24c37788" providerId="LiveId" clId="{7C8AF86F-07A9-4755-890F-DB13F535DCF5}" dt="2022-05-16T09:53:31.639" v="379" actId="6549"/>
          <ac:spMkLst>
            <pc:docMk/>
            <pc:sldMk cId="3754811136" sldId="266"/>
            <ac:spMk id="8" creationId="{5BE57220-6EC0-DE85-4DD9-1CC052688C18}"/>
          </ac:spMkLst>
        </pc:spChg>
        <pc:spChg chg="add del mod">
          <ac:chgData name="이 호진" userId="e7b51f9e24c37788" providerId="LiveId" clId="{7C8AF86F-07A9-4755-890F-DB13F535DCF5}" dt="2022-05-16T09:55:45.004" v="438" actId="478"/>
          <ac:spMkLst>
            <pc:docMk/>
            <pc:sldMk cId="3754811136" sldId="266"/>
            <ac:spMk id="9" creationId="{C8F919A3-C418-1B6F-4EFC-9CEA0FBF7AC5}"/>
          </ac:spMkLst>
        </pc:spChg>
        <pc:spChg chg="add mod">
          <ac:chgData name="이 호진" userId="e7b51f9e24c37788" providerId="LiveId" clId="{7C8AF86F-07A9-4755-890F-DB13F535DCF5}" dt="2022-05-16T09:54:05.502" v="422" actId="1076"/>
          <ac:spMkLst>
            <pc:docMk/>
            <pc:sldMk cId="3754811136" sldId="266"/>
            <ac:spMk id="10" creationId="{B24CFEBE-E605-C6B3-16D6-83EE154ADBAF}"/>
          </ac:spMkLst>
        </pc:spChg>
        <pc:spChg chg="add del mod">
          <ac:chgData name="이 호진" userId="e7b51f9e24c37788" providerId="LiveId" clId="{7C8AF86F-07A9-4755-890F-DB13F535DCF5}" dt="2022-05-16T09:55:48.220" v="439" actId="478"/>
          <ac:spMkLst>
            <pc:docMk/>
            <pc:sldMk cId="3754811136" sldId="266"/>
            <ac:spMk id="13" creationId="{1C9A8912-C0E4-5675-23BE-4F660A57555D}"/>
          </ac:spMkLst>
        </pc:spChg>
        <pc:spChg chg="add mod">
          <ac:chgData name="이 호진" userId="e7b51f9e24c37788" providerId="LiveId" clId="{7C8AF86F-07A9-4755-890F-DB13F535DCF5}" dt="2022-05-16T09:55:58.430" v="441" actId="1076"/>
          <ac:spMkLst>
            <pc:docMk/>
            <pc:sldMk cId="3754811136" sldId="266"/>
            <ac:spMk id="15" creationId="{15939E22-00A8-2676-403B-F1E4D502C029}"/>
          </ac:spMkLst>
        </pc:spChg>
        <pc:picChg chg="add mod">
          <ac:chgData name="이 호진" userId="e7b51f9e24c37788" providerId="LiveId" clId="{7C8AF86F-07A9-4755-890F-DB13F535DCF5}" dt="2022-05-16T09:54:43.573" v="429" actId="1076"/>
          <ac:picMkLst>
            <pc:docMk/>
            <pc:sldMk cId="3754811136" sldId="266"/>
            <ac:picMk id="6146" creationId="{5096C2C0-A418-D2EE-2647-546925B950B7}"/>
          </ac:picMkLst>
        </pc:picChg>
        <pc:picChg chg="add mod">
          <ac:chgData name="이 호진" userId="e7b51f9e24c37788" providerId="LiveId" clId="{7C8AF86F-07A9-4755-890F-DB13F535DCF5}" dt="2022-05-16T09:56:15.227" v="446" actId="1076"/>
          <ac:picMkLst>
            <pc:docMk/>
            <pc:sldMk cId="3754811136" sldId="266"/>
            <ac:picMk id="6148" creationId="{944765D6-1AB5-A8C5-D1AC-322414A78518}"/>
          </ac:picMkLst>
        </pc:picChg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1950240402" sldId="267"/>
        </pc:sldMkLst>
      </pc:sldChg>
      <pc:sldChg chg="addSp modSp add mod ord">
        <pc:chgData name="이 호진" userId="e7b51f9e24c37788" providerId="LiveId" clId="{7C8AF86F-07A9-4755-890F-DB13F535DCF5}" dt="2022-05-16T10:01:38.836" v="541" actId="1076"/>
        <pc:sldMkLst>
          <pc:docMk/>
          <pc:sldMk cId="3071303137" sldId="268"/>
        </pc:sldMkLst>
        <pc:spChg chg="add mod">
          <ac:chgData name="이 호진" userId="e7b51f9e24c37788" providerId="LiveId" clId="{7C8AF86F-07A9-4755-890F-DB13F535DCF5}" dt="2022-05-16T10:00:06.406" v="508" actId="1076"/>
          <ac:spMkLst>
            <pc:docMk/>
            <pc:sldMk cId="3071303137" sldId="268"/>
            <ac:spMk id="2" creationId="{7A47CFAF-9281-4078-3FEA-D65513D1BC0B}"/>
          </ac:spMkLst>
        </pc:spChg>
        <pc:spChg chg="add mod">
          <ac:chgData name="이 호진" userId="e7b51f9e24c37788" providerId="LiveId" clId="{7C8AF86F-07A9-4755-890F-DB13F535DCF5}" dt="2022-05-16T10:00:29.637" v="533" actId="1076"/>
          <ac:spMkLst>
            <pc:docMk/>
            <pc:sldMk cId="3071303137" sldId="268"/>
            <ac:spMk id="3" creationId="{F733EEDF-73FE-20D3-7440-F7FF803D0C83}"/>
          </ac:spMkLst>
        </pc:spChg>
        <pc:picChg chg="add mod">
          <ac:chgData name="이 호진" userId="e7b51f9e24c37788" providerId="LiveId" clId="{7C8AF86F-07A9-4755-890F-DB13F535DCF5}" dt="2022-05-16T10:01:10.329" v="536" actId="1076"/>
          <ac:picMkLst>
            <pc:docMk/>
            <pc:sldMk cId="3071303137" sldId="268"/>
            <ac:picMk id="9" creationId="{1F2763F5-6F81-4C4A-C682-ABBAE782E6B2}"/>
          </ac:picMkLst>
        </pc:picChg>
        <pc:picChg chg="add mod">
          <ac:chgData name="이 호진" userId="e7b51f9e24c37788" providerId="LiveId" clId="{7C8AF86F-07A9-4755-890F-DB13F535DCF5}" dt="2022-05-16T10:01:38.836" v="541" actId="1076"/>
          <ac:picMkLst>
            <pc:docMk/>
            <pc:sldMk cId="3071303137" sldId="268"/>
            <ac:picMk id="11" creationId="{76E0F659-E769-16D3-3B5D-AEE22625B5C4}"/>
          </ac:picMkLst>
        </pc:picChg>
      </pc:sldChg>
      <pc:sldChg chg="addSp modSp add mod ord">
        <pc:chgData name="이 호진" userId="e7b51f9e24c37788" providerId="LiveId" clId="{7C8AF86F-07A9-4755-890F-DB13F535DCF5}" dt="2022-05-16T11:42:54.396" v="550"/>
        <pc:sldMkLst>
          <pc:docMk/>
          <pc:sldMk cId="1934888662" sldId="269"/>
        </pc:sldMkLst>
        <pc:spChg chg="add mod">
          <ac:chgData name="이 호진" userId="e7b51f9e24c37788" providerId="LiveId" clId="{7C8AF86F-07A9-4755-890F-DB13F535DCF5}" dt="2022-05-16T11:42:54.396" v="550"/>
          <ac:spMkLst>
            <pc:docMk/>
            <pc:sldMk cId="1934888662" sldId="269"/>
            <ac:spMk id="8" creationId="{B5A9CA59-6F60-0CD1-9967-BF56079EEC88}"/>
          </ac:spMkLst>
        </pc:spChg>
        <pc:picChg chg="add mod">
          <ac:chgData name="이 호진" userId="e7b51f9e24c37788" providerId="LiveId" clId="{7C8AF86F-07A9-4755-890F-DB13F535DCF5}" dt="2022-05-16T11:42:48.502" v="549" actId="14100"/>
          <ac:picMkLst>
            <pc:docMk/>
            <pc:sldMk cId="1934888662" sldId="269"/>
            <ac:picMk id="3" creationId="{5364BCA9-42BB-CB2F-500A-8E988791ECC3}"/>
          </ac:picMkLst>
        </pc:picChg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4270572124" sldId="270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2325774056" sldId="271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3456179450" sldId="272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188435898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19" y="1301563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통하여 모터를 구동하는 방법에 대해서 알아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4606B7-5E00-96CB-646E-89EFD0BDB1E7}"/>
              </a:ext>
            </a:extLst>
          </p:cNvPr>
          <p:cNvSpPr txBox="1"/>
          <p:nvPr/>
        </p:nvSpPr>
        <p:spPr>
          <a:xfrm>
            <a:off x="401169" y="875390"/>
            <a:ext cx="821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전동기는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전력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이용하는 원동기다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즉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전기에너지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운동에너지로 전환하는 기계다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0079B3-DF1D-A75D-AC28-9064F3FA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5" y="1984311"/>
            <a:ext cx="2573136" cy="26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EEA166-C6D8-63BD-82CE-90C28D32A91F}"/>
              </a:ext>
            </a:extLst>
          </p:cNvPr>
          <p:cNvSpPr txBox="1"/>
          <p:nvPr/>
        </p:nvSpPr>
        <p:spPr>
          <a:xfrm>
            <a:off x="3681163" y="2474089"/>
            <a:ext cx="4859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전동기의 축에 기계적 부하를 연결하여 운전하며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전동기의 일률은 보통 킬로와트 또는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마력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표시한다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07FE2-5784-877B-4A3C-4D58EE1E0EC6}"/>
              </a:ext>
            </a:extLst>
          </p:cNvPr>
          <p:cNvSpPr txBox="1"/>
          <p:nvPr/>
        </p:nvSpPr>
        <p:spPr>
          <a:xfrm>
            <a:off x="3681163" y="1984311"/>
            <a:ext cx="4770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세계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전력 소비량의 약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정도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모터에서 소비된다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69EEB-C8D6-72BE-13CC-6B89FD35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87" y="3373457"/>
            <a:ext cx="3644153" cy="122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2BE3A-467B-617A-D8E4-F162BF0B9365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6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1919F5-E052-C3D9-FE57-2124518A73FA}"/>
              </a:ext>
            </a:extLst>
          </p:cNvPr>
          <p:cNvSpPr txBox="1"/>
          <p:nvPr/>
        </p:nvSpPr>
        <p:spPr>
          <a:xfrm>
            <a:off x="3926542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자장 내에서 전류를 흐르게 함으로써 받게 되는 힘을 회전 동작으로 변환하는 것이 일반적이지만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광범위하게는 리니어 동작하는 것도 포함합니다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418EE-783A-63F6-D84F-EE295E326E61}"/>
              </a:ext>
            </a:extLst>
          </p:cNvPr>
          <p:cNvSpPr txBox="1"/>
          <p:nvPr/>
        </p:nvSpPr>
        <p:spPr>
          <a:xfrm>
            <a:off x="375556" y="878690"/>
            <a:ext cx="763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모터는 전력 에너지를 받아 동력 에너지로 변환하는 전동기를 말합니다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50" name="Picture 2" descr="전기 모터 | HiSoUR - 안녕하세요.">
            <a:extLst>
              <a:ext uri="{FF2B5EF4-FFF2-40B4-BE49-F238E27FC236}">
                <a16:creationId xmlns:a16="http://schemas.microsoft.com/office/drawing/2014/main" id="{23DF7371-A0B9-6300-A46A-06C91DC2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49842"/>
            <a:ext cx="3240741" cy="21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4E33A-BE68-AADE-9C63-74BF35D8D585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동력에너지</a:t>
            </a:r>
          </a:p>
        </p:txBody>
      </p:sp>
    </p:spTree>
    <p:extLst>
      <p:ext uri="{BB962C8B-B14F-4D97-AF65-F5344CB8AC3E}">
        <p14:creationId xmlns:p14="http://schemas.microsoft.com/office/powerpoint/2010/main" val="40646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3EEDF-73FE-20D3-7440-F7FF803D0C83}"/>
              </a:ext>
            </a:extLst>
          </p:cNvPr>
          <p:cNvSpPr txBox="1"/>
          <p:nvPr/>
        </p:nvSpPr>
        <p:spPr>
          <a:xfrm>
            <a:off x="3765176" y="1477625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전자기력 방향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2763F5-6F81-4C4A-C682-ABBAE782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6" y="1532502"/>
            <a:ext cx="2952750" cy="2724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E0F659-E769-16D3-3B5D-AEE22625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8" y="1976658"/>
            <a:ext cx="5189712" cy="1021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97B76-D9A9-39C1-D51B-C780F317B21E}"/>
              </a:ext>
            </a:extLst>
          </p:cNvPr>
          <p:cNvSpPr txBox="1"/>
          <p:nvPr/>
        </p:nvSpPr>
        <p:spPr>
          <a:xfrm>
            <a:off x="375555" y="293915"/>
            <a:ext cx="415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플레밍의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왼손법칙</a:t>
            </a:r>
          </a:p>
        </p:txBody>
      </p:sp>
    </p:spTree>
    <p:extLst>
      <p:ext uri="{BB962C8B-B14F-4D97-AF65-F5344CB8AC3E}">
        <p14:creationId xmlns:p14="http://schemas.microsoft.com/office/powerpoint/2010/main" val="307130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모터 회전의 기초 원리">
            <a:extLst>
              <a:ext uri="{FF2B5EF4-FFF2-40B4-BE49-F238E27FC236}">
                <a16:creationId xmlns:a16="http://schemas.microsoft.com/office/drawing/2014/main" id="{EA57756D-2075-0214-22F3-9B99A6A8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3" y="1349002"/>
            <a:ext cx="4055310" cy="202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27B3F-E4BB-778C-B9B6-365BE3FA5D5B}"/>
              </a:ext>
            </a:extLst>
          </p:cNvPr>
          <p:cNvSpPr txBox="1"/>
          <p:nvPr/>
        </p:nvSpPr>
        <p:spPr>
          <a:xfrm>
            <a:off x="4787659" y="1349002"/>
            <a:ext cx="40005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회전축을 지닌 영구 자석의 주변에서 </a:t>
            </a:r>
            <a:endParaRPr lang="en-US" altLang="ko-KR" sz="1400" b="0" i="0" dirty="0">
              <a:solidFill>
                <a:srgbClr val="46464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rgbClr val="156BB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자석을 회전시키면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 자계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), </a:t>
            </a:r>
          </a:p>
          <a:p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en-US" altLang="ko-KR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극과 </a:t>
            </a:r>
            <a:r>
              <a:rPr lang="en-US" altLang="ko-KR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극이 당겨지는 힘이나 같은 극끼리 밀어내는 힘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의해 </a:t>
            </a:r>
            <a:endParaRPr lang="en-US" altLang="ko-KR" sz="1400" b="0" i="0" dirty="0">
              <a:solidFill>
                <a:srgbClr val="46464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rgbClr val="E7161A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③ 회전축을 지닌 자석이 회전합니다</a:t>
            </a:r>
            <a:r>
              <a:rPr lang="en-US" altLang="ko-KR" sz="1400" b="0" i="0" dirty="0">
                <a:solidFill>
                  <a:srgbClr val="E7161A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이것이 모터 회전의 기초 원리입니다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132A-1570-A5A5-8A84-29061FDB02E6}"/>
              </a:ext>
            </a:extLst>
          </p:cNvPr>
          <p:cNvSpPr txBox="1"/>
          <p:nvPr/>
        </p:nvSpPr>
        <p:spPr>
          <a:xfrm>
            <a:off x="375555" y="293915"/>
            <a:ext cx="415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자석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,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자력을 통해 회전</a:t>
            </a:r>
          </a:p>
        </p:txBody>
      </p:sp>
    </p:spTree>
    <p:extLst>
      <p:ext uri="{BB962C8B-B14F-4D97-AF65-F5344CB8AC3E}">
        <p14:creationId xmlns:p14="http://schemas.microsoft.com/office/powerpoint/2010/main" val="21307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422990-B594-E031-BC7A-D8A35D7E99B1}"/>
              </a:ext>
            </a:extLst>
          </p:cNvPr>
          <p:cNvSpPr txBox="1"/>
          <p:nvPr/>
        </p:nvSpPr>
        <p:spPr>
          <a:xfrm>
            <a:off x="2910943" y="1356709"/>
            <a:ext cx="6022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실제로는 도선에 전류를 주입함으로써 그 주변에 자계를 발생시켜 회전 자계 </a:t>
            </a:r>
            <a:r>
              <a:rPr lang="en-US" altLang="ko-KR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자력</a:t>
            </a:r>
            <a:r>
              <a:rPr lang="en-US" altLang="ko-KR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만들어 자석이 회전하는 것과 동일한 상태가 됩니다</a:t>
            </a:r>
            <a:r>
              <a:rPr lang="en-US" altLang="ko-KR" sz="16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98" name="Picture 2" descr="도선에 전류를 주입함으로써 자계를 발생시킨다.">
            <a:extLst>
              <a:ext uri="{FF2B5EF4-FFF2-40B4-BE49-F238E27FC236}">
                <a16:creationId xmlns:a16="http://schemas.microsoft.com/office/drawing/2014/main" id="{91DED1C3-580E-CADC-FB5E-5D15D119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7" y="1278508"/>
            <a:ext cx="2151748" cy="18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철심을 넣음으로써 자속 밀도가 높아져, 더욱 강한 자력을 발생시킨다.">
            <a:extLst>
              <a:ext uri="{FF2B5EF4-FFF2-40B4-BE49-F238E27FC236}">
                <a16:creationId xmlns:a16="http://schemas.microsoft.com/office/drawing/2014/main" id="{3FA48C5E-8375-5FDC-E9C8-72351923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09635"/>
            <a:ext cx="4186150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CA06DF-4414-6DCA-4D89-BDB80BF60F7A}"/>
              </a:ext>
            </a:extLst>
          </p:cNvPr>
          <p:cNvSpPr txBox="1"/>
          <p:nvPr/>
        </p:nvSpPr>
        <p:spPr>
          <a:xfrm>
            <a:off x="385850" y="3419927"/>
            <a:ext cx="4266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도선을 코일 상태로 말면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자력의 합성을 통해 큰 자계의 다발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자속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되어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N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극과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극이 발생합니다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코일 상태의 도선 속에 철심을 넣음으로써 자력선이 통과하기 쉽게 되어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보다 강한 자력을 발생시킬 수 있습니다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31C00-03EA-18AB-D7EA-C58ADA516219}"/>
              </a:ext>
            </a:extLst>
          </p:cNvPr>
          <p:cNvSpPr txBox="1"/>
          <p:nvPr/>
        </p:nvSpPr>
        <p:spPr>
          <a:xfrm>
            <a:off x="375555" y="293915"/>
            <a:ext cx="415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자석 형성</a:t>
            </a:r>
          </a:p>
        </p:txBody>
      </p:sp>
    </p:spTree>
    <p:extLst>
      <p:ext uri="{BB962C8B-B14F-4D97-AF65-F5344CB8AC3E}">
        <p14:creationId xmlns:p14="http://schemas.microsoft.com/office/powerpoint/2010/main" val="36142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64BCA9-42BB-CB2F-500A-8E988791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34" y="293915"/>
            <a:ext cx="5998482" cy="4624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DF06F-D0DB-BCDF-66C8-9CBB4EA710CC}"/>
              </a:ext>
            </a:extLst>
          </p:cNvPr>
          <p:cNvSpPr txBox="1"/>
          <p:nvPr/>
        </p:nvSpPr>
        <p:spPr>
          <a:xfrm>
            <a:off x="375555" y="293915"/>
            <a:ext cx="415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회전 자계</a:t>
            </a:r>
          </a:p>
        </p:txBody>
      </p:sp>
    </p:spTree>
    <p:extLst>
      <p:ext uri="{BB962C8B-B14F-4D97-AF65-F5344CB8AC3E}">
        <p14:creationId xmlns:p14="http://schemas.microsoft.com/office/powerpoint/2010/main" val="19348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4CFEBE-E605-C6B3-16D6-83EE154ADBAF}"/>
              </a:ext>
            </a:extLst>
          </p:cNvPr>
          <p:cNvSpPr txBox="1"/>
          <p:nvPr/>
        </p:nvSpPr>
        <p:spPr>
          <a:xfrm>
            <a:off x="410134" y="931677"/>
            <a:ext cx="700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회전자계는 코일을 통하여 모터를 회전시킨다</a:t>
            </a:r>
          </a:p>
        </p:txBody>
      </p:sp>
      <p:pic>
        <p:nvPicPr>
          <p:cNvPr id="6146" name="Picture 2" descr="전류의 변화 (자계 강도의 변화)">
            <a:extLst>
              <a:ext uri="{FF2B5EF4-FFF2-40B4-BE49-F238E27FC236}">
                <a16:creationId xmlns:a16="http://schemas.microsoft.com/office/drawing/2014/main" id="{5096C2C0-A418-D2EE-2647-546925B9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4" y="1627849"/>
            <a:ext cx="4408711" cy="24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39E22-00A8-2676-403B-F1E4D502C029}"/>
              </a:ext>
            </a:extLst>
          </p:cNvPr>
          <p:cNvSpPr txBox="1"/>
          <p:nvPr/>
        </p:nvSpPr>
        <p:spPr>
          <a:xfrm>
            <a:off x="575235" y="432516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교류는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120°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위상이 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시프트된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교류 신호입니다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148" name="Picture 4" descr="상기 그림의 결과">
            <a:extLst>
              <a:ext uri="{FF2B5EF4-FFF2-40B4-BE49-F238E27FC236}">
                <a16:creationId xmlns:a16="http://schemas.microsoft.com/office/drawing/2014/main" id="{944765D6-1AB5-A8C5-D1AC-322414A7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49" y="1892342"/>
            <a:ext cx="3260912" cy="20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DD151-DFD4-549F-BB5E-78D33CF44A50}"/>
              </a:ext>
            </a:extLst>
          </p:cNvPr>
          <p:cNvSpPr txBox="1"/>
          <p:nvPr/>
        </p:nvSpPr>
        <p:spPr>
          <a:xfrm>
            <a:off x="375555" y="293915"/>
            <a:ext cx="415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회전 자계</a:t>
            </a:r>
          </a:p>
        </p:txBody>
      </p:sp>
    </p:spTree>
    <p:extLst>
      <p:ext uri="{BB962C8B-B14F-4D97-AF65-F5344CB8AC3E}">
        <p14:creationId xmlns:p14="http://schemas.microsoft.com/office/powerpoint/2010/main" val="375481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209</Words>
  <Application>Microsoft Office PowerPoint</Application>
  <PresentationFormat>화면 슬라이드 쇼(16:9)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KR ExtraBold</vt:lpstr>
      <vt:lpstr>Noto Sans KR Medium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8</cp:revision>
  <dcterms:created xsi:type="dcterms:W3CDTF">2022-02-09T03:28:42Z</dcterms:created>
  <dcterms:modified xsi:type="dcterms:W3CDTF">2024-04-16T08:01:28Z</dcterms:modified>
</cp:coreProperties>
</file>