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DA3561-4CAF-466E-9749-1FCEC18BF251}" v="158" dt="2022-05-16T14:58:25.015"/>
    <p1510:client id="{F32E3E2C-F9B4-4B13-876A-6BA14F83005B}" v="49" dt="2022-05-16T15:09:55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44DA3561-4CAF-466E-9749-1FCEC18BF251}"/>
    <pc:docChg chg="undo custSel addSld delSld modSld sldOrd">
      <pc:chgData name="이 호진" userId="e7b51f9e24c37788" providerId="LiveId" clId="{44DA3561-4CAF-466E-9749-1FCEC18BF251}" dt="2022-05-16T15:02:25.510" v="1138" actId="47"/>
      <pc:docMkLst>
        <pc:docMk/>
      </pc:docMkLst>
      <pc:sldChg chg="addSp delSp modSp mod">
        <pc:chgData name="이 호진" userId="e7b51f9e24c37788" providerId="LiveId" clId="{44DA3561-4CAF-466E-9749-1FCEC18BF251}" dt="2022-05-16T14:53:12.797" v="912" actId="1076"/>
        <pc:sldMkLst>
          <pc:docMk/>
          <pc:sldMk cId="2184666338" sldId="256"/>
        </pc:sldMkLst>
        <pc:spChg chg="add mod">
          <ac:chgData name="이 호진" userId="e7b51f9e24c37788" providerId="LiveId" clId="{44DA3561-4CAF-466E-9749-1FCEC18BF251}" dt="2022-05-16T14:51:34.311" v="816" actId="1076"/>
          <ac:spMkLst>
            <pc:docMk/>
            <pc:sldMk cId="2184666338" sldId="256"/>
            <ac:spMk id="3" creationId="{1A0230BC-C724-E4BF-9283-0E91F9FFA842}"/>
          </ac:spMkLst>
        </pc:spChg>
        <pc:spChg chg="add mod">
          <ac:chgData name="이 호진" userId="e7b51f9e24c37788" providerId="LiveId" clId="{44DA3561-4CAF-466E-9749-1FCEC18BF251}" dt="2022-05-16T11:44:06.897" v="20"/>
          <ac:spMkLst>
            <pc:docMk/>
            <pc:sldMk cId="2184666338" sldId="256"/>
            <ac:spMk id="4" creationId="{26180607-BB40-F469-F649-90C6372865B0}"/>
          </ac:spMkLst>
        </pc:spChg>
        <pc:spChg chg="del">
          <ac:chgData name="이 호진" userId="e7b51f9e24c37788" providerId="LiveId" clId="{44DA3561-4CAF-466E-9749-1FCEC18BF251}" dt="2022-05-16T11:43:47.783" v="8" actId="478"/>
          <ac:spMkLst>
            <pc:docMk/>
            <pc:sldMk cId="2184666338" sldId="256"/>
            <ac:spMk id="5" creationId="{AFE4B81F-1142-42B4-A52F-9EB5D6ADF2DE}"/>
          </ac:spMkLst>
        </pc:spChg>
        <pc:spChg chg="del">
          <ac:chgData name="이 호진" userId="e7b51f9e24c37788" providerId="LiveId" clId="{44DA3561-4CAF-466E-9749-1FCEC18BF251}" dt="2022-05-16T11:43:47.783" v="8" actId="478"/>
          <ac:spMkLst>
            <pc:docMk/>
            <pc:sldMk cId="2184666338" sldId="256"/>
            <ac:spMk id="6" creationId="{0A34A85E-A8AA-47D0-AA1E-C7ECAB2CC847}"/>
          </ac:spMkLst>
        </pc:spChg>
        <pc:spChg chg="add del mod">
          <ac:chgData name="이 호진" userId="e7b51f9e24c37788" providerId="LiveId" clId="{44DA3561-4CAF-466E-9749-1FCEC18BF251}" dt="2022-05-16T14:51:49.708" v="831" actId="21"/>
          <ac:spMkLst>
            <pc:docMk/>
            <pc:sldMk cId="2184666338" sldId="256"/>
            <ac:spMk id="6" creationId="{B0A1115A-6B63-5AA9-B07B-4B90E741455B}"/>
          </ac:spMkLst>
        </pc:spChg>
        <pc:spChg chg="add mod">
          <ac:chgData name="이 호진" userId="e7b51f9e24c37788" providerId="LiveId" clId="{44DA3561-4CAF-466E-9749-1FCEC18BF251}" dt="2022-05-16T11:44:06.897" v="20"/>
          <ac:spMkLst>
            <pc:docMk/>
            <pc:sldMk cId="2184666338" sldId="256"/>
            <ac:spMk id="7" creationId="{519539EB-4598-167B-9081-C4518DB6AD37}"/>
          </ac:spMkLst>
        </pc:spChg>
        <pc:spChg chg="add mod">
          <ac:chgData name="이 호진" userId="e7b51f9e24c37788" providerId="LiveId" clId="{44DA3561-4CAF-466E-9749-1FCEC18BF251}" dt="2022-05-16T11:44:06.897" v="20"/>
          <ac:spMkLst>
            <pc:docMk/>
            <pc:sldMk cId="2184666338" sldId="256"/>
            <ac:spMk id="8" creationId="{E291441D-8992-7789-9ECE-DDB2B3BFAD1B}"/>
          </ac:spMkLst>
        </pc:spChg>
        <pc:spChg chg="add mod">
          <ac:chgData name="이 호진" userId="e7b51f9e24c37788" providerId="LiveId" clId="{44DA3561-4CAF-466E-9749-1FCEC18BF251}" dt="2022-05-16T11:44:06.897" v="20"/>
          <ac:spMkLst>
            <pc:docMk/>
            <pc:sldMk cId="2184666338" sldId="256"/>
            <ac:spMk id="9" creationId="{B6906C62-2E55-FFD5-A504-5CDE6578A973}"/>
          </ac:spMkLst>
        </pc:spChg>
        <pc:spChg chg="add del mod">
          <ac:chgData name="이 호진" userId="e7b51f9e24c37788" providerId="LiveId" clId="{44DA3561-4CAF-466E-9749-1FCEC18BF251}" dt="2022-05-16T14:51:49.708" v="831" actId="21"/>
          <ac:spMkLst>
            <pc:docMk/>
            <pc:sldMk cId="2184666338" sldId="256"/>
            <ac:spMk id="10" creationId="{AF42EC43-B83E-28D6-0246-2A15624105CD}"/>
          </ac:spMkLst>
        </pc:spChg>
        <pc:spChg chg="add mod">
          <ac:chgData name="이 호진" userId="e7b51f9e24c37788" providerId="LiveId" clId="{44DA3561-4CAF-466E-9749-1FCEC18BF251}" dt="2022-05-16T14:50:59.607" v="690" actId="14100"/>
          <ac:spMkLst>
            <pc:docMk/>
            <pc:sldMk cId="2184666338" sldId="256"/>
            <ac:spMk id="11" creationId="{BA3CC202-53A9-6CD4-B47E-5813A8FFA732}"/>
          </ac:spMkLst>
        </pc:spChg>
        <pc:spChg chg="add mod">
          <ac:chgData name="이 호진" userId="e7b51f9e24c37788" providerId="LiveId" clId="{44DA3561-4CAF-466E-9749-1FCEC18BF251}" dt="2022-05-16T14:53:12.797" v="912" actId="1076"/>
          <ac:spMkLst>
            <pc:docMk/>
            <pc:sldMk cId="2184666338" sldId="256"/>
            <ac:spMk id="12" creationId="{DCFC4401-7A54-8410-0F0C-E1AFA2BF2F4B}"/>
          </ac:spMkLst>
        </pc:spChg>
        <pc:picChg chg="add mod">
          <ac:chgData name="이 호진" userId="e7b51f9e24c37788" providerId="LiveId" clId="{44DA3561-4CAF-466E-9749-1FCEC18BF251}" dt="2022-05-16T14:52:31.305" v="847" actId="1076"/>
          <ac:picMkLst>
            <pc:docMk/>
            <pc:sldMk cId="2184666338" sldId="256"/>
            <ac:picMk id="10242" creationId="{D12E3F3D-86C9-9796-7E73-5FB45BE89CCF}"/>
          </ac:picMkLst>
        </pc:picChg>
      </pc:sldChg>
      <pc:sldChg chg="modSp add mod">
        <pc:chgData name="이 호진" userId="e7b51f9e24c37788" providerId="LiveId" clId="{44DA3561-4CAF-466E-9749-1FCEC18BF251}" dt="2022-05-16T11:43:59.322" v="19" actId="20577"/>
        <pc:sldMkLst>
          <pc:docMk/>
          <pc:sldMk cId="2455485192" sldId="257"/>
        </pc:sldMkLst>
        <pc:spChg chg="mod">
          <ac:chgData name="이 호진" userId="e7b51f9e24c37788" providerId="LiveId" clId="{44DA3561-4CAF-466E-9749-1FCEC18BF251}" dt="2022-05-16T11:43:59.322" v="19" actId="20577"/>
          <ac:spMkLst>
            <pc:docMk/>
            <pc:sldMk cId="2455485192" sldId="257"/>
            <ac:spMk id="5" creationId="{0281D26A-912F-DA87-0C31-047DBADFDD89}"/>
          </ac:spMkLst>
        </pc:spChg>
        <pc:spChg chg="mod">
          <ac:chgData name="이 호진" userId="e7b51f9e24c37788" providerId="LiveId" clId="{44DA3561-4CAF-466E-9749-1FCEC18BF251}" dt="2022-05-16T11:43:30.982" v="7" actId="6549"/>
          <ac:spMkLst>
            <pc:docMk/>
            <pc:sldMk cId="2455485192" sldId="257"/>
            <ac:spMk id="7" creationId="{7CA2BC6A-8622-378D-781B-17A25B5A9C7C}"/>
          </ac:spMkLst>
        </pc:spChg>
      </pc:sldChg>
      <pc:sldChg chg="addSp delSp modSp add mod ord">
        <pc:chgData name="이 호진" userId="e7b51f9e24c37788" providerId="LiveId" clId="{44DA3561-4CAF-466E-9749-1FCEC18BF251}" dt="2022-05-16T14:45:41.654" v="198" actId="1076"/>
        <pc:sldMkLst>
          <pc:docMk/>
          <pc:sldMk cId="2511528273" sldId="258"/>
        </pc:sldMkLst>
        <pc:spChg chg="add mod">
          <ac:chgData name="이 호진" userId="e7b51f9e24c37788" providerId="LiveId" clId="{44DA3561-4CAF-466E-9749-1FCEC18BF251}" dt="2022-05-16T14:39:41.366" v="78" actId="14100"/>
          <ac:spMkLst>
            <pc:docMk/>
            <pc:sldMk cId="2511528273" sldId="258"/>
            <ac:spMk id="6" creationId="{589E36F9-82E6-570F-5631-A57710217392}"/>
          </ac:spMkLst>
        </pc:spChg>
        <pc:spChg chg="add mod">
          <ac:chgData name="이 호진" userId="e7b51f9e24c37788" providerId="LiveId" clId="{44DA3561-4CAF-466E-9749-1FCEC18BF251}" dt="2022-05-16T14:41:01.332" v="167" actId="1076"/>
          <ac:spMkLst>
            <pc:docMk/>
            <pc:sldMk cId="2511528273" sldId="258"/>
            <ac:spMk id="10" creationId="{FB864C8F-BEA5-056F-5678-65C59EEFE0DC}"/>
          </ac:spMkLst>
        </pc:spChg>
        <pc:spChg chg="add del mod">
          <ac:chgData name="이 호진" userId="e7b51f9e24c37788" providerId="LiveId" clId="{44DA3561-4CAF-466E-9749-1FCEC18BF251}" dt="2022-05-16T14:41:26.570" v="170" actId="478"/>
          <ac:spMkLst>
            <pc:docMk/>
            <pc:sldMk cId="2511528273" sldId="258"/>
            <ac:spMk id="11" creationId="{64387A80-9244-3CF4-F626-448FB130736B}"/>
          </ac:spMkLst>
        </pc:spChg>
        <pc:spChg chg="add del mod">
          <ac:chgData name="이 호진" userId="e7b51f9e24c37788" providerId="LiveId" clId="{44DA3561-4CAF-466E-9749-1FCEC18BF251}" dt="2022-05-16T14:41:38.608" v="173" actId="478"/>
          <ac:spMkLst>
            <pc:docMk/>
            <pc:sldMk cId="2511528273" sldId="258"/>
            <ac:spMk id="12" creationId="{ED4258DB-D8CF-C054-B7E3-72230F7E7D0E}"/>
          </ac:spMkLst>
        </pc:spChg>
        <pc:spChg chg="add mod">
          <ac:chgData name="이 호진" userId="e7b51f9e24c37788" providerId="LiveId" clId="{44DA3561-4CAF-466E-9749-1FCEC18BF251}" dt="2022-05-16T14:45:41.654" v="198" actId="1076"/>
          <ac:spMkLst>
            <pc:docMk/>
            <pc:sldMk cId="2511528273" sldId="258"/>
            <ac:spMk id="13" creationId="{02300336-B975-C39A-A8DA-FADBF16B5F57}"/>
          </ac:spMkLst>
        </pc:spChg>
        <pc:spChg chg="add mod">
          <ac:chgData name="이 호진" userId="e7b51f9e24c37788" providerId="LiveId" clId="{44DA3561-4CAF-466E-9749-1FCEC18BF251}" dt="2022-05-16T14:45:33.474" v="194" actId="1076"/>
          <ac:spMkLst>
            <pc:docMk/>
            <pc:sldMk cId="2511528273" sldId="258"/>
            <ac:spMk id="18" creationId="{647BB4B3-6C65-45DF-4A37-416A4A0351F3}"/>
          </ac:spMkLst>
        </pc:spChg>
        <pc:picChg chg="add mod">
          <ac:chgData name="이 호진" userId="e7b51f9e24c37788" providerId="LiveId" clId="{44DA3561-4CAF-466E-9749-1FCEC18BF251}" dt="2022-05-16T14:45:34.881" v="195" actId="1076"/>
          <ac:picMkLst>
            <pc:docMk/>
            <pc:sldMk cId="2511528273" sldId="258"/>
            <ac:picMk id="5" creationId="{B6E3F2BB-6E2E-4BB7-4204-38C839E4E190}"/>
          </ac:picMkLst>
        </pc:picChg>
        <pc:picChg chg="add del">
          <ac:chgData name="이 호진" userId="e7b51f9e24c37788" providerId="LiveId" clId="{44DA3561-4CAF-466E-9749-1FCEC18BF251}" dt="2022-05-16T14:43:43.690" v="187" actId="478"/>
          <ac:picMkLst>
            <pc:docMk/>
            <pc:sldMk cId="2511528273" sldId="258"/>
            <ac:picMk id="15" creationId="{095A48FF-40E7-BC72-58F7-DEFDCA9DD665}"/>
          </ac:picMkLst>
        </pc:picChg>
        <pc:picChg chg="add mod">
          <ac:chgData name="이 호진" userId="e7b51f9e24c37788" providerId="LiveId" clId="{44DA3561-4CAF-466E-9749-1FCEC18BF251}" dt="2022-05-16T14:45:36.714" v="196" actId="1076"/>
          <ac:picMkLst>
            <pc:docMk/>
            <pc:sldMk cId="2511528273" sldId="258"/>
            <ac:picMk id="1026" creationId="{31A78723-74BB-E779-801D-B88905575CDF}"/>
          </ac:picMkLst>
        </pc:picChg>
      </pc:sldChg>
      <pc:sldChg chg="addSp delSp modSp add mod ord">
        <pc:chgData name="이 호진" userId="e7b51f9e24c37788" providerId="LiveId" clId="{44DA3561-4CAF-466E-9749-1FCEC18BF251}" dt="2022-05-16T14:49:40.408" v="531" actId="6549"/>
        <pc:sldMkLst>
          <pc:docMk/>
          <pc:sldMk cId="2818415156" sldId="259"/>
        </pc:sldMkLst>
        <pc:spChg chg="add mod">
          <ac:chgData name="이 호진" userId="e7b51f9e24c37788" providerId="LiveId" clId="{44DA3561-4CAF-466E-9749-1FCEC18BF251}" dt="2022-05-16T14:47:18.575" v="293" actId="14100"/>
          <ac:spMkLst>
            <pc:docMk/>
            <pc:sldMk cId="2818415156" sldId="259"/>
            <ac:spMk id="2" creationId="{BBF08AC4-DC2D-1B5C-BAE9-20C1FA4F5674}"/>
          </ac:spMkLst>
        </pc:spChg>
        <pc:spChg chg="add mod">
          <ac:chgData name="이 호진" userId="e7b51f9e24c37788" providerId="LiveId" clId="{44DA3561-4CAF-466E-9749-1FCEC18BF251}" dt="2022-05-16T14:48:23.195" v="517" actId="1076"/>
          <ac:spMkLst>
            <pc:docMk/>
            <pc:sldMk cId="2818415156" sldId="259"/>
            <ac:spMk id="3" creationId="{548A488D-A853-4E86-0940-F0418F3348E8}"/>
          </ac:spMkLst>
        </pc:spChg>
        <pc:spChg chg="add mod">
          <ac:chgData name="이 호진" userId="e7b51f9e24c37788" providerId="LiveId" clId="{44DA3561-4CAF-466E-9749-1FCEC18BF251}" dt="2022-05-16T14:49:40.408" v="531" actId="6549"/>
          <ac:spMkLst>
            <pc:docMk/>
            <pc:sldMk cId="2818415156" sldId="259"/>
            <ac:spMk id="6" creationId="{013F69A1-93C9-50F8-A54D-44786CB30451}"/>
          </ac:spMkLst>
        </pc:spChg>
        <pc:picChg chg="add mod">
          <ac:chgData name="이 호진" userId="e7b51f9e24c37788" providerId="LiveId" clId="{44DA3561-4CAF-466E-9749-1FCEC18BF251}" dt="2022-05-16T14:47:23.569" v="295" actId="1076"/>
          <ac:picMkLst>
            <pc:docMk/>
            <pc:sldMk cId="2818415156" sldId="259"/>
            <ac:picMk id="2050" creationId="{B6E1E95C-EB1B-D02C-5C48-08C3FE99FB6E}"/>
          </ac:picMkLst>
        </pc:picChg>
        <pc:picChg chg="add del mod">
          <ac:chgData name="이 호진" userId="e7b51f9e24c37788" providerId="LiveId" clId="{44DA3561-4CAF-466E-9749-1FCEC18BF251}" dt="2022-05-16T14:49:24.891" v="519" actId="21"/>
          <ac:picMkLst>
            <pc:docMk/>
            <pc:sldMk cId="2818415156" sldId="259"/>
            <ac:picMk id="2052" creationId="{736D11BE-82F2-C753-7AEF-1B983A665158}"/>
          </ac:picMkLst>
        </pc:picChg>
      </pc:sldChg>
      <pc:sldChg chg="addSp modSp add mod ord">
        <pc:chgData name="이 호진" userId="e7b51f9e24c37788" providerId="LiveId" clId="{44DA3561-4CAF-466E-9749-1FCEC18BF251}" dt="2022-05-16T14:50:34.888" v="671" actId="1076"/>
        <pc:sldMkLst>
          <pc:docMk/>
          <pc:sldMk cId="179460613" sldId="260"/>
        </pc:sldMkLst>
        <pc:spChg chg="add mod">
          <ac:chgData name="이 호진" userId="e7b51f9e24c37788" providerId="LiveId" clId="{44DA3561-4CAF-466E-9749-1FCEC18BF251}" dt="2022-05-16T14:50:29.213" v="668" actId="255"/>
          <ac:spMkLst>
            <pc:docMk/>
            <pc:sldMk cId="179460613" sldId="260"/>
            <ac:spMk id="2" creationId="{7DF30BBF-2F26-6A91-417C-B0875805F0E8}"/>
          </ac:spMkLst>
        </pc:spChg>
        <pc:spChg chg="add mod">
          <ac:chgData name="이 호진" userId="e7b51f9e24c37788" providerId="LiveId" clId="{44DA3561-4CAF-466E-9749-1FCEC18BF251}" dt="2022-05-16T14:49:36.601" v="523"/>
          <ac:spMkLst>
            <pc:docMk/>
            <pc:sldMk cId="179460613" sldId="260"/>
            <ac:spMk id="10" creationId="{ED1F9E81-7BE5-C83B-0D8D-EF56A3CCEB84}"/>
          </ac:spMkLst>
        </pc:spChg>
        <pc:picChg chg="add mod">
          <ac:chgData name="이 호진" userId="e7b51f9e24c37788" providerId="LiveId" clId="{44DA3561-4CAF-466E-9749-1FCEC18BF251}" dt="2022-05-16T14:50:34.888" v="671" actId="1076"/>
          <ac:picMkLst>
            <pc:docMk/>
            <pc:sldMk cId="179460613" sldId="260"/>
            <ac:picMk id="6" creationId="{0B2AEBC8-7975-C001-E35D-54FB451D16FC}"/>
          </ac:picMkLst>
        </pc:picChg>
      </pc:sldChg>
      <pc:sldChg chg="addSp delSp modSp add mod">
        <pc:chgData name="이 호진" userId="e7b51f9e24c37788" providerId="LiveId" clId="{44DA3561-4CAF-466E-9749-1FCEC18BF251}" dt="2022-05-16T14:55:35.792" v="935" actId="1076"/>
        <pc:sldMkLst>
          <pc:docMk/>
          <pc:sldMk cId="3384833266" sldId="261"/>
        </pc:sldMkLst>
        <pc:spChg chg="add mod">
          <ac:chgData name="이 호진" userId="e7b51f9e24c37788" providerId="LiveId" clId="{44DA3561-4CAF-466E-9749-1FCEC18BF251}" dt="2022-05-16T14:53:23.763" v="915" actId="1076"/>
          <ac:spMkLst>
            <pc:docMk/>
            <pc:sldMk cId="3384833266" sldId="261"/>
            <ac:spMk id="6" creationId="{B988F288-8825-C26F-EB3E-EAA5E158A030}"/>
          </ac:spMkLst>
        </pc:spChg>
        <pc:spChg chg="add mod">
          <ac:chgData name="이 호진" userId="e7b51f9e24c37788" providerId="LiveId" clId="{44DA3561-4CAF-466E-9749-1FCEC18BF251}" dt="2022-05-16T14:53:30.797" v="917" actId="1076"/>
          <ac:spMkLst>
            <pc:docMk/>
            <pc:sldMk cId="3384833266" sldId="261"/>
            <ac:spMk id="10" creationId="{C26C0292-2BFE-9273-9EFF-7297CFE4B7F5}"/>
          </ac:spMkLst>
        </pc:spChg>
        <pc:picChg chg="add mod">
          <ac:chgData name="이 호진" userId="e7b51f9e24c37788" providerId="LiveId" clId="{44DA3561-4CAF-466E-9749-1FCEC18BF251}" dt="2022-05-16T14:54:27.254" v="922"/>
          <ac:picMkLst>
            <pc:docMk/>
            <pc:sldMk cId="3384833266" sldId="261"/>
            <ac:picMk id="9218" creationId="{914CE728-E3DB-BEDD-3B1C-4A60D849F002}"/>
          </ac:picMkLst>
        </pc:picChg>
        <pc:picChg chg="add del mod">
          <ac:chgData name="이 호진" userId="e7b51f9e24c37788" providerId="LiveId" clId="{44DA3561-4CAF-466E-9749-1FCEC18BF251}" dt="2022-05-16T14:54:40.310" v="929" actId="21"/>
          <ac:picMkLst>
            <pc:docMk/>
            <pc:sldMk cId="3384833266" sldId="261"/>
            <ac:picMk id="9220" creationId="{193575A9-2664-40DF-56E2-92A6720AE6FF}"/>
          </ac:picMkLst>
        </pc:picChg>
        <pc:picChg chg="add mod">
          <ac:chgData name="이 호진" userId="e7b51f9e24c37788" providerId="LiveId" clId="{44DA3561-4CAF-466E-9749-1FCEC18BF251}" dt="2022-05-16T14:55:35.792" v="935" actId="1076"/>
          <ac:picMkLst>
            <pc:docMk/>
            <pc:sldMk cId="3384833266" sldId="261"/>
            <ac:picMk id="9222" creationId="{6B60196E-C876-8D8A-8B2C-6516EE4008B9}"/>
          </ac:picMkLst>
        </pc:picChg>
      </pc:sldChg>
      <pc:sldChg chg="addSp delSp modSp add mod">
        <pc:chgData name="이 호진" userId="e7b51f9e24c37788" providerId="LiveId" clId="{44DA3561-4CAF-466E-9749-1FCEC18BF251}" dt="2022-05-16T14:57:27.891" v="1076" actId="1076"/>
        <pc:sldMkLst>
          <pc:docMk/>
          <pc:sldMk cId="3045787413" sldId="262"/>
        </pc:sldMkLst>
        <pc:spChg chg="del">
          <ac:chgData name="이 호진" userId="e7b51f9e24c37788" providerId="LiveId" clId="{44DA3561-4CAF-466E-9749-1FCEC18BF251}" dt="2022-05-16T14:51:59.771" v="836" actId="478"/>
          <ac:spMkLst>
            <pc:docMk/>
            <pc:sldMk cId="3045787413" sldId="262"/>
            <ac:spMk id="6" creationId="{B988F288-8825-C26F-EB3E-EAA5E158A030}"/>
          </ac:spMkLst>
        </pc:spChg>
        <pc:spChg chg="del">
          <ac:chgData name="이 호진" userId="e7b51f9e24c37788" providerId="LiveId" clId="{44DA3561-4CAF-466E-9749-1FCEC18BF251}" dt="2022-05-16T14:51:58.277" v="835" actId="478"/>
          <ac:spMkLst>
            <pc:docMk/>
            <pc:sldMk cId="3045787413" sldId="262"/>
            <ac:spMk id="10" creationId="{C26C0292-2BFE-9273-9EFF-7297CFE4B7F5}"/>
          </ac:spMkLst>
        </pc:spChg>
        <pc:spChg chg="add mod">
          <ac:chgData name="이 호진" userId="e7b51f9e24c37788" providerId="LiveId" clId="{44DA3561-4CAF-466E-9749-1FCEC18BF251}" dt="2022-05-16T14:55:51.963" v="957" actId="14100"/>
          <ac:spMkLst>
            <pc:docMk/>
            <pc:sldMk cId="3045787413" sldId="262"/>
            <ac:spMk id="12" creationId="{8996BDBF-76DF-B553-CE90-0F8030D0E245}"/>
          </ac:spMkLst>
        </pc:spChg>
        <pc:spChg chg="add mod">
          <ac:chgData name="이 호진" userId="e7b51f9e24c37788" providerId="LiveId" clId="{44DA3561-4CAF-466E-9749-1FCEC18BF251}" dt="2022-05-16T14:56:28.342" v="1068" actId="20577"/>
          <ac:spMkLst>
            <pc:docMk/>
            <pc:sldMk cId="3045787413" sldId="262"/>
            <ac:spMk id="13" creationId="{18AE7DE9-DB9F-5C6A-05C7-D7E4293909B0}"/>
          </ac:spMkLst>
        </pc:spChg>
        <pc:picChg chg="add mod">
          <ac:chgData name="이 호진" userId="e7b51f9e24c37788" providerId="LiveId" clId="{44DA3561-4CAF-466E-9749-1FCEC18BF251}" dt="2022-05-16T14:55:54.638" v="959" actId="1076"/>
          <ac:picMkLst>
            <pc:docMk/>
            <pc:sldMk cId="3045787413" sldId="262"/>
            <ac:picMk id="11" creationId="{005D2E1B-AD2F-B7E3-66AB-7B7C1E0167C6}"/>
          </ac:picMkLst>
        </pc:picChg>
        <pc:picChg chg="add del mod">
          <ac:chgData name="이 호진" userId="e7b51f9e24c37788" providerId="LiveId" clId="{44DA3561-4CAF-466E-9749-1FCEC18BF251}" dt="2022-05-16T14:56:57.452" v="1070" actId="478"/>
          <ac:picMkLst>
            <pc:docMk/>
            <pc:sldMk cId="3045787413" sldId="262"/>
            <ac:picMk id="8194" creationId="{9F80E523-E9F8-C3EE-80EF-E738D097C15D}"/>
          </ac:picMkLst>
        </pc:picChg>
        <pc:picChg chg="add mod">
          <ac:chgData name="이 호진" userId="e7b51f9e24c37788" providerId="LiveId" clId="{44DA3561-4CAF-466E-9749-1FCEC18BF251}" dt="2022-05-16T14:57:27.891" v="1076" actId="1076"/>
          <ac:picMkLst>
            <pc:docMk/>
            <pc:sldMk cId="3045787413" sldId="262"/>
            <ac:picMk id="8196" creationId="{84D57929-054A-F11D-2588-924876C109DD}"/>
          </ac:picMkLst>
        </pc:picChg>
      </pc:sldChg>
      <pc:sldChg chg="delSp add mod">
        <pc:chgData name="이 호진" userId="e7b51f9e24c37788" providerId="LiveId" clId="{44DA3561-4CAF-466E-9749-1FCEC18BF251}" dt="2022-05-16T14:52:03.383" v="838" actId="478"/>
        <pc:sldMkLst>
          <pc:docMk/>
          <pc:sldMk cId="3318573524" sldId="263"/>
        </pc:sldMkLst>
        <pc:spChg chg="del">
          <ac:chgData name="이 호진" userId="e7b51f9e24c37788" providerId="LiveId" clId="{44DA3561-4CAF-466E-9749-1FCEC18BF251}" dt="2022-05-16T14:52:03.383" v="838" actId="478"/>
          <ac:spMkLst>
            <pc:docMk/>
            <pc:sldMk cId="3318573524" sldId="263"/>
            <ac:spMk id="6" creationId="{B988F288-8825-C26F-EB3E-EAA5E158A030}"/>
          </ac:spMkLst>
        </pc:spChg>
        <pc:spChg chg="del">
          <ac:chgData name="이 호진" userId="e7b51f9e24c37788" providerId="LiveId" clId="{44DA3561-4CAF-466E-9749-1FCEC18BF251}" dt="2022-05-16T14:52:02.061" v="837" actId="478"/>
          <ac:spMkLst>
            <pc:docMk/>
            <pc:sldMk cId="3318573524" sldId="263"/>
            <ac:spMk id="10" creationId="{C26C0292-2BFE-9273-9EFF-7297CFE4B7F5}"/>
          </ac:spMkLst>
        </pc:spChg>
      </pc:sldChg>
      <pc:sldChg chg="addSp delSp modSp add mod">
        <pc:chgData name="이 호진" userId="e7b51f9e24c37788" providerId="LiveId" clId="{44DA3561-4CAF-466E-9749-1FCEC18BF251}" dt="2022-05-16T15:00:28.705" v="1137" actId="1076"/>
        <pc:sldMkLst>
          <pc:docMk/>
          <pc:sldMk cId="3404161445" sldId="264"/>
        </pc:sldMkLst>
        <pc:spChg chg="add mod">
          <ac:chgData name="이 호진" userId="e7b51f9e24c37788" providerId="LiveId" clId="{44DA3561-4CAF-466E-9749-1FCEC18BF251}" dt="2022-05-16T14:58:31.907" v="1123" actId="1076"/>
          <ac:spMkLst>
            <pc:docMk/>
            <pc:sldMk cId="3404161445" sldId="264"/>
            <ac:spMk id="10" creationId="{6D8540C0-D3B4-0539-CE22-55D940E1A068}"/>
          </ac:spMkLst>
        </pc:spChg>
        <pc:spChg chg="add mod">
          <ac:chgData name="이 호진" userId="e7b51f9e24c37788" providerId="LiveId" clId="{44DA3561-4CAF-466E-9749-1FCEC18BF251}" dt="2022-05-16T14:58:12.793" v="1103" actId="6549"/>
          <ac:spMkLst>
            <pc:docMk/>
            <pc:sldMk cId="3404161445" sldId="264"/>
            <ac:spMk id="11" creationId="{D6F1E0AC-7FFC-032B-63CE-9C2F89B341BD}"/>
          </ac:spMkLst>
        </pc:spChg>
        <pc:picChg chg="add del mod">
          <ac:chgData name="이 호진" userId="e7b51f9e24c37788" providerId="LiveId" clId="{44DA3561-4CAF-466E-9749-1FCEC18BF251}" dt="2022-05-16T15:00:28.705" v="1137" actId="1076"/>
          <ac:picMkLst>
            <pc:docMk/>
            <pc:sldMk cId="3404161445" sldId="264"/>
            <ac:picMk id="5" creationId="{92A433C6-69D5-F363-92C2-813AFA7F4D1D}"/>
          </ac:picMkLst>
        </pc:picChg>
        <pc:picChg chg="add mod">
          <ac:chgData name="이 호진" userId="e7b51f9e24c37788" providerId="LiveId" clId="{44DA3561-4CAF-466E-9749-1FCEC18BF251}" dt="2022-05-16T15:00:24.881" v="1135" actId="1076"/>
          <ac:picMkLst>
            <pc:docMk/>
            <pc:sldMk cId="3404161445" sldId="264"/>
            <ac:picMk id="12" creationId="{B67A3BC1-0C1F-8D6E-3BE3-2837CBB2D197}"/>
          </ac:picMkLst>
        </pc:picChg>
      </pc:sldChg>
      <pc:sldChg chg="add del">
        <pc:chgData name="이 호진" userId="e7b51f9e24c37788" providerId="LiveId" clId="{44DA3561-4CAF-466E-9749-1FCEC18BF251}" dt="2022-05-16T15:02:25.510" v="1138" actId="47"/>
        <pc:sldMkLst>
          <pc:docMk/>
          <pc:sldMk cId="2726138816" sldId="265"/>
        </pc:sldMkLst>
      </pc:sldChg>
      <pc:sldChg chg="add del">
        <pc:chgData name="이 호진" userId="e7b51f9e24c37788" providerId="LiveId" clId="{44DA3561-4CAF-466E-9749-1FCEC18BF251}" dt="2022-05-16T15:02:25.510" v="1138" actId="47"/>
        <pc:sldMkLst>
          <pc:docMk/>
          <pc:sldMk cId="3195434616" sldId="266"/>
        </pc:sldMkLst>
      </pc:sldChg>
      <pc:sldChg chg="add del">
        <pc:chgData name="이 호진" userId="e7b51f9e24c37788" providerId="LiveId" clId="{44DA3561-4CAF-466E-9749-1FCEC18BF251}" dt="2022-05-16T15:02:25.510" v="1138" actId="47"/>
        <pc:sldMkLst>
          <pc:docMk/>
          <pc:sldMk cId="1207161911" sldId="267"/>
        </pc:sldMkLst>
      </pc:sldChg>
    </pc:docChg>
  </pc:docChgLst>
  <pc:docChgLst>
    <pc:chgData name="이 호진" userId="e7b51f9e24c37788" providerId="LiveId" clId="{F32E3E2C-F9B4-4B13-876A-6BA14F83005B}"/>
    <pc:docChg chg="addSld delSld modSld">
      <pc:chgData name="이 호진" userId="e7b51f9e24c37788" providerId="LiveId" clId="{F32E3E2C-F9B4-4B13-876A-6BA14F83005B}" dt="2022-05-16T15:09:55.259" v="356"/>
      <pc:docMkLst>
        <pc:docMk/>
      </pc:docMkLst>
      <pc:sldChg chg="del">
        <pc:chgData name="이 호진" userId="e7b51f9e24c37788" providerId="LiveId" clId="{F32E3E2C-F9B4-4B13-876A-6BA14F83005B}" dt="2022-05-16T15:02:59.113" v="0" actId="47"/>
        <pc:sldMkLst>
          <pc:docMk/>
          <pc:sldMk cId="2184666338" sldId="256"/>
        </pc:sldMkLst>
      </pc:sldChg>
      <pc:sldChg chg="modSp mod">
        <pc:chgData name="이 호진" userId="e7b51f9e24c37788" providerId="LiveId" clId="{F32E3E2C-F9B4-4B13-876A-6BA14F83005B}" dt="2022-05-16T15:09:55.259" v="356"/>
        <pc:sldMkLst>
          <pc:docMk/>
          <pc:sldMk cId="2455485192" sldId="257"/>
        </pc:sldMkLst>
        <pc:spChg chg="mod">
          <ac:chgData name="이 호진" userId="e7b51f9e24c37788" providerId="LiveId" clId="{F32E3E2C-F9B4-4B13-876A-6BA14F83005B}" dt="2022-05-16T15:09:55.259" v="356"/>
          <ac:spMkLst>
            <pc:docMk/>
            <pc:sldMk cId="2455485192" sldId="257"/>
            <ac:spMk id="7" creationId="{7CA2BC6A-8622-378D-781B-17A25B5A9C7C}"/>
          </ac:spMkLst>
        </pc:spChg>
      </pc:sldChg>
      <pc:sldChg chg="del">
        <pc:chgData name="이 호진" userId="e7b51f9e24c37788" providerId="LiveId" clId="{F32E3E2C-F9B4-4B13-876A-6BA14F83005B}" dt="2022-05-16T15:02:59.113" v="0" actId="47"/>
        <pc:sldMkLst>
          <pc:docMk/>
          <pc:sldMk cId="2511528273" sldId="258"/>
        </pc:sldMkLst>
      </pc:sldChg>
      <pc:sldChg chg="del">
        <pc:chgData name="이 호진" userId="e7b51f9e24c37788" providerId="LiveId" clId="{F32E3E2C-F9B4-4B13-876A-6BA14F83005B}" dt="2022-05-16T15:02:59.113" v="0" actId="47"/>
        <pc:sldMkLst>
          <pc:docMk/>
          <pc:sldMk cId="2818415156" sldId="259"/>
        </pc:sldMkLst>
      </pc:sldChg>
      <pc:sldChg chg="del">
        <pc:chgData name="이 호진" userId="e7b51f9e24c37788" providerId="LiveId" clId="{F32E3E2C-F9B4-4B13-876A-6BA14F83005B}" dt="2022-05-16T15:02:59.113" v="0" actId="47"/>
        <pc:sldMkLst>
          <pc:docMk/>
          <pc:sldMk cId="179460613" sldId="260"/>
        </pc:sldMkLst>
      </pc:sldChg>
      <pc:sldChg chg="del">
        <pc:chgData name="이 호진" userId="e7b51f9e24c37788" providerId="LiveId" clId="{F32E3E2C-F9B4-4B13-876A-6BA14F83005B}" dt="2022-05-16T15:02:59.113" v="0" actId="47"/>
        <pc:sldMkLst>
          <pc:docMk/>
          <pc:sldMk cId="3384833266" sldId="261"/>
        </pc:sldMkLst>
      </pc:sldChg>
      <pc:sldChg chg="del">
        <pc:chgData name="이 호진" userId="e7b51f9e24c37788" providerId="LiveId" clId="{F32E3E2C-F9B4-4B13-876A-6BA14F83005B}" dt="2022-05-16T15:02:59.113" v="0" actId="47"/>
        <pc:sldMkLst>
          <pc:docMk/>
          <pc:sldMk cId="3045787413" sldId="262"/>
        </pc:sldMkLst>
      </pc:sldChg>
      <pc:sldChg chg="addSp modSp mod">
        <pc:chgData name="이 호진" userId="e7b51f9e24c37788" providerId="LiveId" clId="{F32E3E2C-F9B4-4B13-876A-6BA14F83005B}" dt="2022-05-16T15:05:41.752" v="130" actId="1076"/>
        <pc:sldMkLst>
          <pc:docMk/>
          <pc:sldMk cId="3318573524" sldId="263"/>
        </pc:sldMkLst>
        <pc:spChg chg="add mod">
          <ac:chgData name="이 호진" userId="e7b51f9e24c37788" providerId="LiveId" clId="{F32E3E2C-F9B4-4B13-876A-6BA14F83005B}" dt="2022-05-16T15:03:18.920" v="24" actId="14100"/>
          <ac:spMkLst>
            <pc:docMk/>
            <pc:sldMk cId="3318573524" sldId="263"/>
            <ac:spMk id="2" creationId="{BAACB574-7395-F138-C308-2FD8DD42F8F4}"/>
          </ac:spMkLst>
        </pc:spChg>
        <pc:spChg chg="add mod">
          <ac:chgData name="이 호진" userId="e7b51f9e24c37788" providerId="LiveId" clId="{F32E3E2C-F9B4-4B13-876A-6BA14F83005B}" dt="2022-05-16T15:05:13.268" v="124" actId="20577"/>
          <ac:spMkLst>
            <pc:docMk/>
            <pc:sldMk cId="3318573524" sldId="263"/>
            <ac:spMk id="3" creationId="{A1355030-9812-7C12-B5DA-1C806D41B3EE}"/>
          </ac:spMkLst>
        </pc:spChg>
        <pc:picChg chg="add mod">
          <ac:chgData name="이 호진" userId="e7b51f9e24c37788" providerId="LiveId" clId="{F32E3E2C-F9B4-4B13-876A-6BA14F83005B}" dt="2022-05-16T15:05:16.326" v="125" actId="1076"/>
          <ac:picMkLst>
            <pc:docMk/>
            <pc:sldMk cId="3318573524" sldId="263"/>
            <ac:picMk id="1026" creationId="{A1CBC753-734D-4F9E-9F32-DDF48E3B9B60}"/>
          </ac:picMkLst>
        </pc:picChg>
        <pc:picChg chg="add mod">
          <ac:chgData name="이 호진" userId="e7b51f9e24c37788" providerId="LiveId" clId="{F32E3E2C-F9B4-4B13-876A-6BA14F83005B}" dt="2022-05-16T15:05:41.752" v="130" actId="1076"/>
          <ac:picMkLst>
            <pc:docMk/>
            <pc:sldMk cId="3318573524" sldId="263"/>
            <ac:picMk id="1028" creationId="{608521E1-A5BF-D921-906E-A7FFF83FE894}"/>
          </ac:picMkLst>
        </pc:picChg>
      </pc:sldChg>
      <pc:sldChg chg="addSp modSp add mod">
        <pc:chgData name="이 호진" userId="e7b51f9e24c37788" providerId="LiveId" clId="{F32E3E2C-F9B4-4B13-876A-6BA14F83005B}" dt="2022-05-16T15:09:16.280" v="341" actId="1076"/>
        <pc:sldMkLst>
          <pc:docMk/>
          <pc:sldMk cId="3110455013" sldId="264"/>
        </pc:sldMkLst>
        <pc:spChg chg="add mod">
          <ac:chgData name="이 호진" userId="e7b51f9e24c37788" providerId="LiveId" clId="{F32E3E2C-F9B4-4B13-876A-6BA14F83005B}" dt="2022-05-16T15:07:58.430" v="325" actId="1076"/>
          <ac:spMkLst>
            <pc:docMk/>
            <pc:sldMk cId="3110455013" sldId="264"/>
            <ac:spMk id="2" creationId="{5C452375-F545-F580-7D66-23601D64A8DD}"/>
          </ac:spMkLst>
        </pc:spChg>
        <pc:spChg chg="add mod">
          <ac:chgData name="이 호진" userId="e7b51f9e24c37788" providerId="LiveId" clId="{F32E3E2C-F9B4-4B13-876A-6BA14F83005B}" dt="2022-05-16T15:07:50.140" v="321" actId="14100"/>
          <ac:spMkLst>
            <pc:docMk/>
            <pc:sldMk cId="3110455013" sldId="264"/>
            <ac:spMk id="6" creationId="{3E2CE0ED-C575-73DC-D947-C22A26B9CE84}"/>
          </ac:spMkLst>
        </pc:spChg>
        <pc:picChg chg="add mod">
          <ac:chgData name="이 호진" userId="e7b51f9e24c37788" providerId="LiveId" clId="{F32E3E2C-F9B4-4B13-876A-6BA14F83005B}" dt="2022-05-16T15:09:09.973" v="338" actId="14100"/>
          <ac:picMkLst>
            <pc:docMk/>
            <pc:sldMk cId="3110455013" sldId="264"/>
            <ac:picMk id="5" creationId="{00C75C79-7E99-A170-FAE1-9B389F1A7402}"/>
          </ac:picMkLst>
        </pc:picChg>
        <pc:picChg chg="add mod">
          <ac:chgData name="이 호진" userId="e7b51f9e24c37788" providerId="LiveId" clId="{F32E3E2C-F9B4-4B13-876A-6BA14F83005B}" dt="2022-05-16T15:09:16.280" v="341" actId="1076"/>
          <ac:picMkLst>
            <pc:docMk/>
            <pc:sldMk cId="3110455013" sldId="264"/>
            <ac:picMk id="2050" creationId="{C5F6A4DC-3499-BEE6-08F2-6466F8CE3D40}"/>
          </ac:picMkLst>
        </pc:picChg>
      </pc:sldChg>
      <pc:sldChg chg="del">
        <pc:chgData name="이 호진" userId="e7b51f9e24c37788" providerId="LiveId" clId="{F32E3E2C-F9B4-4B13-876A-6BA14F83005B}" dt="2022-05-16T15:02:59.113" v="0" actId="47"/>
        <pc:sldMkLst>
          <pc:docMk/>
          <pc:sldMk cId="3404161445" sldId="264"/>
        </pc:sldMkLst>
      </pc:sldChg>
      <pc:sldChg chg="add del">
        <pc:chgData name="이 호진" userId="e7b51f9e24c37788" providerId="LiveId" clId="{F32E3E2C-F9B4-4B13-876A-6BA14F83005B}" dt="2022-05-16T15:09:43.607" v="342" actId="47"/>
        <pc:sldMkLst>
          <pc:docMk/>
          <pc:sldMk cId="2961886670" sldId="265"/>
        </pc:sldMkLst>
      </pc:sldChg>
      <pc:sldChg chg="add del">
        <pc:chgData name="이 호진" userId="e7b51f9e24c37788" providerId="LiveId" clId="{F32E3E2C-F9B4-4B13-876A-6BA14F83005B}" dt="2022-05-16T15:09:43.607" v="342" actId="47"/>
        <pc:sldMkLst>
          <pc:docMk/>
          <pc:sldMk cId="2122252419" sldId="266"/>
        </pc:sldMkLst>
      </pc:sldChg>
      <pc:sldChg chg="add del">
        <pc:chgData name="이 호진" userId="e7b51f9e24c37788" providerId="LiveId" clId="{F32E3E2C-F9B4-4B13-876A-6BA14F83005B}" dt="2022-05-16T15:09:43.607" v="342" actId="47"/>
        <pc:sldMkLst>
          <pc:docMk/>
          <pc:sldMk cId="1858693945" sldId="267"/>
        </pc:sldMkLst>
      </pc:sldChg>
      <pc:sldChg chg="add">
        <pc:chgData name="이 호진" userId="e7b51f9e24c37788" providerId="LiveId" clId="{F32E3E2C-F9B4-4B13-876A-6BA14F83005B}" dt="2022-05-16T15:03:02.331" v="5"/>
        <pc:sldMkLst>
          <pc:docMk/>
          <pc:sldMk cId="610208029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PWM </a:t>
            </a:r>
            <a:r>
              <a:rPr lang="ko-KR" altLang="en-US" sz="3600" dirty="0"/>
              <a:t>생성원리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아두이노를</a:t>
            </a:r>
            <a:r>
              <a:rPr lang="ko-KR" altLang="en-US" dirty="0"/>
              <a:t> 통하여 모터를 구동하는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548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355030-9812-7C12-B5DA-1C806D41B3EE}"/>
              </a:ext>
            </a:extLst>
          </p:cNvPr>
          <p:cNvSpPr txBox="1"/>
          <p:nvPr/>
        </p:nvSpPr>
        <p:spPr>
          <a:xfrm>
            <a:off x="375555" y="958362"/>
            <a:ext cx="712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아두이노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en-US" altLang="ko-KR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ATMega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328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은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6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개의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PWM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모듈을 탑제하고 있습니다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026" name="Picture 2" descr="Bootloader with Arduino Atmega328 | สัญลักษณ์, อิเล็กทรอนิกส์, ขาย">
            <a:extLst>
              <a:ext uri="{FF2B5EF4-FFF2-40B4-BE49-F238E27FC236}">
                <a16:creationId xmlns:a16="http://schemas.microsoft.com/office/drawing/2014/main" id="{A1CBC753-734D-4F9E-9F32-DDF48E3B9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12" y="1869142"/>
            <a:ext cx="4918239" cy="286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tmega128 강좌 - PWM : 네이버 블로그">
            <a:extLst>
              <a:ext uri="{FF2B5EF4-FFF2-40B4-BE49-F238E27FC236}">
                <a16:creationId xmlns:a16="http://schemas.microsoft.com/office/drawing/2014/main" id="{608521E1-A5BF-D921-906E-A7FFF83FE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051" y="1869142"/>
            <a:ext cx="3473644" cy="214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27D53B-1421-F474-24A9-DE4B22346D1C}"/>
              </a:ext>
            </a:extLst>
          </p:cNvPr>
          <p:cNvSpPr txBox="1"/>
          <p:nvPr/>
        </p:nvSpPr>
        <p:spPr>
          <a:xfrm>
            <a:off x="375555" y="293915"/>
            <a:ext cx="537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아두이노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PWM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57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452375-F545-F580-7D66-23601D64A8DD}"/>
              </a:ext>
            </a:extLst>
          </p:cNvPr>
          <p:cNvSpPr txBox="1"/>
          <p:nvPr/>
        </p:nvSpPr>
        <p:spPr>
          <a:xfrm>
            <a:off x="375556" y="949061"/>
            <a:ext cx="788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PWM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의 파형을 구형하기 위해서는 펄스의 길이를 카운트 하여 폭을 결정합니다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C75C79-7E99-A170-FAE1-9B389F1A7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15" y="1843119"/>
            <a:ext cx="4733361" cy="254169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5F6A4DC-3499-BEE6-08F2-6466F8CE3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159" y="1860011"/>
            <a:ext cx="3913269" cy="142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AD0D31-39B9-13B9-6C4E-BE41B2CE67A8}"/>
              </a:ext>
            </a:extLst>
          </p:cNvPr>
          <p:cNvSpPr txBox="1"/>
          <p:nvPr/>
        </p:nvSpPr>
        <p:spPr>
          <a:xfrm>
            <a:off x="375555" y="293915"/>
            <a:ext cx="537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카운터</a:t>
            </a:r>
          </a:p>
        </p:txBody>
      </p:sp>
    </p:spTree>
    <p:extLst>
      <p:ext uri="{BB962C8B-B14F-4D97-AF65-F5344CB8AC3E}">
        <p14:creationId xmlns:p14="http://schemas.microsoft.com/office/powerpoint/2010/main" val="3110455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37</Words>
  <Application>Microsoft Office PowerPoint</Application>
  <PresentationFormat>화면 슬라이드 쇼(16:9)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3</cp:revision>
  <dcterms:created xsi:type="dcterms:W3CDTF">2022-02-09T03:28:42Z</dcterms:created>
  <dcterms:modified xsi:type="dcterms:W3CDTF">2024-04-16T08:17:05Z</dcterms:modified>
</cp:coreProperties>
</file>