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8" r:id="rId8"/>
    <p:sldId id="262" r:id="rId9"/>
    <p:sldId id="264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A3561-4CAF-466E-9749-1FCEC18BF251}" v="171" dt="2022-05-18T10:28:29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4DA3561-4CAF-466E-9749-1FCEC18BF251}"/>
    <pc:docChg chg="undo custSel addSld delSld modSld sldOrd">
      <pc:chgData name="이 호진" userId="e7b51f9e24c37788" providerId="LiveId" clId="{44DA3561-4CAF-466E-9749-1FCEC18BF251}" dt="2022-06-03T04:27:53.682" v="1223" actId="113"/>
      <pc:docMkLst>
        <pc:docMk/>
      </pc:docMkLst>
      <pc:sldChg chg="addSp delSp modSp mod">
        <pc:chgData name="이 호진" userId="e7b51f9e24c37788" providerId="LiveId" clId="{44DA3561-4CAF-466E-9749-1FCEC18BF251}" dt="2022-05-18T10:25:46.103" v="1176" actId="1076"/>
        <pc:sldMkLst>
          <pc:docMk/>
          <pc:sldMk cId="2184666338" sldId="256"/>
        </pc:sldMkLst>
        <pc:spChg chg="add mod">
          <ac:chgData name="이 호진" userId="e7b51f9e24c37788" providerId="LiveId" clId="{44DA3561-4CAF-466E-9749-1FCEC18BF251}" dt="2022-05-16T14:51:34.311" v="816" actId="1076"/>
          <ac:spMkLst>
            <pc:docMk/>
            <pc:sldMk cId="2184666338" sldId="256"/>
            <ac:spMk id="3" creationId="{1A0230BC-C724-E4BF-9283-0E91F9FFA842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4" creationId="{26180607-BB40-F469-F649-90C6372865B0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44DA3561-4CAF-466E-9749-1FCEC18BF251}" dt="2022-05-16T11:43:47.783" v="8" actId="478"/>
          <ac:spMkLst>
            <pc:docMk/>
            <pc:sldMk cId="2184666338" sldId="256"/>
            <ac:spMk id="6" creationId="{0A34A85E-A8AA-47D0-AA1E-C7ECAB2CC847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6" creationId="{B0A1115A-6B63-5AA9-B07B-4B90E741455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7" creationId="{519539EB-4598-167B-9081-C4518DB6AD37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8" creationId="{E291441D-8992-7789-9ECE-DDB2B3BFAD1B}"/>
          </ac:spMkLst>
        </pc:spChg>
        <pc:spChg chg="add mod">
          <ac:chgData name="이 호진" userId="e7b51f9e24c37788" providerId="LiveId" clId="{44DA3561-4CAF-466E-9749-1FCEC18BF251}" dt="2022-05-16T11:44:06.897" v="20"/>
          <ac:spMkLst>
            <pc:docMk/>
            <pc:sldMk cId="2184666338" sldId="256"/>
            <ac:spMk id="9" creationId="{B6906C62-2E55-FFD5-A504-5CDE6578A973}"/>
          </ac:spMkLst>
        </pc:spChg>
        <pc:spChg chg="add del mod">
          <ac:chgData name="이 호진" userId="e7b51f9e24c37788" providerId="LiveId" clId="{44DA3561-4CAF-466E-9749-1FCEC18BF251}" dt="2022-05-16T14:51:49.708" v="831" actId="21"/>
          <ac:spMkLst>
            <pc:docMk/>
            <pc:sldMk cId="2184666338" sldId="256"/>
            <ac:spMk id="10" creationId="{AF42EC43-B83E-28D6-0246-2A15624105CD}"/>
          </ac:spMkLst>
        </pc:spChg>
        <pc:spChg chg="add mod">
          <ac:chgData name="이 호진" userId="e7b51f9e24c37788" providerId="LiveId" clId="{44DA3561-4CAF-466E-9749-1FCEC18BF251}" dt="2022-05-16T14:50:59.607" v="690" actId="14100"/>
          <ac:spMkLst>
            <pc:docMk/>
            <pc:sldMk cId="2184666338" sldId="256"/>
            <ac:spMk id="11" creationId="{BA3CC202-53A9-6CD4-B47E-5813A8FFA732}"/>
          </ac:spMkLst>
        </pc:spChg>
        <pc:spChg chg="add mod">
          <ac:chgData name="이 호진" userId="e7b51f9e24c37788" providerId="LiveId" clId="{44DA3561-4CAF-466E-9749-1FCEC18BF251}" dt="2022-05-18T10:25:46.103" v="1176" actId="1076"/>
          <ac:spMkLst>
            <pc:docMk/>
            <pc:sldMk cId="2184666338" sldId="256"/>
            <ac:spMk id="12" creationId="{DCFC4401-7A54-8410-0F0C-E1AFA2BF2F4B}"/>
          </ac:spMkLst>
        </pc:spChg>
        <pc:picChg chg="add mod ord">
          <ac:chgData name="이 호진" userId="e7b51f9e24c37788" providerId="LiveId" clId="{44DA3561-4CAF-466E-9749-1FCEC18BF251}" dt="2022-05-18T10:25:43.023" v="1175" actId="14100"/>
          <ac:picMkLst>
            <pc:docMk/>
            <pc:sldMk cId="2184666338" sldId="256"/>
            <ac:picMk id="5" creationId="{4C7DBEAE-1D42-F383-B7B6-A7F79EE216B3}"/>
          </ac:picMkLst>
        </pc:picChg>
        <pc:picChg chg="add mod">
          <ac:chgData name="이 호진" userId="e7b51f9e24c37788" providerId="LiveId" clId="{44DA3561-4CAF-466E-9749-1FCEC18BF251}" dt="2022-05-16T14:52:31.305" v="847" actId="1076"/>
          <ac:picMkLst>
            <pc:docMk/>
            <pc:sldMk cId="2184666338" sldId="256"/>
            <ac:picMk id="10242" creationId="{D12E3F3D-86C9-9796-7E73-5FB45BE89CCF}"/>
          </ac:picMkLst>
        </pc:picChg>
      </pc:sldChg>
      <pc:sldChg chg="modSp add mod">
        <pc:chgData name="이 호진" userId="e7b51f9e24c37788" providerId="LiveId" clId="{44DA3561-4CAF-466E-9749-1FCEC18BF251}" dt="2022-05-16T11:43:59.322" v="19" actId="20577"/>
        <pc:sldMkLst>
          <pc:docMk/>
          <pc:sldMk cId="2455485192" sldId="257"/>
        </pc:sldMkLst>
        <pc:spChg chg="mod">
          <ac:chgData name="이 호진" userId="e7b51f9e24c37788" providerId="LiveId" clId="{44DA3561-4CAF-466E-9749-1FCEC18BF251}" dt="2022-05-16T11:43:59.322" v="19" actId="20577"/>
          <ac:spMkLst>
            <pc:docMk/>
            <pc:sldMk cId="2455485192" sldId="257"/>
            <ac:spMk id="5" creationId="{0281D26A-912F-DA87-0C31-047DBADFDD89}"/>
          </ac:spMkLst>
        </pc:spChg>
        <pc:spChg chg="mod">
          <ac:chgData name="이 호진" userId="e7b51f9e24c37788" providerId="LiveId" clId="{44DA3561-4CAF-466E-9749-1FCEC18BF251}" dt="2022-05-16T11:43:30.982" v="7" actId="6549"/>
          <ac:spMkLst>
            <pc:docMk/>
            <pc:sldMk cId="2455485192" sldId="257"/>
            <ac:spMk id="7" creationId="{7CA2BC6A-8622-378D-781B-17A25B5A9C7C}"/>
          </ac:spMkLst>
        </pc:spChg>
      </pc:sldChg>
      <pc:sldChg chg="addSp delSp modSp add mod ord">
        <pc:chgData name="이 호진" userId="e7b51f9e24c37788" providerId="LiveId" clId="{44DA3561-4CAF-466E-9749-1FCEC18BF251}" dt="2022-06-03T04:27:53.682" v="1223" actId="113"/>
        <pc:sldMkLst>
          <pc:docMk/>
          <pc:sldMk cId="2511528273" sldId="258"/>
        </pc:sldMkLst>
        <pc:spChg chg="add mod">
          <ac:chgData name="이 호진" userId="e7b51f9e24c37788" providerId="LiveId" clId="{44DA3561-4CAF-466E-9749-1FCEC18BF251}" dt="2022-05-16T14:39:41.366" v="78" actId="14100"/>
          <ac:spMkLst>
            <pc:docMk/>
            <pc:sldMk cId="2511528273" sldId="258"/>
            <ac:spMk id="6" creationId="{589E36F9-82E6-570F-5631-A57710217392}"/>
          </ac:spMkLst>
        </pc:spChg>
        <pc:spChg chg="add mod">
          <ac:chgData name="이 호진" userId="e7b51f9e24c37788" providerId="LiveId" clId="{44DA3561-4CAF-466E-9749-1FCEC18BF251}" dt="2022-05-16T14:41:01.332" v="167" actId="1076"/>
          <ac:spMkLst>
            <pc:docMk/>
            <pc:sldMk cId="2511528273" sldId="258"/>
            <ac:spMk id="10" creationId="{FB864C8F-BEA5-056F-5678-65C59EEFE0DC}"/>
          </ac:spMkLst>
        </pc:spChg>
        <pc:spChg chg="add del mod">
          <ac:chgData name="이 호진" userId="e7b51f9e24c37788" providerId="LiveId" clId="{44DA3561-4CAF-466E-9749-1FCEC18BF251}" dt="2022-05-16T14:41:26.570" v="170" actId="478"/>
          <ac:spMkLst>
            <pc:docMk/>
            <pc:sldMk cId="2511528273" sldId="258"/>
            <ac:spMk id="11" creationId="{64387A80-9244-3CF4-F626-448FB130736B}"/>
          </ac:spMkLst>
        </pc:spChg>
        <pc:spChg chg="add del mod">
          <ac:chgData name="이 호진" userId="e7b51f9e24c37788" providerId="LiveId" clId="{44DA3561-4CAF-466E-9749-1FCEC18BF251}" dt="2022-05-16T14:41:38.608" v="173" actId="478"/>
          <ac:spMkLst>
            <pc:docMk/>
            <pc:sldMk cId="2511528273" sldId="258"/>
            <ac:spMk id="12" creationId="{ED4258DB-D8CF-C054-B7E3-72230F7E7D0E}"/>
          </ac:spMkLst>
        </pc:spChg>
        <pc:spChg chg="add mod">
          <ac:chgData name="이 호진" userId="e7b51f9e24c37788" providerId="LiveId" clId="{44DA3561-4CAF-466E-9749-1FCEC18BF251}" dt="2022-05-16T14:45:41.654" v="198" actId="1076"/>
          <ac:spMkLst>
            <pc:docMk/>
            <pc:sldMk cId="2511528273" sldId="258"/>
            <ac:spMk id="13" creationId="{02300336-B975-C39A-A8DA-FADBF16B5F57}"/>
          </ac:spMkLst>
        </pc:spChg>
        <pc:spChg chg="add mod">
          <ac:chgData name="이 호진" userId="e7b51f9e24c37788" providerId="LiveId" clId="{44DA3561-4CAF-466E-9749-1FCEC18BF251}" dt="2022-06-03T04:27:53.682" v="1223" actId="113"/>
          <ac:spMkLst>
            <pc:docMk/>
            <pc:sldMk cId="2511528273" sldId="258"/>
            <ac:spMk id="18" creationId="{647BB4B3-6C65-45DF-4A37-416A4A0351F3}"/>
          </ac:spMkLst>
        </pc:spChg>
        <pc:picChg chg="add mod">
          <ac:chgData name="이 호진" userId="e7b51f9e24c37788" providerId="LiveId" clId="{44DA3561-4CAF-466E-9749-1FCEC18BF251}" dt="2022-05-16T14:45:34.881" v="195" actId="1076"/>
          <ac:picMkLst>
            <pc:docMk/>
            <pc:sldMk cId="2511528273" sldId="258"/>
            <ac:picMk id="5" creationId="{B6E3F2BB-6E2E-4BB7-4204-38C839E4E190}"/>
          </ac:picMkLst>
        </pc:picChg>
        <pc:picChg chg="add del">
          <ac:chgData name="이 호진" userId="e7b51f9e24c37788" providerId="LiveId" clId="{44DA3561-4CAF-466E-9749-1FCEC18BF251}" dt="2022-05-16T14:43:43.690" v="187" actId="478"/>
          <ac:picMkLst>
            <pc:docMk/>
            <pc:sldMk cId="2511528273" sldId="258"/>
            <ac:picMk id="15" creationId="{095A48FF-40E7-BC72-58F7-DEFDCA9DD665}"/>
          </ac:picMkLst>
        </pc:picChg>
        <pc:picChg chg="add mod">
          <ac:chgData name="이 호진" userId="e7b51f9e24c37788" providerId="LiveId" clId="{44DA3561-4CAF-466E-9749-1FCEC18BF251}" dt="2022-05-16T14:45:36.714" v="196" actId="1076"/>
          <ac:picMkLst>
            <pc:docMk/>
            <pc:sldMk cId="2511528273" sldId="258"/>
            <ac:picMk id="1026" creationId="{31A78723-74BB-E779-801D-B88905575CDF}"/>
          </ac:picMkLst>
        </pc:picChg>
      </pc:sldChg>
      <pc:sldChg chg="addSp delSp modSp add mod ord">
        <pc:chgData name="이 호진" userId="e7b51f9e24c37788" providerId="LiveId" clId="{44DA3561-4CAF-466E-9749-1FCEC18BF251}" dt="2022-05-16T14:49:40.408" v="531" actId="6549"/>
        <pc:sldMkLst>
          <pc:docMk/>
          <pc:sldMk cId="2818415156" sldId="259"/>
        </pc:sldMkLst>
        <pc:spChg chg="add mod">
          <ac:chgData name="이 호진" userId="e7b51f9e24c37788" providerId="LiveId" clId="{44DA3561-4CAF-466E-9749-1FCEC18BF251}" dt="2022-05-16T14:47:18.575" v="293" actId="14100"/>
          <ac:spMkLst>
            <pc:docMk/>
            <pc:sldMk cId="2818415156" sldId="259"/>
            <ac:spMk id="2" creationId="{BBF08AC4-DC2D-1B5C-BAE9-20C1FA4F5674}"/>
          </ac:spMkLst>
        </pc:spChg>
        <pc:spChg chg="add mod">
          <ac:chgData name="이 호진" userId="e7b51f9e24c37788" providerId="LiveId" clId="{44DA3561-4CAF-466E-9749-1FCEC18BF251}" dt="2022-05-16T14:48:23.195" v="517" actId="1076"/>
          <ac:spMkLst>
            <pc:docMk/>
            <pc:sldMk cId="2818415156" sldId="259"/>
            <ac:spMk id="3" creationId="{548A488D-A853-4E86-0940-F0418F3348E8}"/>
          </ac:spMkLst>
        </pc:spChg>
        <pc:spChg chg="add mod">
          <ac:chgData name="이 호진" userId="e7b51f9e24c37788" providerId="LiveId" clId="{44DA3561-4CAF-466E-9749-1FCEC18BF251}" dt="2022-05-16T14:49:40.408" v="531" actId="6549"/>
          <ac:spMkLst>
            <pc:docMk/>
            <pc:sldMk cId="2818415156" sldId="259"/>
            <ac:spMk id="6" creationId="{013F69A1-93C9-50F8-A54D-44786CB30451}"/>
          </ac:spMkLst>
        </pc:spChg>
        <pc:picChg chg="add mod">
          <ac:chgData name="이 호진" userId="e7b51f9e24c37788" providerId="LiveId" clId="{44DA3561-4CAF-466E-9749-1FCEC18BF251}" dt="2022-05-16T14:47:23.569" v="295" actId="1076"/>
          <ac:picMkLst>
            <pc:docMk/>
            <pc:sldMk cId="2818415156" sldId="259"/>
            <ac:picMk id="2050" creationId="{B6E1E95C-EB1B-D02C-5C48-08C3FE99FB6E}"/>
          </ac:picMkLst>
        </pc:picChg>
        <pc:picChg chg="add del mod">
          <ac:chgData name="이 호진" userId="e7b51f9e24c37788" providerId="LiveId" clId="{44DA3561-4CAF-466E-9749-1FCEC18BF251}" dt="2022-05-16T14:49:24.891" v="519" actId="21"/>
          <ac:picMkLst>
            <pc:docMk/>
            <pc:sldMk cId="2818415156" sldId="259"/>
            <ac:picMk id="2052" creationId="{736D11BE-82F2-C753-7AEF-1B983A665158}"/>
          </ac:picMkLst>
        </pc:picChg>
      </pc:sldChg>
      <pc:sldChg chg="addSp modSp add mod ord">
        <pc:chgData name="이 호진" userId="e7b51f9e24c37788" providerId="LiveId" clId="{44DA3561-4CAF-466E-9749-1FCEC18BF251}" dt="2022-05-16T14:50:34.888" v="671" actId="1076"/>
        <pc:sldMkLst>
          <pc:docMk/>
          <pc:sldMk cId="179460613" sldId="260"/>
        </pc:sldMkLst>
        <pc:spChg chg="add mod">
          <ac:chgData name="이 호진" userId="e7b51f9e24c37788" providerId="LiveId" clId="{44DA3561-4CAF-466E-9749-1FCEC18BF251}" dt="2022-05-16T14:50:29.213" v="668" actId="255"/>
          <ac:spMkLst>
            <pc:docMk/>
            <pc:sldMk cId="179460613" sldId="260"/>
            <ac:spMk id="2" creationId="{7DF30BBF-2F26-6A91-417C-B0875805F0E8}"/>
          </ac:spMkLst>
        </pc:spChg>
        <pc:spChg chg="add mod">
          <ac:chgData name="이 호진" userId="e7b51f9e24c37788" providerId="LiveId" clId="{44DA3561-4CAF-466E-9749-1FCEC18BF251}" dt="2022-05-16T14:49:36.601" v="523"/>
          <ac:spMkLst>
            <pc:docMk/>
            <pc:sldMk cId="179460613" sldId="260"/>
            <ac:spMk id="10" creationId="{ED1F9E81-7BE5-C83B-0D8D-EF56A3CCEB84}"/>
          </ac:spMkLst>
        </pc:spChg>
        <pc:picChg chg="add mod">
          <ac:chgData name="이 호진" userId="e7b51f9e24c37788" providerId="LiveId" clId="{44DA3561-4CAF-466E-9749-1FCEC18BF251}" dt="2022-05-16T14:50:34.888" v="671" actId="1076"/>
          <ac:picMkLst>
            <pc:docMk/>
            <pc:sldMk cId="179460613" sldId="260"/>
            <ac:picMk id="6" creationId="{0B2AEBC8-7975-C001-E35D-54FB451D16FC}"/>
          </ac:picMkLst>
        </pc:picChg>
      </pc:sldChg>
      <pc:sldChg chg="addSp delSp modSp add mod">
        <pc:chgData name="이 호진" userId="e7b51f9e24c37788" providerId="LiveId" clId="{44DA3561-4CAF-466E-9749-1FCEC18BF251}" dt="2022-05-16T14:55:35.792" v="935" actId="1076"/>
        <pc:sldMkLst>
          <pc:docMk/>
          <pc:sldMk cId="3384833266" sldId="261"/>
        </pc:sldMkLst>
        <pc:spChg chg="add mod">
          <ac:chgData name="이 호진" userId="e7b51f9e24c37788" providerId="LiveId" clId="{44DA3561-4CAF-466E-9749-1FCEC18BF251}" dt="2022-05-16T14:53:23.763" v="915" actId="1076"/>
          <ac:spMkLst>
            <pc:docMk/>
            <pc:sldMk cId="3384833266" sldId="261"/>
            <ac:spMk id="6" creationId="{B988F288-8825-C26F-EB3E-EAA5E158A030}"/>
          </ac:spMkLst>
        </pc:spChg>
        <pc:spChg chg="add mod">
          <ac:chgData name="이 호진" userId="e7b51f9e24c37788" providerId="LiveId" clId="{44DA3561-4CAF-466E-9749-1FCEC18BF251}" dt="2022-05-16T14:53:30.797" v="917" actId="1076"/>
          <ac:spMkLst>
            <pc:docMk/>
            <pc:sldMk cId="3384833266" sldId="261"/>
            <ac:spMk id="10" creationId="{C26C0292-2BFE-9273-9EFF-7297CFE4B7F5}"/>
          </ac:spMkLst>
        </pc:spChg>
        <pc:picChg chg="add mod">
          <ac:chgData name="이 호진" userId="e7b51f9e24c37788" providerId="LiveId" clId="{44DA3561-4CAF-466E-9749-1FCEC18BF251}" dt="2022-05-16T14:54:27.254" v="922"/>
          <ac:picMkLst>
            <pc:docMk/>
            <pc:sldMk cId="3384833266" sldId="261"/>
            <ac:picMk id="9218" creationId="{914CE728-E3DB-BEDD-3B1C-4A60D849F002}"/>
          </ac:picMkLst>
        </pc:picChg>
        <pc:picChg chg="add del mod">
          <ac:chgData name="이 호진" userId="e7b51f9e24c37788" providerId="LiveId" clId="{44DA3561-4CAF-466E-9749-1FCEC18BF251}" dt="2022-05-16T14:54:40.310" v="929" actId="21"/>
          <ac:picMkLst>
            <pc:docMk/>
            <pc:sldMk cId="3384833266" sldId="261"/>
            <ac:picMk id="9220" creationId="{193575A9-2664-40DF-56E2-92A6720AE6FF}"/>
          </ac:picMkLst>
        </pc:picChg>
        <pc:picChg chg="add mod">
          <ac:chgData name="이 호진" userId="e7b51f9e24c37788" providerId="LiveId" clId="{44DA3561-4CAF-466E-9749-1FCEC18BF251}" dt="2022-05-16T14:55:35.792" v="935" actId="1076"/>
          <ac:picMkLst>
            <pc:docMk/>
            <pc:sldMk cId="3384833266" sldId="261"/>
            <ac:picMk id="9222" creationId="{6B60196E-C876-8D8A-8B2C-6516EE4008B9}"/>
          </ac:picMkLst>
        </pc:picChg>
      </pc:sldChg>
      <pc:sldChg chg="addSp delSp modSp add mod">
        <pc:chgData name="이 호진" userId="e7b51f9e24c37788" providerId="LiveId" clId="{44DA3561-4CAF-466E-9749-1FCEC18BF251}" dt="2022-05-18T10:26:54.504" v="1187" actId="1076"/>
        <pc:sldMkLst>
          <pc:docMk/>
          <pc:sldMk cId="3045787413" sldId="262"/>
        </pc:sldMkLst>
        <pc:spChg chg="del">
          <ac:chgData name="이 호진" userId="e7b51f9e24c37788" providerId="LiveId" clId="{44DA3561-4CAF-466E-9749-1FCEC18BF251}" dt="2022-05-16T14:51:59.771" v="836" actId="478"/>
          <ac:spMkLst>
            <pc:docMk/>
            <pc:sldMk cId="3045787413" sldId="262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1:58.277" v="835" actId="478"/>
          <ac:spMkLst>
            <pc:docMk/>
            <pc:sldMk cId="3045787413" sldId="262"/>
            <ac:spMk id="10" creationId="{C26C0292-2BFE-9273-9EFF-7297CFE4B7F5}"/>
          </ac:spMkLst>
        </pc:spChg>
        <pc:spChg chg="add mod">
          <ac:chgData name="이 호진" userId="e7b51f9e24c37788" providerId="LiveId" clId="{44DA3561-4CAF-466E-9749-1FCEC18BF251}" dt="2022-05-16T14:55:51.963" v="957" actId="14100"/>
          <ac:spMkLst>
            <pc:docMk/>
            <pc:sldMk cId="3045787413" sldId="262"/>
            <ac:spMk id="12" creationId="{8996BDBF-76DF-B553-CE90-0F8030D0E245}"/>
          </ac:spMkLst>
        </pc:spChg>
        <pc:spChg chg="add mod">
          <ac:chgData name="이 호진" userId="e7b51f9e24c37788" providerId="LiveId" clId="{44DA3561-4CAF-466E-9749-1FCEC18BF251}" dt="2022-05-16T14:56:28.342" v="1068" actId="20577"/>
          <ac:spMkLst>
            <pc:docMk/>
            <pc:sldMk cId="3045787413" sldId="262"/>
            <ac:spMk id="13" creationId="{18AE7DE9-DB9F-5C6A-05C7-D7E4293909B0}"/>
          </ac:spMkLst>
        </pc:spChg>
        <pc:picChg chg="add mod">
          <ac:chgData name="이 호진" userId="e7b51f9e24c37788" providerId="LiveId" clId="{44DA3561-4CAF-466E-9749-1FCEC18BF251}" dt="2022-05-18T10:26:52.050" v="1185" actId="1076"/>
          <ac:picMkLst>
            <pc:docMk/>
            <pc:sldMk cId="3045787413" sldId="262"/>
            <ac:picMk id="3" creationId="{92C6B331-1ABE-E894-C078-44F0AE9673A1}"/>
          </ac:picMkLst>
        </pc:picChg>
        <pc:picChg chg="add mod">
          <ac:chgData name="이 호진" userId="e7b51f9e24c37788" providerId="LiveId" clId="{44DA3561-4CAF-466E-9749-1FCEC18BF251}" dt="2022-05-18T10:26:53.053" v="1186" actId="1076"/>
          <ac:picMkLst>
            <pc:docMk/>
            <pc:sldMk cId="3045787413" sldId="262"/>
            <ac:picMk id="11" creationId="{005D2E1B-AD2F-B7E3-66AB-7B7C1E0167C6}"/>
          </ac:picMkLst>
        </pc:picChg>
        <pc:picChg chg="add del mod">
          <ac:chgData name="이 호진" userId="e7b51f9e24c37788" providerId="LiveId" clId="{44DA3561-4CAF-466E-9749-1FCEC18BF251}" dt="2022-05-16T14:56:57.452" v="1070" actId="478"/>
          <ac:picMkLst>
            <pc:docMk/>
            <pc:sldMk cId="3045787413" sldId="262"/>
            <ac:picMk id="8194" creationId="{9F80E523-E9F8-C3EE-80EF-E738D097C15D}"/>
          </ac:picMkLst>
        </pc:picChg>
        <pc:picChg chg="add mod">
          <ac:chgData name="이 호진" userId="e7b51f9e24c37788" providerId="LiveId" clId="{44DA3561-4CAF-466E-9749-1FCEC18BF251}" dt="2022-05-18T10:26:54.504" v="1187" actId="1076"/>
          <ac:picMkLst>
            <pc:docMk/>
            <pc:sldMk cId="3045787413" sldId="262"/>
            <ac:picMk id="8196" creationId="{84D57929-054A-F11D-2588-924876C109DD}"/>
          </ac:picMkLst>
        </pc:picChg>
      </pc:sldChg>
      <pc:sldChg chg="addSp delSp modSp add mod">
        <pc:chgData name="이 호진" userId="e7b51f9e24c37788" providerId="LiveId" clId="{44DA3561-4CAF-466E-9749-1FCEC18BF251}" dt="2022-05-18T10:24:31.526" v="1166" actId="1076"/>
        <pc:sldMkLst>
          <pc:docMk/>
          <pc:sldMk cId="3318573524" sldId="263"/>
        </pc:sldMkLst>
        <pc:spChg chg="add mod">
          <ac:chgData name="이 호진" userId="e7b51f9e24c37788" providerId="LiveId" clId="{44DA3561-4CAF-466E-9749-1FCEC18BF251}" dt="2022-05-18T10:24:15.011" v="1163" actId="14100"/>
          <ac:spMkLst>
            <pc:docMk/>
            <pc:sldMk cId="3318573524" sldId="263"/>
            <ac:spMk id="6" creationId="{3E87CE3E-A122-58B2-BF43-9511253A1072}"/>
          </ac:spMkLst>
        </pc:spChg>
        <pc:spChg chg="del">
          <ac:chgData name="이 호진" userId="e7b51f9e24c37788" providerId="LiveId" clId="{44DA3561-4CAF-466E-9749-1FCEC18BF251}" dt="2022-05-16T14:52:03.383" v="838" actId="478"/>
          <ac:spMkLst>
            <pc:docMk/>
            <pc:sldMk cId="3318573524" sldId="263"/>
            <ac:spMk id="6" creationId="{B988F288-8825-C26F-EB3E-EAA5E158A030}"/>
          </ac:spMkLst>
        </pc:spChg>
        <pc:spChg chg="del">
          <ac:chgData name="이 호진" userId="e7b51f9e24c37788" providerId="LiveId" clId="{44DA3561-4CAF-466E-9749-1FCEC18BF251}" dt="2022-05-16T14:52:02.061" v="837" actId="478"/>
          <ac:spMkLst>
            <pc:docMk/>
            <pc:sldMk cId="3318573524" sldId="263"/>
            <ac:spMk id="10" creationId="{C26C0292-2BFE-9273-9EFF-7297CFE4B7F5}"/>
          </ac:spMkLst>
        </pc:spChg>
        <pc:picChg chg="add mod">
          <ac:chgData name="이 호진" userId="e7b51f9e24c37788" providerId="LiveId" clId="{44DA3561-4CAF-466E-9749-1FCEC18BF251}" dt="2022-05-18T10:24:31.526" v="1166" actId="1076"/>
          <ac:picMkLst>
            <pc:docMk/>
            <pc:sldMk cId="3318573524" sldId="263"/>
            <ac:picMk id="3" creationId="{73255A78-4958-4F14-3582-7DBC287270A5}"/>
          </ac:picMkLst>
        </pc:picChg>
      </pc:sldChg>
      <pc:sldChg chg="addSp delSp modSp add mod">
        <pc:chgData name="이 호진" userId="e7b51f9e24c37788" providerId="LiveId" clId="{44DA3561-4CAF-466E-9749-1FCEC18BF251}" dt="2022-05-18T10:26:30.102" v="1182" actId="1076"/>
        <pc:sldMkLst>
          <pc:docMk/>
          <pc:sldMk cId="3404161445" sldId="264"/>
        </pc:sldMkLst>
        <pc:spChg chg="add mod">
          <ac:chgData name="이 호진" userId="e7b51f9e24c37788" providerId="LiveId" clId="{44DA3561-4CAF-466E-9749-1FCEC18BF251}" dt="2022-05-16T14:58:31.907" v="1123" actId="1076"/>
          <ac:spMkLst>
            <pc:docMk/>
            <pc:sldMk cId="3404161445" sldId="264"/>
            <ac:spMk id="10" creationId="{6D8540C0-D3B4-0539-CE22-55D940E1A068}"/>
          </ac:spMkLst>
        </pc:spChg>
        <pc:spChg chg="add mod">
          <ac:chgData name="이 호진" userId="e7b51f9e24c37788" providerId="LiveId" clId="{44DA3561-4CAF-466E-9749-1FCEC18BF251}" dt="2022-05-16T14:58:12.793" v="1103" actId="6549"/>
          <ac:spMkLst>
            <pc:docMk/>
            <pc:sldMk cId="3404161445" sldId="264"/>
            <ac:spMk id="11" creationId="{D6F1E0AC-7FFC-032B-63CE-9C2F89B341BD}"/>
          </ac:spMkLst>
        </pc:spChg>
        <pc:picChg chg="add mod">
          <ac:chgData name="이 호진" userId="e7b51f9e24c37788" providerId="LiveId" clId="{44DA3561-4CAF-466E-9749-1FCEC18BF251}" dt="2022-05-18T10:26:25.399" v="1180" actId="14100"/>
          <ac:picMkLst>
            <pc:docMk/>
            <pc:sldMk cId="3404161445" sldId="264"/>
            <ac:picMk id="3" creationId="{884C0BB2-69DA-1D78-211D-D3AEF2C21927}"/>
          </ac:picMkLst>
        </pc:picChg>
        <pc:picChg chg="add del mod">
          <ac:chgData name="이 호진" userId="e7b51f9e24c37788" providerId="LiveId" clId="{44DA3561-4CAF-466E-9749-1FCEC18BF251}" dt="2022-05-18T10:26:30.102" v="1182" actId="1076"/>
          <ac:picMkLst>
            <pc:docMk/>
            <pc:sldMk cId="3404161445" sldId="264"/>
            <ac:picMk id="5" creationId="{92A433C6-69D5-F363-92C2-813AFA7F4D1D}"/>
          </ac:picMkLst>
        </pc:picChg>
        <pc:picChg chg="add mod">
          <ac:chgData name="이 호진" userId="e7b51f9e24c37788" providerId="LiveId" clId="{44DA3561-4CAF-466E-9749-1FCEC18BF251}" dt="2022-05-18T10:26:28.211" v="1181" actId="1076"/>
          <ac:picMkLst>
            <pc:docMk/>
            <pc:sldMk cId="3404161445" sldId="264"/>
            <ac:picMk id="12" creationId="{B67A3BC1-0C1F-8D6E-3BE3-2837CBB2D197}"/>
          </ac:picMkLst>
        </pc:picChg>
      </pc:sldChg>
      <pc:sldChg chg="add">
        <pc:chgData name="이 호진" userId="e7b51f9e24c37788" providerId="LiveId" clId="{44DA3561-4CAF-466E-9749-1FCEC18BF251}" dt="2022-05-18T10:23:21.223" v="1139"/>
        <pc:sldMkLst>
          <pc:docMk/>
          <pc:sldMk cId="195408248" sldId="265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2726138816" sldId="265"/>
        </pc:sldMkLst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2546064500" sldId="266"/>
        </pc:sldMkLst>
        <pc:picChg chg="del">
          <ac:chgData name="이 호진" userId="e7b51f9e24c37788" providerId="LiveId" clId="{44DA3561-4CAF-466E-9749-1FCEC18BF251}" dt="2022-05-18T10:24:34.205" v="1167" actId="478"/>
          <ac:picMkLst>
            <pc:docMk/>
            <pc:sldMk cId="2546064500" sldId="266"/>
            <ac:picMk id="3" creationId="{85C1B1B2-F5C8-4D40-A607-85A4A3909965}"/>
          </ac:picMkLst>
        </pc:picChg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3195434616" sldId="266"/>
        </pc:sldMkLst>
      </pc:sldChg>
      <pc:sldChg chg="add del">
        <pc:chgData name="이 호진" userId="e7b51f9e24c37788" providerId="LiveId" clId="{44DA3561-4CAF-466E-9749-1FCEC18BF251}" dt="2022-05-16T15:02:25.510" v="1138" actId="47"/>
        <pc:sldMkLst>
          <pc:docMk/>
          <pc:sldMk cId="1207161911" sldId="267"/>
        </pc:sldMkLst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1953434162" sldId="267"/>
        </pc:sldMkLst>
        <pc:picChg chg="del">
          <ac:chgData name="이 호진" userId="e7b51f9e24c37788" providerId="LiveId" clId="{44DA3561-4CAF-466E-9749-1FCEC18BF251}" dt="2022-05-18T10:26:58.033" v="1188" actId="478"/>
          <ac:picMkLst>
            <pc:docMk/>
            <pc:sldMk cId="1953434162" sldId="267"/>
            <ac:picMk id="3" creationId="{CB82B6C1-12DA-42B2-AB6E-30AEC2C1EAB2}"/>
          </ac:picMkLst>
        </pc:picChg>
      </pc:sldChg>
      <pc:sldChg chg="addSp modSp add mod ord">
        <pc:chgData name="이 호진" userId="e7b51f9e24c37788" providerId="LiveId" clId="{44DA3561-4CAF-466E-9749-1FCEC18BF251}" dt="2022-05-18T10:28:29.493" v="1220"/>
        <pc:sldMkLst>
          <pc:docMk/>
          <pc:sldMk cId="1674019747" sldId="268"/>
        </pc:sldMkLst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8" creationId="{DFF884F5-0F75-646E-04D5-94CF912CCF13}"/>
          </ac:spMkLst>
        </pc:spChg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9" creationId="{76EF064C-9E9E-9D2F-7BEE-41C02C95F74A}"/>
          </ac:spMkLst>
        </pc:spChg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10" creationId="{21827012-2CA2-B48B-4998-AB9895B343A8}"/>
          </ac:spMkLst>
        </pc:spChg>
        <pc:spChg chg="add mod">
          <ac:chgData name="이 호진" userId="e7b51f9e24c37788" providerId="LiveId" clId="{44DA3561-4CAF-466E-9749-1FCEC18BF251}" dt="2022-05-18T10:28:29.493" v="1220"/>
          <ac:spMkLst>
            <pc:docMk/>
            <pc:sldMk cId="1674019747" sldId="268"/>
            <ac:spMk id="11" creationId="{2F4F7445-755D-47B2-6D7B-70EDFD4DEA9F}"/>
          </ac:spMkLst>
        </pc:spChg>
        <pc:picChg chg="mod">
          <ac:chgData name="이 호진" userId="e7b51f9e24c37788" providerId="LiveId" clId="{44DA3561-4CAF-466E-9749-1FCEC18BF251}" dt="2022-05-18T10:27:16.286" v="1191" actId="1076"/>
          <ac:picMkLst>
            <pc:docMk/>
            <pc:sldMk cId="1674019747" sldId="268"/>
            <ac:picMk id="3" creationId="{FBA38F7B-C7FC-4F74-AD9E-9710F85BA468}"/>
          </ac:picMkLst>
        </pc:picChg>
        <pc:picChg chg="add mod">
          <ac:chgData name="이 호진" userId="e7b51f9e24c37788" providerId="LiveId" clId="{44DA3561-4CAF-466E-9749-1FCEC18BF251}" dt="2022-05-18T10:28:13.727" v="1217" actId="1076"/>
          <ac:picMkLst>
            <pc:docMk/>
            <pc:sldMk cId="1674019747" sldId="268"/>
            <ac:picMk id="4" creationId="{D1B7CDF2-2D08-E1C0-FE03-15E060F1B352}"/>
          </ac:picMkLst>
        </pc:picChg>
        <pc:picChg chg="add mod">
          <ac:chgData name="이 호진" userId="e7b51f9e24c37788" providerId="LiveId" clId="{44DA3561-4CAF-466E-9749-1FCEC18BF251}" dt="2022-05-18T10:27:52.721" v="1208" actId="1076"/>
          <ac:picMkLst>
            <pc:docMk/>
            <pc:sldMk cId="1674019747" sldId="268"/>
            <ac:picMk id="5" creationId="{7D3A8B3A-709B-E88B-622D-F9AAB69088E4}"/>
          </ac:picMkLst>
        </pc:picChg>
        <pc:picChg chg="add mod">
          <ac:chgData name="이 호진" userId="e7b51f9e24c37788" providerId="LiveId" clId="{44DA3561-4CAF-466E-9749-1FCEC18BF251}" dt="2022-05-18T10:28:09.688" v="1215" actId="1076"/>
          <ac:picMkLst>
            <pc:docMk/>
            <pc:sldMk cId="1674019747" sldId="268"/>
            <ac:picMk id="6" creationId="{53A4C61E-6997-4F10-06EE-04DD222BE2A3}"/>
          </ac:picMkLst>
        </pc:picChg>
        <pc:picChg chg="add mod">
          <ac:chgData name="이 호진" userId="e7b51f9e24c37788" providerId="LiveId" clId="{44DA3561-4CAF-466E-9749-1FCEC18BF251}" dt="2022-05-18T10:28:11.296" v="1216" actId="1076"/>
          <ac:picMkLst>
            <pc:docMk/>
            <pc:sldMk cId="1674019747" sldId="268"/>
            <ac:picMk id="7" creationId="{5D792945-4715-9FB8-5D00-54141826831B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71777586" sldId="269"/>
        </pc:sldMkLst>
        <pc:picChg chg="del">
          <ac:chgData name="이 호진" userId="e7b51f9e24c37788" providerId="LiveId" clId="{44DA3561-4CAF-466E-9749-1FCEC18BF251}" dt="2022-05-18T10:27:18.392" v="1192" actId="21"/>
          <ac:picMkLst>
            <pc:docMk/>
            <pc:sldMk cId="71777586" sldId="269"/>
            <ac:picMk id="3" creationId="{A97C8B0D-3478-4A05-9163-1A5F70C8B901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853264878" sldId="270"/>
        </pc:sldMkLst>
        <pc:picChg chg="del">
          <ac:chgData name="이 호진" userId="e7b51f9e24c37788" providerId="LiveId" clId="{44DA3561-4CAF-466E-9749-1FCEC18BF251}" dt="2022-05-18T10:27:31.859" v="1198" actId="21"/>
          <ac:picMkLst>
            <pc:docMk/>
            <pc:sldMk cId="853264878" sldId="270"/>
            <ac:picMk id="3" creationId="{39782D16-8401-4DC4-A116-699CDEE631C1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2431536304" sldId="271"/>
        </pc:sldMkLst>
        <pc:picChg chg="del">
          <ac:chgData name="이 호진" userId="e7b51f9e24c37788" providerId="LiveId" clId="{44DA3561-4CAF-466E-9749-1FCEC18BF251}" dt="2022-05-18T10:27:42.231" v="1202" actId="21"/>
          <ac:picMkLst>
            <pc:docMk/>
            <pc:sldMk cId="2431536304" sldId="271"/>
            <ac:picMk id="3" creationId="{656E0075-5DEB-4976-B98B-D154CAA08855}"/>
          </ac:picMkLst>
        </pc:picChg>
      </pc:sldChg>
      <pc:sldChg chg="delSp add del mod ord">
        <pc:chgData name="이 호진" userId="e7b51f9e24c37788" providerId="LiveId" clId="{44DA3561-4CAF-466E-9749-1FCEC18BF251}" dt="2022-05-18T10:28:34.065" v="1221" actId="47"/>
        <pc:sldMkLst>
          <pc:docMk/>
          <pc:sldMk cId="4169749092" sldId="272"/>
        </pc:sldMkLst>
        <pc:picChg chg="del">
          <ac:chgData name="이 호진" userId="e7b51f9e24c37788" providerId="LiveId" clId="{44DA3561-4CAF-466E-9749-1FCEC18BF251}" dt="2022-05-18T10:28:01.815" v="1211" actId="21"/>
          <ac:picMkLst>
            <pc:docMk/>
            <pc:sldMk cId="4169749092" sldId="272"/>
            <ac:picMk id="3" creationId="{EC3B1956-76B8-4D66-94B9-207D7084CED1}"/>
          </ac:picMkLst>
        </pc:picChg>
      </pc:sldChg>
      <pc:sldChg chg="delSp add del mod">
        <pc:chgData name="이 호진" userId="e7b51f9e24c37788" providerId="LiveId" clId="{44DA3561-4CAF-466E-9749-1FCEC18BF251}" dt="2022-05-18T10:28:34.065" v="1221" actId="47"/>
        <pc:sldMkLst>
          <pc:docMk/>
          <pc:sldMk cId="2899433986" sldId="273"/>
        </pc:sldMkLst>
        <pc:picChg chg="del">
          <ac:chgData name="이 호진" userId="e7b51f9e24c37788" providerId="LiveId" clId="{44DA3561-4CAF-466E-9749-1FCEC18BF251}" dt="2022-05-18T10:27:09.756" v="1189" actId="478"/>
          <ac:picMkLst>
            <pc:docMk/>
            <pc:sldMk cId="2899433986" sldId="273"/>
            <ac:picMk id="3" creationId="{C86B8253-15DB-44E4-B143-4333F4D8FE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모터를 구동하는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8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255A78-4958-4F14-3582-7DBC2872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1" y="1439272"/>
            <a:ext cx="4054185" cy="2264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AA1AE-3CC4-C51C-4E24-DB7DB07B4939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PWM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을 활용한 모터 제어</a:t>
            </a:r>
          </a:p>
        </p:txBody>
      </p:sp>
    </p:spTree>
    <p:extLst>
      <p:ext uri="{BB962C8B-B14F-4D97-AF65-F5344CB8AC3E}">
        <p14:creationId xmlns:p14="http://schemas.microsoft.com/office/powerpoint/2010/main" val="33185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lse (signal processing) - Wikipedia">
            <a:extLst>
              <a:ext uri="{FF2B5EF4-FFF2-40B4-BE49-F238E27FC236}">
                <a16:creationId xmlns:a16="http://schemas.microsoft.com/office/drawing/2014/main" id="{31A78723-74BB-E779-801D-B8890557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4" y="1507282"/>
            <a:ext cx="1615978" cy="34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64C8F-BEA5-056F-5678-65C59EEFE0DC}"/>
              </a:ext>
            </a:extLst>
          </p:cNvPr>
          <p:cNvSpPr txBox="1"/>
          <p:nvPr/>
        </p:nvSpPr>
        <p:spPr>
          <a:xfrm>
            <a:off x="375556" y="885691"/>
            <a:ext cx="59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펄스는 일정 주기를 가진 파동을 말합니다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00336-B975-C39A-A8DA-FADBF16B5F57}"/>
              </a:ext>
            </a:extLst>
          </p:cNvPr>
          <p:cNvSpPr txBox="1"/>
          <p:nvPr/>
        </p:nvSpPr>
        <p:spPr>
          <a:xfrm>
            <a:off x="2852328" y="1641047"/>
            <a:ext cx="5930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펄스는 일정한 신호의 파동으로 장치는 펄스를 이용하여 신호를 발생합니다.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3F2BB-6E2E-4BB7-4204-38C839E4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016" y="2344924"/>
            <a:ext cx="3847925" cy="252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7BB4B3-6C65-45DF-4A37-416A4A0351F3}"/>
              </a:ext>
            </a:extLst>
          </p:cNvPr>
          <p:cNvSpPr txBox="1"/>
          <p:nvPr/>
        </p:nvSpPr>
        <p:spPr>
          <a:xfrm>
            <a:off x="5522322" y="2571750"/>
            <a:ext cx="2878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펄스는 </a:t>
            </a:r>
            <a:r>
              <a:rPr lang="ko-KR" altLang="en-US" sz="1400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시간(</a:t>
            </a:r>
            <a:r>
              <a:rPr lang="ko-KR" altLang="en-US" sz="1400" dirty="0" err="1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가록축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)을 기준으로 </a:t>
            </a:r>
            <a:r>
              <a:rPr lang="ko-KR" altLang="en-US" sz="1400" b="1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전압신호(세로축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발생합니다.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5046B-0A84-1DC4-34D8-8BF313DED0EA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펄스란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2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E1E95C-EB1B-D02C-5C48-08C3FE99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9" y="2241749"/>
            <a:ext cx="7234779" cy="259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08AC4-DC2D-1B5C-BAE9-20C1FA4F5674}"/>
              </a:ext>
            </a:extLst>
          </p:cNvPr>
          <p:cNvSpPr txBox="1"/>
          <p:nvPr/>
        </p:nvSpPr>
        <p:spPr>
          <a:xfrm>
            <a:off x="413239" y="921124"/>
            <a:ext cx="49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펄스는 일정한 주기로 반복되는 전기적 파형 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A488D-A853-4E86-0940-F0418F3348E8}"/>
              </a:ext>
            </a:extLst>
          </p:cNvPr>
          <p:cNvSpPr txBox="1"/>
          <p:nvPr/>
        </p:nvSpPr>
        <p:spPr>
          <a:xfrm>
            <a:off x="4799568" y="1764695"/>
            <a:ext cx="4154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전기적 신호가 변동되는 짧은 시간을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에지라고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에지는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0v -&gt;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신호로 올라가는 상승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에지와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-&gt;0v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이동하는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하강에지가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있습니다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41136-8766-46D6-F32B-19FF57951E49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펄스 구조</a:t>
            </a:r>
          </a:p>
        </p:txBody>
      </p:sp>
    </p:spTree>
    <p:extLst>
      <p:ext uri="{BB962C8B-B14F-4D97-AF65-F5344CB8AC3E}">
        <p14:creationId xmlns:p14="http://schemas.microsoft.com/office/powerpoint/2010/main" val="28184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2.4 PWM (Pulse Width Modulation) : 네이버 블로그">
            <a:extLst>
              <a:ext uri="{FF2B5EF4-FFF2-40B4-BE49-F238E27FC236}">
                <a16:creationId xmlns:a16="http://schemas.microsoft.com/office/drawing/2014/main" id="{0B2AEBC8-7975-C001-E35D-54FB451D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5" y="1716340"/>
            <a:ext cx="7211955" cy="32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30BBF-2F26-6A91-417C-B0875805F0E8}"/>
              </a:ext>
            </a:extLst>
          </p:cNvPr>
          <p:cNvSpPr txBox="1"/>
          <p:nvPr/>
        </p:nvSpPr>
        <p:spPr>
          <a:xfrm>
            <a:off x="375556" y="921640"/>
            <a:ext cx="83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펄스는 기본적으로 한 개의 파동에서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50%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유지하고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50%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Low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유지합니다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F8195-9E1B-3504-BCB9-21A1B1AD4BE5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펄스 주기</a:t>
            </a:r>
          </a:p>
        </p:txBody>
      </p:sp>
    </p:spTree>
    <p:extLst>
      <p:ext uri="{BB962C8B-B14F-4D97-AF65-F5344CB8AC3E}">
        <p14:creationId xmlns:p14="http://schemas.microsoft.com/office/powerpoint/2010/main" val="17946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0230BC-C724-E4BF-9283-0E91F9FFA842}"/>
              </a:ext>
            </a:extLst>
          </p:cNvPr>
          <p:cNvSpPr txBox="1"/>
          <p:nvPr/>
        </p:nvSpPr>
        <p:spPr>
          <a:xfrm>
            <a:off x="448924" y="919756"/>
            <a:ext cx="826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일반적인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50%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폭을 가지는 파동의 비율을 변경하여 다양한 효과를 발생합니다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242" name="Picture 2" descr="듀티 사이클 duty cycle 의미 주파수 듀티사이클 펄스폭 듀티뜻">
            <a:extLst>
              <a:ext uri="{FF2B5EF4-FFF2-40B4-BE49-F238E27FC236}">
                <a16:creationId xmlns:a16="http://schemas.microsoft.com/office/drawing/2014/main" id="{D12E3F3D-86C9-9796-7E73-5FB45BE8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" y="1713494"/>
            <a:ext cx="4571332" cy="25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FC4401-7A54-8410-0F0C-E1AFA2BF2F4B}"/>
              </a:ext>
            </a:extLst>
          </p:cNvPr>
          <p:cNvSpPr txBox="1"/>
          <p:nvPr/>
        </p:nvSpPr>
        <p:spPr>
          <a:xfrm>
            <a:off x="5258317" y="4515682"/>
            <a:ext cx="360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펄스폭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변조를 다른 용어로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이라 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DBEAE-1D42-F383-B7B6-A7F79EE2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18" y="1901374"/>
            <a:ext cx="3839137" cy="705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38CB84-5663-53FF-D2E0-592ABB03475E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펄스폭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변조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6C0292-2BFE-9273-9EFF-7297CFE4B7F5}"/>
              </a:ext>
            </a:extLst>
          </p:cNvPr>
          <p:cNvSpPr txBox="1"/>
          <p:nvPr/>
        </p:nvSpPr>
        <p:spPr>
          <a:xfrm>
            <a:off x="375556" y="878690"/>
            <a:ext cx="760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PWM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은 디지털 신호 중 특정한 형태를 띈 신호를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Neue"/>
              </a:rPr>
              <a:t>일컷는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 용어입니다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dirty="0"/>
          </a:p>
        </p:txBody>
      </p:sp>
      <p:pic>
        <p:nvPicPr>
          <p:cNvPr id="9222" name="Picture 6" descr="Generate pulse width modulated signal or waveform - Simulink - MathWorks 한국">
            <a:extLst>
              <a:ext uri="{FF2B5EF4-FFF2-40B4-BE49-F238E27FC236}">
                <a16:creationId xmlns:a16="http://schemas.microsoft.com/office/drawing/2014/main" id="{6B60196E-C876-8D8A-8B2C-6516EE40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5" y="1783041"/>
            <a:ext cx="5047477" cy="27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D01-1B5F-9FEF-8ED3-D213530D9CC8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PWM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4CE728-E3DB-BEDD-3B1C-4A60D849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7" y="1783041"/>
            <a:ext cx="4149208" cy="26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3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A38F7B-C7FC-4F74-AD9E-9710F85B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5" y="1081400"/>
            <a:ext cx="3711388" cy="18441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B7CDF2-2D08-E1C0-FE03-15E060F1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76" y="1225463"/>
            <a:ext cx="2635623" cy="18551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3A8B3A-709B-E88B-622D-F9AAB690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41" y="3013692"/>
            <a:ext cx="2760452" cy="1935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A4C61E-6997-4F10-06EE-04DD222B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146" y="3235569"/>
            <a:ext cx="2446560" cy="1713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92945-4715-9FB8-5D00-541418268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2059" y="3389860"/>
            <a:ext cx="3025830" cy="1559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22A79C-8F32-19F7-C1E0-C5183D20471C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PWM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신호변화</a:t>
            </a:r>
          </a:p>
        </p:txBody>
      </p:sp>
    </p:spTree>
    <p:extLst>
      <p:ext uri="{BB962C8B-B14F-4D97-AF65-F5344CB8AC3E}">
        <p14:creationId xmlns:p14="http://schemas.microsoft.com/office/powerpoint/2010/main" val="167401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PWM이란 무엇입니까?">
            <a:extLst>
              <a:ext uri="{FF2B5EF4-FFF2-40B4-BE49-F238E27FC236}">
                <a16:creationId xmlns:a16="http://schemas.microsoft.com/office/drawing/2014/main" id="{005D2E1B-AD2F-B7E3-66AB-7B7C1E01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8" y="2135367"/>
            <a:ext cx="3604324" cy="2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AE7DE9-DB9F-5C6A-05C7-D7E4293909B0}"/>
              </a:ext>
            </a:extLst>
          </p:cNvPr>
          <p:cNvSpPr txBox="1"/>
          <p:nvPr/>
        </p:nvSpPr>
        <p:spPr>
          <a:xfrm>
            <a:off x="375556" y="953030"/>
            <a:ext cx="8050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펄스의 폭을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변조함으로서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마치 아날로그와 같은 잔상효과를 발생합니다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8196" name="Picture 4" descr="Pulse-width modulation - Wikipedia">
            <a:extLst>
              <a:ext uri="{FF2B5EF4-FFF2-40B4-BE49-F238E27FC236}">
                <a16:creationId xmlns:a16="http://schemas.microsoft.com/office/drawing/2014/main" id="{84D57929-054A-F11D-2588-924876C1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98" y="2274123"/>
            <a:ext cx="3348211" cy="23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C6B331-1ABE-E894-C078-44F0AE96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65" y="1685421"/>
            <a:ext cx="4572000" cy="300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2D75E-92A1-A662-55B0-7F2F17EACCB6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아날로그 효과</a:t>
            </a:r>
          </a:p>
        </p:txBody>
      </p:sp>
    </p:spTree>
    <p:extLst>
      <p:ext uri="{BB962C8B-B14F-4D97-AF65-F5344CB8AC3E}">
        <p14:creationId xmlns:p14="http://schemas.microsoft.com/office/powerpoint/2010/main" val="304578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8540C0-D3B4-0539-CE22-55D940E1A068}"/>
              </a:ext>
            </a:extLst>
          </p:cNvPr>
          <p:cNvSpPr txBox="1"/>
          <p:nvPr/>
        </p:nvSpPr>
        <p:spPr>
          <a:xfrm>
            <a:off x="429271" y="909756"/>
            <a:ext cx="828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</a:t>
            </a:r>
            <a:r>
              <a:rPr lang="ko-KR" altLang="en-US" dirty="0">
                <a:solidFill>
                  <a:srgbClr val="0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조명제품의 광량이나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속도제어를 조절하는 컨트롤러에 많이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사용됩다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433C6-69D5-F363-92C2-813AFA7F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12925"/>
            <a:ext cx="3949515" cy="1397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7A3BC1-0C1F-8D6E-3BE3-2837CBB2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8" y="2738332"/>
            <a:ext cx="3942789" cy="17464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4C0BB2-69DA-1D78-211D-D3AEF2C2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2" y="1800774"/>
            <a:ext cx="4807323" cy="604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EF1A-A78D-4E18-6BB7-A493E753785D}"/>
              </a:ext>
            </a:extLst>
          </p:cNvPr>
          <p:cNvSpPr txBox="1"/>
          <p:nvPr/>
        </p:nvSpPr>
        <p:spPr>
          <a:xfrm>
            <a:off x="375556" y="293915"/>
            <a:ext cx="320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PWM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40416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167</Words>
  <Application>Microsoft Office PowerPoint</Application>
  <PresentationFormat>화면 슬라이드 쇼(16:9)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HelveticaNeue</vt:lpstr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9</cp:revision>
  <dcterms:created xsi:type="dcterms:W3CDTF">2022-02-09T03:28:42Z</dcterms:created>
  <dcterms:modified xsi:type="dcterms:W3CDTF">2024-04-16T08:14:45Z</dcterms:modified>
</cp:coreProperties>
</file>