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0" r:id="rId5"/>
    <p:sldId id="258" r:id="rId6"/>
    <p:sldId id="259" r:id="rId7"/>
    <p:sldId id="261" r:id="rId8"/>
    <p:sldId id="262" r:id="rId9"/>
    <p:sldId id="263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BF7A9-9DAB-4ED2-8646-6DE3E9638710}" v="153" dt="2022-05-18T10:20:0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4B3BF7A9-9DAB-4ED2-8646-6DE3E9638710}"/>
    <pc:docChg chg="undo custSel addSld delSld modSld sldOrd">
      <pc:chgData name="이 호진" userId="e7b51f9e24c37788" providerId="LiveId" clId="{4B3BF7A9-9DAB-4ED2-8646-6DE3E9638710}" dt="2022-06-03T04:32:42.641" v="1071" actId="207"/>
      <pc:docMkLst>
        <pc:docMk/>
      </pc:docMkLst>
      <pc:sldChg chg="modSp mod">
        <pc:chgData name="이 호진" userId="e7b51f9e24c37788" providerId="LiveId" clId="{4B3BF7A9-9DAB-4ED2-8646-6DE3E9638710}" dt="2022-05-13T09:43:18.926" v="61" actId="6549"/>
        <pc:sldMkLst>
          <pc:docMk/>
          <pc:sldMk cId="2184666338" sldId="256"/>
        </pc:sldMkLst>
        <pc:spChg chg="mod">
          <ac:chgData name="이 호진" userId="e7b51f9e24c37788" providerId="LiveId" clId="{4B3BF7A9-9DAB-4ED2-8646-6DE3E9638710}" dt="2022-05-13T09:43:18.926" v="61" actId="6549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4B3BF7A9-9DAB-4ED2-8646-6DE3E9638710}" dt="2022-05-13T09:43:15.036" v="59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4B3BF7A9-9DAB-4ED2-8646-6DE3E9638710}" dt="2022-05-13T09:43:07.196" v="40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del">
        <pc:chgData name="이 호진" userId="e7b51f9e24c37788" providerId="LiveId" clId="{4B3BF7A9-9DAB-4ED2-8646-6DE3E9638710}" dt="2022-05-13T09:41:49.268" v="0" actId="47"/>
        <pc:sldMkLst>
          <pc:docMk/>
          <pc:sldMk cId="467707571" sldId="257"/>
        </pc:sldMkLst>
      </pc:sldChg>
      <pc:sldChg chg="addSp delSp modSp add mod">
        <pc:chgData name="이 호진" userId="e7b51f9e24c37788" providerId="LiveId" clId="{4B3BF7A9-9DAB-4ED2-8646-6DE3E9638710}" dt="2022-06-03T04:32:42.641" v="1071" actId="207"/>
        <pc:sldMkLst>
          <pc:docMk/>
          <pc:sldMk cId="783510813" sldId="257"/>
        </pc:sldMkLst>
        <pc:spChg chg="add mod">
          <ac:chgData name="이 호진" userId="e7b51f9e24c37788" providerId="LiveId" clId="{4B3BF7A9-9DAB-4ED2-8646-6DE3E9638710}" dt="2022-06-03T04:32:01.014" v="1067" actId="207"/>
          <ac:spMkLst>
            <pc:docMk/>
            <pc:sldMk cId="783510813" sldId="257"/>
            <ac:spMk id="2" creationId="{40720AA8-E786-371E-AC06-0E3B6F7EA6D8}"/>
          </ac:spMkLst>
        </pc:spChg>
        <pc:spChg chg="del">
          <ac:chgData name="이 호진" userId="e7b51f9e24c37788" providerId="LiveId" clId="{4B3BF7A9-9DAB-4ED2-8646-6DE3E9638710}" dt="2022-05-16T11:44:44.980" v="275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4B3BF7A9-9DAB-4ED2-8646-6DE3E9638710}" dt="2022-05-16T11:44:45.556" v="276"/>
          <ac:spMkLst>
            <pc:docMk/>
            <pc:sldMk cId="783510813" sldId="257"/>
            <ac:spMk id="10" creationId="{7C270EE7-D7AA-E96E-CC8D-78522882EDE4}"/>
          </ac:spMkLst>
        </pc:spChg>
        <pc:spChg chg="add del mod">
          <ac:chgData name="이 호진" userId="e7b51f9e24c37788" providerId="LiveId" clId="{4B3BF7A9-9DAB-4ED2-8646-6DE3E9638710}" dt="2022-05-16T13:48:40.034" v="814" actId="478"/>
          <ac:spMkLst>
            <pc:docMk/>
            <pc:sldMk cId="783510813" sldId="257"/>
            <ac:spMk id="11" creationId="{9EEE144D-874F-CEB1-097E-30D00411DE23}"/>
          </ac:spMkLst>
        </pc:spChg>
        <pc:spChg chg="add mod">
          <ac:chgData name="이 호진" userId="e7b51f9e24c37788" providerId="LiveId" clId="{4B3BF7A9-9DAB-4ED2-8646-6DE3E9638710}" dt="2022-06-03T04:32:42.641" v="1071" actId="207"/>
          <ac:spMkLst>
            <pc:docMk/>
            <pc:sldMk cId="783510813" sldId="257"/>
            <ac:spMk id="12" creationId="{DB6E9DDB-9089-7B96-CD4F-A74340AFDC2A}"/>
          </ac:spMkLst>
        </pc:spChg>
        <pc:spChg chg="add mod">
          <ac:chgData name="이 호진" userId="e7b51f9e24c37788" providerId="LiveId" clId="{4B3BF7A9-9DAB-4ED2-8646-6DE3E9638710}" dt="2022-06-03T04:32:08.462" v="1068" actId="207"/>
          <ac:spMkLst>
            <pc:docMk/>
            <pc:sldMk cId="783510813" sldId="257"/>
            <ac:spMk id="14" creationId="{8AB40D30-E901-5EDA-4910-C2B9E4495A3B}"/>
          </ac:spMkLst>
        </pc:spChg>
        <pc:picChg chg="del">
          <ac:chgData name="이 호진" userId="e7b51f9e24c37788" providerId="LiveId" clId="{4B3BF7A9-9DAB-4ED2-8646-6DE3E9638710}" dt="2022-05-16T13:36:16.436" v="534" actId="478"/>
          <ac:picMkLst>
            <pc:docMk/>
            <pc:sldMk cId="783510813" sldId="257"/>
            <ac:picMk id="3" creationId="{C0AF0BF4-50D9-4017-B2DE-B4BEF27A328B}"/>
          </ac:picMkLst>
        </pc:picChg>
        <pc:picChg chg="add mod">
          <ac:chgData name="이 호진" userId="e7b51f9e24c37788" providerId="LiveId" clId="{4B3BF7A9-9DAB-4ED2-8646-6DE3E9638710}" dt="2022-05-16T13:50:00.080" v="822" actId="1076"/>
          <ac:picMkLst>
            <pc:docMk/>
            <pc:sldMk cId="783510813" sldId="257"/>
            <ac:picMk id="1026" creationId="{4AD4806B-54B8-A901-1BB7-00EC3775B15F}"/>
          </ac:picMkLst>
        </pc:picChg>
      </pc:sldChg>
      <pc:sldChg chg="del">
        <pc:chgData name="이 호진" userId="e7b51f9e24c37788" providerId="LiveId" clId="{4B3BF7A9-9DAB-4ED2-8646-6DE3E9638710}" dt="2022-05-13T09:41:49.268" v="0" actId="47"/>
        <pc:sldMkLst>
          <pc:docMk/>
          <pc:sldMk cId="1430158876" sldId="258"/>
        </pc:sldMkLst>
      </pc:sldChg>
      <pc:sldChg chg="addSp modSp add mod">
        <pc:chgData name="이 호진" userId="e7b51f9e24c37788" providerId="LiveId" clId="{4B3BF7A9-9DAB-4ED2-8646-6DE3E9638710}" dt="2022-05-16T14:16:23.587" v="1039" actId="1076"/>
        <pc:sldMkLst>
          <pc:docMk/>
          <pc:sldMk cId="3401208996" sldId="258"/>
        </pc:sldMkLst>
        <pc:spChg chg="add mod">
          <ac:chgData name="이 호진" userId="e7b51f9e24c37788" providerId="LiveId" clId="{4B3BF7A9-9DAB-4ED2-8646-6DE3E9638710}" dt="2022-05-16T13:50:35.393" v="836" actId="6549"/>
          <ac:spMkLst>
            <pc:docMk/>
            <pc:sldMk cId="3401208996" sldId="258"/>
            <ac:spMk id="6" creationId="{EFF50A8F-7AAD-ED13-EAA3-2393253B84F8}"/>
          </ac:spMkLst>
        </pc:spChg>
        <pc:spChg chg="add mod">
          <ac:chgData name="이 호진" userId="e7b51f9e24c37788" providerId="LiveId" clId="{4B3BF7A9-9DAB-4ED2-8646-6DE3E9638710}" dt="2022-05-16T14:16:23.587" v="1039" actId="1076"/>
          <ac:spMkLst>
            <pc:docMk/>
            <pc:sldMk cId="3401208996" sldId="258"/>
            <ac:spMk id="9" creationId="{F1472A4D-3DC7-0306-10E3-315B14B7769F}"/>
          </ac:spMkLst>
        </pc:spChg>
        <pc:spChg chg="add mod">
          <ac:chgData name="이 호진" userId="e7b51f9e24c37788" providerId="LiveId" clId="{4B3BF7A9-9DAB-4ED2-8646-6DE3E9638710}" dt="2022-05-16T14:16:17.323" v="1036" actId="14100"/>
          <ac:spMkLst>
            <pc:docMk/>
            <pc:sldMk cId="3401208996" sldId="258"/>
            <ac:spMk id="11" creationId="{C653D257-6487-2198-3851-049BDC0BC476}"/>
          </ac:spMkLst>
        </pc:spChg>
        <pc:picChg chg="add mod">
          <ac:chgData name="이 호진" userId="e7b51f9e24c37788" providerId="LiveId" clId="{4B3BF7A9-9DAB-4ED2-8646-6DE3E9638710}" dt="2022-05-16T14:16:21.383" v="1038" actId="1076"/>
          <ac:picMkLst>
            <pc:docMk/>
            <pc:sldMk cId="3401208996" sldId="258"/>
            <ac:picMk id="4098" creationId="{7908016C-06AC-FBBE-12D1-8CE61BB24677}"/>
          </ac:picMkLst>
        </pc:picChg>
      </pc:sldChg>
      <pc:sldChg chg="addSp delSp modSp add del mod">
        <pc:chgData name="이 호진" userId="e7b51f9e24c37788" providerId="LiveId" clId="{4B3BF7A9-9DAB-4ED2-8646-6DE3E9638710}" dt="2022-05-16T13:36:43.559" v="539" actId="47"/>
        <pc:sldMkLst>
          <pc:docMk/>
          <pc:sldMk cId="3835004089" sldId="258"/>
        </pc:sldMkLst>
        <pc:spChg chg="del">
          <ac:chgData name="이 호진" userId="e7b51f9e24c37788" providerId="LiveId" clId="{4B3BF7A9-9DAB-4ED2-8646-6DE3E9638710}" dt="2022-05-16T11:44:50.260" v="277" actId="478"/>
          <ac:spMkLst>
            <pc:docMk/>
            <pc:sldMk cId="3835004089" sldId="258"/>
            <ac:spMk id="9" creationId="{83A45F92-B082-4872-955B-C43A62ACE520}"/>
          </ac:spMkLst>
        </pc:spChg>
        <pc:spChg chg="add mod">
          <ac:chgData name="이 호진" userId="e7b51f9e24c37788" providerId="LiveId" clId="{4B3BF7A9-9DAB-4ED2-8646-6DE3E9638710}" dt="2022-05-16T11:44:50.671" v="278"/>
          <ac:spMkLst>
            <pc:docMk/>
            <pc:sldMk cId="3835004089" sldId="258"/>
            <ac:spMk id="10" creationId="{FE23BD40-B1E6-36AB-C917-A1335BD10436}"/>
          </ac:spMkLst>
        </pc:spChg>
        <pc:picChg chg="del">
          <ac:chgData name="이 호진" userId="e7b51f9e24c37788" providerId="LiveId" clId="{4B3BF7A9-9DAB-4ED2-8646-6DE3E9638710}" dt="2022-05-16T13:36:30.006" v="535" actId="21"/>
          <ac:picMkLst>
            <pc:docMk/>
            <pc:sldMk cId="3835004089" sldId="258"/>
            <ac:picMk id="3" creationId="{18EAFD87-1781-45C1-8AC1-72B478C4E841}"/>
          </ac:picMkLst>
        </pc:picChg>
      </pc:sldChg>
      <pc:sldChg chg="addSp delSp modSp del mod ord">
        <pc:chgData name="이 호진" userId="e7b51f9e24c37788" providerId="LiveId" clId="{4B3BF7A9-9DAB-4ED2-8646-6DE3E9638710}" dt="2022-05-16T13:38:52.428" v="542" actId="2696"/>
        <pc:sldMkLst>
          <pc:docMk/>
          <pc:sldMk cId="159237791" sldId="259"/>
        </pc:sldMkLst>
        <pc:spChg chg="mod">
          <ac:chgData name="이 호진" userId="e7b51f9e24c37788" providerId="LiveId" clId="{4B3BF7A9-9DAB-4ED2-8646-6DE3E9638710}" dt="2022-05-13T09:42:49.700" v="2" actId="20577"/>
          <ac:spMkLst>
            <pc:docMk/>
            <pc:sldMk cId="159237791" sldId="259"/>
            <ac:spMk id="4" creationId="{D2CC6BDF-AAA2-19E3-670F-80797817C1DE}"/>
          </ac:spMkLst>
        </pc:spChg>
        <pc:spChg chg="del mod">
          <ac:chgData name="이 호진" userId="e7b51f9e24c37788" providerId="LiveId" clId="{4B3BF7A9-9DAB-4ED2-8646-6DE3E9638710}" dt="2022-05-16T11:44:40.663" v="273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4B3BF7A9-9DAB-4ED2-8646-6DE3E9638710}" dt="2022-05-16T13:35:42.815" v="528" actId="1076"/>
          <ac:spMkLst>
            <pc:docMk/>
            <pc:sldMk cId="159237791" sldId="259"/>
            <ac:spMk id="6" creationId="{F4256C75-6B16-FAF3-C94B-EFFFBC46E6B0}"/>
          </ac:spMkLst>
        </pc:spChg>
        <pc:spChg chg="add del mod">
          <ac:chgData name="이 호진" userId="e7b51f9e24c37788" providerId="LiveId" clId="{4B3BF7A9-9DAB-4ED2-8646-6DE3E9638710}" dt="2022-05-15T16:07:19.822" v="112" actId="21"/>
          <ac:spMkLst>
            <pc:docMk/>
            <pc:sldMk cId="159237791" sldId="259"/>
            <ac:spMk id="7" creationId="{39131D87-8A4B-448A-C434-C6A26D2ED808}"/>
          </ac:spMkLst>
        </pc:spChg>
        <pc:spChg chg="add mod">
          <ac:chgData name="이 호진" userId="e7b51f9e24c37788" providerId="LiveId" clId="{4B3BF7A9-9DAB-4ED2-8646-6DE3E9638710}" dt="2022-05-15T16:08:15.998" v="181" actId="6549"/>
          <ac:spMkLst>
            <pc:docMk/>
            <pc:sldMk cId="159237791" sldId="259"/>
            <ac:spMk id="8" creationId="{64F75342-66A4-CA0B-3BFB-327DB43BA9F7}"/>
          </ac:spMkLst>
        </pc:spChg>
        <pc:spChg chg="add mod">
          <ac:chgData name="이 호진" userId="e7b51f9e24c37788" providerId="LiveId" clId="{4B3BF7A9-9DAB-4ED2-8646-6DE3E9638710}" dt="2022-05-16T13:35:45.177" v="529" actId="1076"/>
          <ac:spMkLst>
            <pc:docMk/>
            <pc:sldMk cId="159237791" sldId="259"/>
            <ac:spMk id="9" creationId="{14E34DA6-FEBA-D7D4-9727-FC1E75359BDF}"/>
          </ac:spMkLst>
        </pc:spChg>
        <pc:spChg chg="add mod">
          <ac:chgData name="이 호진" userId="e7b51f9e24c37788" providerId="LiveId" clId="{4B3BF7A9-9DAB-4ED2-8646-6DE3E9638710}" dt="2022-05-16T11:44:41.309" v="274"/>
          <ac:spMkLst>
            <pc:docMk/>
            <pc:sldMk cId="159237791" sldId="259"/>
            <ac:spMk id="11" creationId="{A474ABF3-608B-9C0D-5CE8-425190AA655D}"/>
          </ac:spMkLst>
        </pc:spChg>
        <pc:picChg chg="add del mod">
          <ac:chgData name="이 호진" userId="e7b51f9e24c37788" providerId="LiveId" clId="{4B3BF7A9-9DAB-4ED2-8646-6DE3E9638710}" dt="2022-05-15T16:07:38.993" v="129" actId="478"/>
          <ac:picMkLst>
            <pc:docMk/>
            <pc:sldMk cId="159237791" sldId="259"/>
            <ac:picMk id="6" creationId="{B7FCFB8E-281C-F41C-0E4F-B8638FFF00AC}"/>
          </ac:picMkLst>
        </pc:picChg>
        <pc:picChg chg="add del mod">
          <ac:chgData name="이 호진" userId="e7b51f9e24c37788" providerId="LiveId" clId="{4B3BF7A9-9DAB-4ED2-8646-6DE3E9638710}" dt="2022-05-16T13:35:24.893" v="522" actId="478"/>
          <ac:picMkLst>
            <pc:docMk/>
            <pc:sldMk cId="159237791" sldId="259"/>
            <ac:picMk id="10" creationId="{F621BEF2-0CE4-BE75-D45E-8E18E82DB7A8}"/>
          </ac:picMkLst>
        </pc:picChg>
        <pc:picChg chg="add mod">
          <ac:chgData name="이 호진" userId="e7b51f9e24c37788" providerId="LiveId" clId="{4B3BF7A9-9DAB-4ED2-8646-6DE3E9638710}" dt="2022-05-16T13:35:51.219" v="532" actId="1076"/>
          <ac:picMkLst>
            <pc:docMk/>
            <pc:sldMk cId="159237791" sldId="259"/>
            <ac:picMk id="12" creationId="{389C7466-E89A-5A8F-A9C6-E5E7956B4188}"/>
          </ac:picMkLst>
        </pc:picChg>
        <pc:picChg chg="add mod">
          <ac:chgData name="이 호진" userId="e7b51f9e24c37788" providerId="LiveId" clId="{4B3BF7A9-9DAB-4ED2-8646-6DE3E9638710}" dt="2022-05-16T13:36:36.749" v="538" actId="1076"/>
          <ac:picMkLst>
            <pc:docMk/>
            <pc:sldMk cId="159237791" sldId="259"/>
            <ac:picMk id="13" creationId="{C10A3654-44B9-3C92-C4BE-520D35CF8F71}"/>
          </ac:picMkLst>
        </pc:picChg>
      </pc:sldChg>
      <pc:sldChg chg="addSp modSp add mod">
        <pc:chgData name="이 호진" userId="e7b51f9e24c37788" providerId="LiveId" clId="{4B3BF7A9-9DAB-4ED2-8646-6DE3E9638710}" dt="2022-05-16T14:03:26.046" v="903" actId="14100"/>
        <pc:sldMkLst>
          <pc:docMk/>
          <pc:sldMk cId="495951557" sldId="259"/>
        </pc:sldMkLst>
        <pc:spChg chg="add mod">
          <ac:chgData name="이 호진" userId="e7b51f9e24c37788" providerId="LiveId" clId="{4B3BF7A9-9DAB-4ED2-8646-6DE3E9638710}" dt="2022-05-16T14:03:26.046" v="903" actId="14100"/>
          <ac:spMkLst>
            <pc:docMk/>
            <pc:sldMk cId="495951557" sldId="259"/>
            <ac:spMk id="9" creationId="{0703C595-E44A-BF41-C0DD-DF48BAAB1A31}"/>
          </ac:spMkLst>
        </pc:spChg>
        <pc:spChg chg="add mod">
          <ac:chgData name="이 호진" userId="e7b51f9e24c37788" providerId="LiveId" clId="{4B3BF7A9-9DAB-4ED2-8646-6DE3E9638710}" dt="2022-05-16T14:00:19.970" v="852" actId="6549"/>
          <ac:spMkLst>
            <pc:docMk/>
            <pc:sldMk cId="495951557" sldId="259"/>
            <ac:spMk id="11" creationId="{22B8E8F3-80B1-981F-678A-0E379F9EDB3A}"/>
          </ac:spMkLst>
        </pc:spChg>
        <pc:picChg chg="add mod">
          <ac:chgData name="이 호진" userId="e7b51f9e24c37788" providerId="LiveId" clId="{4B3BF7A9-9DAB-4ED2-8646-6DE3E9638710}" dt="2022-05-16T14:03:21.585" v="902" actId="1076"/>
          <ac:picMkLst>
            <pc:docMk/>
            <pc:sldMk cId="495951557" sldId="259"/>
            <ac:picMk id="3074" creationId="{F24199AA-2952-9F43-C2B6-25EC31F8D076}"/>
          </ac:picMkLst>
        </pc:picChg>
      </pc:sldChg>
      <pc:sldChg chg="addSp delSp modSp del mod ord">
        <pc:chgData name="이 호진" userId="e7b51f9e24c37788" providerId="LiveId" clId="{4B3BF7A9-9DAB-4ED2-8646-6DE3E9638710}" dt="2022-05-16T13:38:52.428" v="542" actId="2696"/>
        <pc:sldMkLst>
          <pc:docMk/>
          <pc:sldMk cId="3009393969" sldId="260"/>
        </pc:sldMkLst>
        <pc:spChg chg="del">
          <ac:chgData name="이 호진" userId="e7b51f9e24c37788" providerId="LiveId" clId="{4B3BF7A9-9DAB-4ED2-8646-6DE3E9638710}" dt="2022-05-16T11:44:32.035" v="269" actId="478"/>
          <ac:spMkLst>
            <pc:docMk/>
            <pc:sldMk cId="3009393969" sldId="260"/>
            <ac:spMk id="5" creationId="{0281D26A-912F-DA87-0C31-047DBADFDD89}"/>
          </ac:spMkLst>
        </pc:spChg>
        <pc:spChg chg="add mod">
          <ac:chgData name="이 호진" userId="e7b51f9e24c37788" providerId="LiveId" clId="{4B3BF7A9-9DAB-4ED2-8646-6DE3E9638710}" dt="2022-05-16T11:44:32.583" v="270"/>
          <ac:spMkLst>
            <pc:docMk/>
            <pc:sldMk cId="3009393969" sldId="260"/>
            <ac:spMk id="8" creationId="{E12954A2-9BED-EE97-53F5-C8CC599BCF20}"/>
          </ac:spMkLst>
        </pc:spChg>
        <pc:picChg chg="add mod">
          <ac:chgData name="이 호진" userId="e7b51f9e24c37788" providerId="LiveId" clId="{4B3BF7A9-9DAB-4ED2-8646-6DE3E9638710}" dt="2022-05-15T16:06:08.558" v="64" actId="1076"/>
          <ac:picMkLst>
            <pc:docMk/>
            <pc:sldMk cId="3009393969" sldId="260"/>
            <ac:picMk id="7" creationId="{0CBF3B6F-3CF0-3207-42E5-7085B38C86B2}"/>
          </ac:picMkLst>
        </pc:picChg>
      </pc:sldChg>
      <pc:sldChg chg="addSp modSp add mod ord">
        <pc:chgData name="이 호진" userId="e7b51f9e24c37788" providerId="LiveId" clId="{4B3BF7A9-9DAB-4ED2-8646-6DE3E9638710}" dt="2022-05-16T14:16:57.282" v="1044" actId="1076"/>
        <pc:sldMkLst>
          <pc:docMk/>
          <pc:sldMk cId="4123379185" sldId="260"/>
        </pc:sldMkLst>
        <pc:spChg chg="add mod">
          <ac:chgData name="이 호진" userId="e7b51f9e24c37788" providerId="LiveId" clId="{4B3BF7A9-9DAB-4ED2-8646-6DE3E9638710}" dt="2022-05-16T14:14:53.767" v="1026" actId="1076"/>
          <ac:spMkLst>
            <pc:docMk/>
            <pc:sldMk cId="4123379185" sldId="260"/>
            <ac:spMk id="2" creationId="{CAAD7751-7595-5A0F-DEAF-E999FB1FB3F6}"/>
          </ac:spMkLst>
        </pc:spChg>
        <pc:spChg chg="add mod">
          <ac:chgData name="이 호진" userId="e7b51f9e24c37788" providerId="LiveId" clId="{4B3BF7A9-9DAB-4ED2-8646-6DE3E9638710}" dt="2022-05-16T14:01:03.819" v="866" actId="6549"/>
          <ac:spMkLst>
            <pc:docMk/>
            <pc:sldMk cId="4123379185" sldId="260"/>
            <ac:spMk id="6" creationId="{40E2AF1D-9EC9-E2D4-C77E-1CF5E3FD0E28}"/>
          </ac:spMkLst>
        </pc:spChg>
        <pc:spChg chg="add mod">
          <ac:chgData name="이 호진" userId="e7b51f9e24c37788" providerId="LiveId" clId="{4B3BF7A9-9DAB-4ED2-8646-6DE3E9638710}" dt="2022-05-16T14:14:53.767" v="1026" actId="1076"/>
          <ac:spMkLst>
            <pc:docMk/>
            <pc:sldMk cId="4123379185" sldId="260"/>
            <ac:spMk id="9" creationId="{A8DE4362-64B9-885F-9CF1-B2F512B8C883}"/>
          </ac:spMkLst>
        </pc:spChg>
        <pc:spChg chg="add mod">
          <ac:chgData name="이 호진" userId="e7b51f9e24c37788" providerId="LiveId" clId="{4B3BF7A9-9DAB-4ED2-8646-6DE3E9638710}" dt="2022-05-16T14:14:53.767" v="1026" actId="1076"/>
          <ac:spMkLst>
            <pc:docMk/>
            <pc:sldMk cId="4123379185" sldId="260"/>
            <ac:spMk id="11" creationId="{24B34593-7466-7523-3E27-6B82282EA581}"/>
          </ac:spMkLst>
        </pc:spChg>
        <pc:spChg chg="add mod">
          <ac:chgData name="이 호진" userId="e7b51f9e24c37788" providerId="LiveId" clId="{4B3BF7A9-9DAB-4ED2-8646-6DE3E9638710}" dt="2022-05-16T14:16:57.282" v="1044" actId="1076"/>
          <ac:spMkLst>
            <pc:docMk/>
            <pc:sldMk cId="4123379185" sldId="260"/>
            <ac:spMk id="14" creationId="{E98B668B-AF44-80C3-1640-922A317EC9AF}"/>
          </ac:spMkLst>
        </pc:spChg>
        <pc:picChg chg="add mod">
          <ac:chgData name="이 호진" userId="e7b51f9e24c37788" providerId="LiveId" clId="{4B3BF7A9-9DAB-4ED2-8646-6DE3E9638710}" dt="2022-05-16T14:14:53.767" v="1026" actId="1076"/>
          <ac:picMkLst>
            <pc:docMk/>
            <pc:sldMk cId="4123379185" sldId="260"/>
            <ac:picMk id="2050" creationId="{08A97A1E-72B0-C1D4-2032-003697263AF1}"/>
          </ac:picMkLst>
        </pc:picChg>
        <pc:picChg chg="add mod">
          <ac:chgData name="이 호진" userId="e7b51f9e24c37788" providerId="LiveId" clId="{4B3BF7A9-9DAB-4ED2-8646-6DE3E9638710}" dt="2022-05-16T14:14:53.767" v="1026" actId="1076"/>
          <ac:picMkLst>
            <pc:docMk/>
            <pc:sldMk cId="4123379185" sldId="260"/>
            <ac:picMk id="2052" creationId="{E55A378C-DC04-F1EC-235E-CA877EB80B23}"/>
          </ac:picMkLst>
        </pc:picChg>
        <pc:picChg chg="add mod">
          <ac:chgData name="이 호진" userId="e7b51f9e24c37788" providerId="LiveId" clId="{4B3BF7A9-9DAB-4ED2-8646-6DE3E9638710}" dt="2022-05-16T14:14:53.767" v="1026" actId="1076"/>
          <ac:picMkLst>
            <pc:docMk/>
            <pc:sldMk cId="4123379185" sldId="260"/>
            <ac:picMk id="2054" creationId="{85427A26-C66F-7C73-52B8-60787A0115A8}"/>
          </ac:picMkLst>
        </pc:picChg>
      </pc:sldChg>
      <pc:sldChg chg="addSp delSp modSp del mod">
        <pc:chgData name="이 호진" userId="e7b51f9e24c37788" providerId="LiveId" clId="{4B3BF7A9-9DAB-4ED2-8646-6DE3E9638710}" dt="2022-05-16T13:38:52.428" v="542" actId="2696"/>
        <pc:sldMkLst>
          <pc:docMk/>
          <pc:sldMk cId="3191817500" sldId="261"/>
        </pc:sldMkLst>
        <pc:spChg chg="del">
          <ac:chgData name="이 호진" userId="e7b51f9e24c37788" providerId="LiveId" clId="{4B3BF7A9-9DAB-4ED2-8646-6DE3E9638710}" dt="2022-05-16T11:44:36.414" v="271" actId="478"/>
          <ac:spMkLst>
            <pc:docMk/>
            <pc:sldMk cId="3191817500" sldId="261"/>
            <ac:spMk id="5" creationId="{0281D26A-912F-DA87-0C31-047DBADFDD89}"/>
          </ac:spMkLst>
        </pc:spChg>
        <pc:spChg chg="add mod">
          <ac:chgData name="이 호진" userId="e7b51f9e24c37788" providerId="LiveId" clId="{4B3BF7A9-9DAB-4ED2-8646-6DE3E9638710}" dt="2022-05-15T16:06:50.007" v="83" actId="255"/>
          <ac:spMkLst>
            <pc:docMk/>
            <pc:sldMk cId="3191817500" sldId="261"/>
            <ac:spMk id="8" creationId="{FBF545AE-1F06-44D9-A703-AB6703C9084A}"/>
          </ac:spMkLst>
        </pc:spChg>
        <pc:spChg chg="add mod">
          <ac:chgData name="이 호진" userId="e7b51f9e24c37788" providerId="LiveId" clId="{4B3BF7A9-9DAB-4ED2-8646-6DE3E9638710}" dt="2022-05-15T16:07:33.779" v="128" actId="1076"/>
          <ac:spMkLst>
            <pc:docMk/>
            <pc:sldMk cId="3191817500" sldId="261"/>
            <ac:spMk id="9" creationId="{BAAD75CE-5063-D395-1CEA-CC7FEB318B27}"/>
          </ac:spMkLst>
        </pc:spChg>
        <pc:spChg chg="add mod">
          <ac:chgData name="이 호진" userId="e7b51f9e24c37788" providerId="LiveId" clId="{4B3BF7A9-9DAB-4ED2-8646-6DE3E9638710}" dt="2022-05-16T11:44:36.928" v="272"/>
          <ac:spMkLst>
            <pc:docMk/>
            <pc:sldMk cId="3191817500" sldId="261"/>
            <ac:spMk id="10" creationId="{44F478DB-603D-6973-2A83-1C3FC4DD1A7F}"/>
          </ac:spMkLst>
        </pc:spChg>
        <pc:picChg chg="add mod">
          <ac:chgData name="이 호진" userId="e7b51f9e24c37788" providerId="LiveId" clId="{4B3BF7A9-9DAB-4ED2-8646-6DE3E9638710}" dt="2022-05-15T16:06:51.388" v="84" actId="1076"/>
          <ac:picMkLst>
            <pc:docMk/>
            <pc:sldMk cId="3191817500" sldId="261"/>
            <ac:picMk id="7" creationId="{5372A47B-802C-8F0D-8B4F-BA4ED7AB7278}"/>
          </ac:picMkLst>
        </pc:picChg>
      </pc:sldChg>
      <pc:sldChg chg="addSp modSp add mod">
        <pc:chgData name="이 호진" userId="e7b51f9e24c37788" providerId="LiveId" clId="{4B3BF7A9-9DAB-4ED2-8646-6DE3E9638710}" dt="2022-05-16T14:06:16.497" v="930" actId="1076"/>
        <pc:sldMkLst>
          <pc:docMk/>
          <pc:sldMk cId="3456921627" sldId="261"/>
        </pc:sldMkLst>
        <pc:spChg chg="add mod">
          <ac:chgData name="이 호진" userId="e7b51f9e24c37788" providerId="LiveId" clId="{4B3BF7A9-9DAB-4ED2-8646-6DE3E9638710}" dt="2022-05-16T14:05:14.362" v="919" actId="20577"/>
          <ac:spMkLst>
            <pc:docMk/>
            <pc:sldMk cId="3456921627" sldId="261"/>
            <ac:spMk id="6" creationId="{B8389BC4-1B9C-7E81-9B05-9FDDB8205AA8}"/>
          </ac:spMkLst>
        </pc:spChg>
        <pc:picChg chg="add mod">
          <ac:chgData name="이 호진" userId="e7b51f9e24c37788" providerId="LiveId" clId="{4B3BF7A9-9DAB-4ED2-8646-6DE3E9638710}" dt="2022-05-16T14:06:16.497" v="930" actId="1076"/>
          <ac:picMkLst>
            <pc:docMk/>
            <pc:sldMk cId="3456921627" sldId="261"/>
            <ac:picMk id="5122" creationId="{FE97589B-E767-9FF3-5C48-5F2062EAB074}"/>
          </ac:picMkLst>
        </pc:picChg>
        <pc:picChg chg="add mod">
          <ac:chgData name="이 호진" userId="e7b51f9e24c37788" providerId="LiveId" clId="{4B3BF7A9-9DAB-4ED2-8646-6DE3E9638710}" dt="2022-05-16T14:06:15.215" v="929" actId="1076"/>
          <ac:picMkLst>
            <pc:docMk/>
            <pc:sldMk cId="3456921627" sldId="261"/>
            <ac:picMk id="5124" creationId="{7893B968-C93C-61B1-D0CA-DBCEC7C7BDBD}"/>
          </ac:picMkLst>
        </pc:picChg>
      </pc:sldChg>
      <pc:sldChg chg="addSp delSp modSp new mod">
        <pc:chgData name="이 호진" userId="e7b51f9e24c37788" providerId="LiveId" clId="{4B3BF7A9-9DAB-4ED2-8646-6DE3E9638710}" dt="2022-05-16T14:10:30.656" v="977" actId="20577"/>
        <pc:sldMkLst>
          <pc:docMk/>
          <pc:sldMk cId="283850572" sldId="262"/>
        </pc:sldMkLst>
        <pc:spChg chg="del">
          <ac:chgData name="이 호진" userId="e7b51f9e24c37788" providerId="LiveId" clId="{4B3BF7A9-9DAB-4ED2-8646-6DE3E9638710}" dt="2022-05-16T14:06:33.919" v="936" actId="478"/>
          <ac:spMkLst>
            <pc:docMk/>
            <pc:sldMk cId="283850572" sldId="262"/>
            <ac:spMk id="2" creationId="{607B3F72-15EC-0CCD-E4EA-59D70107EF9C}"/>
          </ac:spMkLst>
        </pc:spChg>
        <pc:spChg chg="del">
          <ac:chgData name="이 호진" userId="e7b51f9e24c37788" providerId="LiveId" clId="{4B3BF7A9-9DAB-4ED2-8646-6DE3E9638710}" dt="2022-05-16T14:06:35.711" v="937" actId="478"/>
          <ac:spMkLst>
            <pc:docMk/>
            <pc:sldMk cId="283850572" sldId="262"/>
            <ac:spMk id="3" creationId="{E0420844-782B-9011-6C72-7EBA6981930E}"/>
          </ac:spMkLst>
        </pc:spChg>
        <pc:spChg chg="add mod">
          <ac:chgData name="이 호진" userId="e7b51f9e24c37788" providerId="LiveId" clId="{4B3BF7A9-9DAB-4ED2-8646-6DE3E9638710}" dt="2022-05-16T14:06:25.965" v="932"/>
          <ac:spMkLst>
            <pc:docMk/>
            <pc:sldMk cId="283850572" sldId="262"/>
            <ac:spMk id="4" creationId="{9BEBD2EF-EAB9-443D-F236-E34BBA105573}"/>
          </ac:spMkLst>
        </pc:spChg>
        <pc:spChg chg="add mod">
          <ac:chgData name="이 호진" userId="e7b51f9e24c37788" providerId="LiveId" clId="{4B3BF7A9-9DAB-4ED2-8646-6DE3E9638710}" dt="2022-05-16T14:06:25.965" v="932"/>
          <ac:spMkLst>
            <pc:docMk/>
            <pc:sldMk cId="283850572" sldId="262"/>
            <ac:spMk id="5" creationId="{8A668639-17F8-DD8B-E354-23CAEC9B32D7}"/>
          </ac:spMkLst>
        </pc:spChg>
        <pc:spChg chg="add mod">
          <ac:chgData name="이 호진" userId="e7b51f9e24c37788" providerId="LiveId" clId="{4B3BF7A9-9DAB-4ED2-8646-6DE3E9638710}" dt="2022-05-16T14:06:25.965" v="932"/>
          <ac:spMkLst>
            <pc:docMk/>
            <pc:sldMk cId="283850572" sldId="262"/>
            <ac:spMk id="6" creationId="{0A8AB47E-1EA4-57DC-F34B-D603FE0A30DD}"/>
          </ac:spMkLst>
        </pc:spChg>
        <pc:spChg chg="add mod">
          <ac:chgData name="이 호진" userId="e7b51f9e24c37788" providerId="LiveId" clId="{4B3BF7A9-9DAB-4ED2-8646-6DE3E9638710}" dt="2022-05-16T14:06:25.965" v="932"/>
          <ac:spMkLst>
            <pc:docMk/>
            <pc:sldMk cId="283850572" sldId="262"/>
            <ac:spMk id="7" creationId="{87975855-91EC-9DE3-BB07-D995724D6387}"/>
          </ac:spMkLst>
        </pc:spChg>
        <pc:spChg chg="add mod">
          <ac:chgData name="이 호진" userId="e7b51f9e24c37788" providerId="LiveId" clId="{4B3BF7A9-9DAB-4ED2-8646-6DE3E9638710}" dt="2022-05-16T14:08:31.362" v="950" actId="20577"/>
          <ac:spMkLst>
            <pc:docMk/>
            <pc:sldMk cId="283850572" sldId="262"/>
            <ac:spMk id="8" creationId="{8AA4CAAE-D019-5497-3ABC-7ACCEA6F898B}"/>
          </ac:spMkLst>
        </pc:spChg>
        <pc:spChg chg="add del mod">
          <ac:chgData name="이 호진" userId="e7b51f9e24c37788" providerId="LiveId" clId="{4B3BF7A9-9DAB-4ED2-8646-6DE3E9638710}" dt="2022-05-16T14:09:38.626" v="963" actId="21"/>
          <ac:spMkLst>
            <pc:docMk/>
            <pc:sldMk cId="283850572" sldId="262"/>
            <ac:spMk id="10" creationId="{F2FDAF63-7ADB-9702-EED3-953375173DF0}"/>
          </ac:spMkLst>
        </pc:spChg>
        <pc:spChg chg="add mod">
          <ac:chgData name="이 호진" userId="e7b51f9e24c37788" providerId="LiveId" clId="{4B3BF7A9-9DAB-4ED2-8646-6DE3E9638710}" dt="2022-05-16T14:09:31.673" v="962" actId="6549"/>
          <ac:spMkLst>
            <pc:docMk/>
            <pc:sldMk cId="283850572" sldId="262"/>
            <ac:spMk id="12" creationId="{B3C9BCDE-EF95-1C1B-8584-F380893A887D}"/>
          </ac:spMkLst>
        </pc:spChg>
        <pc:spChg chg="add mod">
          <ac:chgData name="이 호진" userId="e7b51f9e24c37788" providerId="LiveId" clId="{4B3BF7A9-9DAB-4ED2-8646-6DE3E9638710}" dt="2022-05-16T14:10:30.656" v="977" actId="20577"/>
          <ac:spMkLst>
            <pc:docMk/>
            <pc:sldMk cId="283850572" sldId="262"/>
            <ac:spMk id="15" creationId="{C45AAD22-8CF9-2681-561C-8A7DB31985C0}"/>
          </ac:spMkLst>
        </pc:spChg>
        <pc:picChg chg="add mod">
          <ac:chgData name="이 호진" userId="e7b51f9e24c37788" providerId="LiveId" clId="{4B3BF7A9-9DAB-4ED2-8646-6DE3E9638710}" dt="2022-05-16T14:10:01.804" v="967" actId="1076"/>
          <ac:picMkLst>
            <pc:docMk/>
            <pc:sldMk cId="283850572" sldId="262"/>
            <ac:picMk id="13314" creationId="{754B1288-94F1-AF8D-54D0-A25579F809E9}"/>
          </ac:picMkLst>
        </pc:picChg>
      </pc:sldChg>
      <pc:sldChg chg="addSp modSp del mod">
        <pc:chgData name="이 호진" userId="e7b51f9e24c37788" providerId="LiveId" clId="{4B3BF7A9-9DAB-4ED2-8646-6DE3E9638710}" dt="2022-05-15T16:12:50.937" v="268" actId="2696"/>
        <pc:sldMkLst>
          <pc:docMk/>
          <pc:sldMk cId="4238118617" sldId="262"/>
        </pc:sldMkLst>
        <pc:spChg chg="add mod">
          <ac:chgData name="이 호진" userId="e7b51f9e24c37788" providerId="LiveId" clId="{4B3BF7A9-9DAB-4ED2-8646-6DE3E9638710}" dt="2022-05-15T16:09:57.780" v="265" actId="6549"/>
          <ac:spMkLst>
            <pc:docMk/>
            <pc:sldMk cId="4238118617" sldId="262"/>
            <ac:spMk id="7" creationId="{8DFC83D1-4F74-57ED-EBD9-48D2A7502A03}"/>
          </ac:spMkLst>
        </pc:spChg>
        <pc:picChg chg="add mod">
          <ac:chgData name="이 호진" userId="e7b51f9e24c37788" providerId="LiveId" clId="{4B3BF7A9-9DAB-4ED2-8646-6DE3E9638710}" dt="2022-05-15T16:09:48.950" v="246" actId="14100"/>
          <ac:picMkLst>
            <pc:docMk/>
            <pc:sldMk cId="4238118617" sldId="262"/>
            <ac:picMk id="6" creationId="{ABFAF36E-0369-F57E-669A-997881110548}"/>
          </ac:picMkLst>
        </pc:picChg>
      </pc:sldChg>
      <pc:sldChg chg="del">
        <pc:chgData name="이 호진" userId="e7b51f9e24c37788" providerId="LiveId" clId="{4B3BF7A9-9DAB-4ED2-8646-6DE3E9638710}" dt="2022-05-15T16:12:03.682" v="267" actId="47"/>
        <pc:sldMkLst>
          <pc:docMk/>
          <pc:sldMk cId="1297127404" sldId="263"/>
        </pc:sldMkLst>
      </pc:sldChg>
      <pc:sldChg chg="addSp delSp modSp add mod">
        <pc:chgData name="이 호진" userId="e7b51f9e24c37788" providerId="LiveId" clId="{4B3BF7A9-9DAB-4ED2-8646-6DE3E9638710}" dt="2022-05-16T14:14:03.838" v="1016" actId="1076"/>
        <pc:sldMkLst>
          <pc:docMk/>
          <pc:sldMk cId="3199868432" sldId="263"/>
        </pc:sldMkLst>
        <pc:spChg chg="del">
          <ac:chgData name="이 호진" userId="e7b51f9e24c37788" providerId="LiveId" clId="{4B3BF7A9-9DAB-4ED2-8646-6DE3E9638710}" dt="2022-05-16T14:06:38.674" v="938" actId="478"/>
          <ac:spMkLst>
            <pc:docMk/>
            <pc:sldMk cId="3199868432" sldId="263"/>
            <ac:spMk id="2" creationId="{607B3F72-15EC-0CCD-E4EA-59D70107EF9C}"/>
          </ac:spMkLst>
        </pc:spChg>
        <pc:spChg chg="del">
          <ac:chgData name="이 호진" userId="e7b51f9e24c37788" providerId="LiveId" clId="{4B3BF7A9-9DAB-4ED2-8646-6DE3E9638710}" dt="2022-05-16T14:06:40.057" v="939" actId="478"/>
          <ac:spMkLst>
            <pc:docMk/>
            <pc:sldMk cId="3199868432" sldId="263"/>
            <ac:spMk id="3" creationId="{E0420844-782B-9011-6C72-7EBA6981930E}"/>
          </ac:spMkLst>
        </pc:spChg>
        <pc:spChg chg="add mod">
          <ac:chgData name="이 호진" userId="e7b51f9e24c37788" providerId="LiveId" clId="{4B3BF7A9-9DAB-4ED2-8646-6DE3E9638710}" dt="2022-05-16T14:13:55.680" v="1013" actId="20577"/>
          <ac:spMkLst>
            <pc:docMk/>
            <pc:sldMk cId="3199868432" sldId="263"/>
            <ac:spMk id="8" creationId="{0F450357-10C2-7D66-1C88-A7A4543AA18C}"/>
          </ac:spMkLst>
        </pc:spChg>
        <pc:spChg chg="add mod">
          <ac:chgData name="이 호진" userId="e7b51f9e24c37788" providerId="LiveId" clId="{4B3BF7A9-9DAB-4ED2-8646-6DE3E9638710}" dt="2022-05-16T14:10:38.637" v="978"/>
          <ac:spMkLst>
            <pc:docMk/>
            <pc:sldMk cId="3199868432" sldId="263"/>
            <ac:spMk id="9" creationId="{92CBAD94-96C2-BEC7-47BF-DFE3ED837B3E}"/>
          </ac:spMkLst>
        </pc:spChg>
        <pc:spChg chg="add mod">
          <ac:chgData name="이 호진" userId="e7b51f9e24c37788" providerId="LiveId" clId="{4B3BF7A9-9DAB-4ED2-8646-6DE3E9638710}" dt="2022-05-16T14:10:59.645" v="984" actId="14100"/>
          <ac:spMkLst>
            <pc:docMk/>
            <pc:sldMk cId="3199868432" sldId="263"/>
            <ac:spMk id="11" creationId="{1197DB86-4FAD-949A-7699-0A044B4E9502}"/>
          </ac:spMkLst>
        </pc:spChg>
        <pc:picChg chg="add del mod">
          <ac:chgData name="이 호진" userId="e7b51f9e24c37788" providerId="LiveId" clId="{4B3BF7A9-9DAB-4ED2-8646-6DE3E9638710}" dt="2022-05-16T14:12:58.358" v="1006" actId="478"/>
          <ac:picMkLst>
            <pc:docMk/>
            <pc:sldMk cId="3199868432" sldId="263"/>
            <ac:picMk id="12290" creationId="{BCEFD7F9-C976-E2D1-A377-5E0FE977736A}"/>
          </ac:picMkLst>
        </pc:picChg>
        <pc:picChg chg="add mod">
          <ac:chgData name="이 호진" userId="e7b51f9e24c37788" providerId="LiveId" clId="{4B3BF7A9-9DAB-4ED2-8646-6DE3E9638710}" dt="2022-05-16T14:13:04.528" v="1009" actId="1076"/>
          <ac:picMkLst>
            <pc:docMk/>
            <pc:sldMk cId="3199868432" sldId="263"/>
            <ac:picMk id="12292" creationId="{815D4817-157A-AE06-EBBF-73CEAFF7F05D}"/>
          </ac:picMkLst>
        </pc:picChg>
        <pc:picChg chg="add mod">
          <ac:chgData name="이 호진" userId="e7b51f9e24c37788" providerId="LiveId" clId="{4B3BF7A9-9DAB-4ED2-8646-6DE3E9638710}" dt="2022-05-16T14:14:03.838" v="1016" actId="1076"/>
          <ac:picMkLst>
            <pc:docMk/>
            <pc:sldMk cId="3199868432" sldId="263"/>
            <ac:picMk id="12294" creationId="{19714096-7A46-7B8F-6202-85434C00C6FB}"/>
          </ac:picMkLst>
        </pc:picChg>
      </pc:sldChg>
      <pc:sldChg chg="addSp delSp modSp del mod ord">
        <pc:chgData name="이 호진" userId="e7b51f9e24c37788" providerId="LiveId" clId="{4B3BF7A9-9DAB-4ED2-8646-6DE3E9638710}" dt="2022-05-16T13:38:52.428" v="542" actId="2696"/>
        <pc:sldMkLst>
          <pc:docMk/>
          <pc:sldMk cId="74044086" sldId="264"/>
        </pc:sldMkLst>
        <pc:spChg chg="add mod">
          <ac:chgData name="이 호진" userId="e7b51f9e24c37788" providerId="LiveId" clId="{4B3BF7A9-9DAB-4ED2-8646-6DE3E9638710}" dt="2022-05-16T13:30:02.138" v="294" actId="1076"/>
          <ac:spMkLst>
            <pc:docMk/>
            <pc:sldMk cId="74044086" sldId="264"/>
            <ac:spMk id="9" creationId="{5C31FF0A-DECC-0FE0-7484-50420CF4BBB2}"/>
          </ac:spMkLst>
        </pc:spChg>
        <pc:picChg chg="add del mod">
          <ac:chgData name="이 호진" userId="e7b51f9e24c37788" providerId="LiveId" clId="{4B3BF7A9-9DAB-4ED2-8646-6DE3E9638710}" dt="2022-05-16T13:29:21.793" v="289" actId="478"/>
          <ac:picMkLst>
            <pc:docMk/>
            <pc:sldMk cId="74044086" sldId="264"/>
            <ac:picMk id="7" creationId="{EDA785B8-44C1-4A91-F72F-E8F3DA349E69}"/>
          </ac:picMkLst>
        </pc:picChg>
        <pc:picChg chg="add mod">
          <ac:chgData name="이 호진" userId="e7b51f9e24c37788" providerId="LiveId" clId="{4B3BF7A9-9DAB-4ED2-8646-6DE3E9638710}" dt="2022-05-16T13:30:37.610" v="299" actId="1076"/>
          <ac:picMkLst>
            <pc:docMk/>
            <pc:sldMk cId="74044086" sldId="264"/>
            <ac:picMk id="11" creationId="{2543BE3E-1AEB-573A-DB4C-1BCE94E488E9}"/>
          </ac:picMkLst>
        </pc:picChg>
      </pc:sldChg>
      <pc:sldChg chg="addSp modSp add mod ord">
        <pc:chgData name="이 호진" userId="e7b51f9e24c37788" providerId="LiveId" clId="{4B3BF7A9-9DAB-4ED2-8646-6DE3E9638710}" dt="2022-05-18T10:20:29.434" v="1066" actId="1076"/>
        <pc:sldMkLst>
          <pc:docMk/>
          <pc:sldMk cId="150993026" sldId="264"/>
        </pc:sldMkLst>
        <pc:spChg chg="add mod">
          <ac:chgData name="이 호진" userId="e7b51f9e24c37788" providerId="LiveId" clId="{4B3BF7A9-9DAB-4ED2-8646-6DE3E9638710}" dt="2022-05-18T10:20:00.788" v="1063" actId="6549"/>
          <ac:spMkLst>
            <pc:docMk/>
            <pc:sldMk cId="150993026" sldId="264"/>
            <ac:spMk id="8" creationId="{11A4C2D8-1CCD-6221-3ACB-C72AC8982E71}"/>
          </ac:spMkLst>
        </pc:spChg>
        <pc:picChg chg="add mod">
          <ac:chgData name="이 호진" userId="e7b51f9e24c37788" providerId="LiveId" clId="{4B3BF7A9-9DAB-4ED2-8646-6DE3E9638710}" dt="2022-05-18T10:20:29.434" v="1066" actId="1076"/>
          <ac:picMkLst>
            <pc:docMk/>
            <pc:sldMk cId="150993026" sldId="264"/>
            <ac:picMk id="3" creationId="{C15E10CD-A7A6-C7AE-9055-44B0DA70E44D}"/>
          </ac:picMkLst>
        </pc:picChg>
      </pc:sldChg>
      <pc:sldChg chg="add del">
        <pc:chgData name="이 호진" userId="e7b51f9e24c37788" providerId="LiveId" clId="{4B3BF7A9-9DAB-4ED2-8646-6DE3E9638710}" dt="2022-05-16T14:06:42.806" v="940" actId="47"/>
        <pc:sldMkLst>
          <pc:docMk/>
          <pc:sldMk cId="3122666692" sldId="264"/>
        </pc:sldMkLst>
      </pc:sldChg>
      <pc:sldChg chg="add del">
        <pc:chgData name="이 호진" userId="e7b51f9e24c37788" providerId="LiveId" clId="{4B3BF7A9-9DAB-4ED2-8646-6DE3E9638710}" dt="2022-05-16T14:17:25.444" v="1045" actId="47"/>
        <pc:sldMkLst>
          <pc:docMk/>
          <pc:sldMk cId="1788323000" sldId="265"/>
        </pc:sldMkLst>
      </pc:sldChg>
      <pc:sldChg chg="addSp modSp add del mod ord">
        <pc:chgData name="이 호진" userId="e7b51f9e24c37788" providerId="LiveId" clId="{4B3BF7A9-9DAB-4ED2-8646-6DE3E9638710}" dt="2022-05-16T13:38:52.428" v="542" actId="2696"/>
        <pc:sldMkLst>
          <pc:docMk/>
          <pc:sldMk cId="2718482996" sldId="265"/>
        </pc:sldMkLst>
        <pc:picChg chg="add mod">
          <ac:chgData name="이 호진" userId="e7b51f9e24c37788" providerId="LiveId" clId="{4B3BF7A9-9DAB-4ED2-8646-6DE3E9638710}" dt="2022-05-16T13:31:11.854" v="305" actId="1076"/>
          <ac:picMkLst>
            <pc:docMk/>
            <pc:sldMk cId="2718482996" sldId="265"/>
            <ac:picMk id="7" creationId="{EA625C65-6172-AEA5-4347-6275BB3EA5E5}"/>
          </ac:picMkLst>
        </pc:picChg>
        <pc:picChg chg="add mod">
          <ac:chgData name="이 호진" userId="e7b51f9e24c37788" providerId="LiveId" clId="{4B3BF7A9-9DAB-4ED2-8646-6DE3E9638710}" dt="2022-05-16T13:31:52.118" v="308" actId="1076"/>
          <ac:picMkLst>
            <pc:docMk/>
            <pc:sldMk cId="2718482996" sldId="265"/>
            <ac:picMk id="9" creationId="{21E404E8-AD15-2E0F-02A4-E83FF93205EA}"/>
          </ac:picMkLst>
        </pc:picChg>
      </pc:sldChg>
      <pc:sldChg chg="add del">
        <pc:chgData name="이 호진" userId="e7b51f9e24c37788" providerId="LiveId" clId="{4B3BF7A9-9DAB-4ED2-8646-6DE3E9638710}" dt="2022-05-16T14:06:42.806" v="940" actId="47"/>
        <pc:sldMkLst>
          <pc:docMk/>
          <pc:sldMk cId="3183729960" sldId="265"/>
        </pc:sldMkLst>
      </pc:sldChg>
      <pc:sldChg chg="del">
        <pc:chgData name="이 호진" userId="e7b51f9e24c37788" providerId="LiveId" clId="{4B3BF7A9-9DAB-4ED2-8646-6DE3E9638710}" dt="2022-05-13T09:41:49.268" v="0" actId="47"/>
        <pc:sldMkLst>
          <pc:docMk/>
          <pc:sldMk cId="3771562344" sldId="265"/>
        </pc:sldMkLst>
      </pc:sldChg>
      <pc:sldChg chg="add">
        <pc:chgData name="이 호진" userId="e7b51f9e24c37788" providerId="LiveId" clId="{4B3BF7A9-9DAB-4ED2-8646-6DE3E9638710}" dt="2022-05-18T10:19:43.730" v="1046"/>
        <pc:sldMkLst>
          <pc:docMk/>
          <pc:sldMk cId="4023590231" sldId="265"/>
        </pc:sldMkLst>
      </pc:sldChg>
      <pc:sldChg chg="addSp delSp modSp add del mod ord">
        <pc:chgData name="이 호진" userId="e7b51f9e24c37788" providerId="LiveId" clId="{4B3BF7A9-9DAB-4ED2-8646-6DE3E9638710}" dt="2022-05-16T13:38:52.428" v="542" actId="2696"/>
        <pc:sldMkLst>
          <pc:docMk/>
          <pc:sldMk cId="113891480" sldId="266"/>
        </pc:sldMkLst>
        <pc:spChg chg="add mod">
          <ac:chgData name="이 호진" userId="e7b51f9e24c37788" providerId="LiveId" clId="{4B3BF7A9-9DAB-4ED2-8646-6DE3E9638710}" dt="2022-05-16T13:33:22.063" v="350" actId="6549"/>
          <ac:spMkLst>
            <pc:docMk/>
            <pc:sldMk cId="113891480" sldId="266"/>
            <ac:spMk id="10" creationId="{A9F391B1-0B20-8108-FBA7-5A45A65B8684}"/>
          </ac:spMkLst>
        </pc:spChg>
        <pc:picChg chg="add mod">
          <ac:chgData name="이 호진" userId="e7b51f9e24c37788" providerId="LiveId" clId="{4B3BF7A9-9DAB-4ED2-8646-6DE3E9638710}" dt="2022-05-16T13:35:55.550" v="533" actId="1076"/>
          <ac:picMkLst>
            <pc:docMk/>
            <pc:sldMk cId="113891480" sldId="266"/>
            <ac:picMk id="7" creationId="{E6822BCC-4D49-E9D7-A3F6-B798C2BB77C6}"/>
          </ac:picMkLst>
        </pc:picChg>
        <pc:picChg chg="add del mod">
          <ac:chgData name="이 호진" userId="e7b51f9e24c37788" providerId="LiveId" clId="{4B3BF7A9-9DAB-4ED2-8646-6DE3E9638710}" dt="2022-05-16T13:35:47.496" v="530" actId="21"/>
          <ac:picMkLst>
            <pc:docMk/>
            <pc:sldMk cId="113891480" sldId="266"/>
            <ac:picMk id="9" creationId="{2357E2C5-96DA-2789-3178-8D0D458E270F}"/>
          </ac:picMkLst>
        </pc:picChg>
        <pc:picChg chg="add mod">
          <ac:chgData name="이 호진" userId="e7b51f9e24c37788" providerId="LiveId" clId="{4B3BF7A9-9DAB-4ED2-8646-6DE3E9638710}" dt="2022-05-16T13:34:15.702" v="358" actId="1076"/>
          <ac:picMkLst>
            <pc:docMk/>
            <pc:sldMk cId="113891480" sldId="266"/>
            <ac:picMk id="12" creationId="{02D79F57-55A6-8CA2-B6F6-29C1B1EB2652}"/>
          </ac:picMkLst>
        </pc:picChg>
      </pc:sldChg>
      <pc:sldChg chg="add del">
        <pc:chgData name="이 호진" userId="e7b51f9e24c37788" providerId="LiveId" clId="{4B3BF7A9-9DAB-4ED2-8646-6DE3E9638710}" dt="2022-05-16T14:17:25.444" v="1045" actId="47"/>
        <pc:sldMkLst>
          <pc:docMk/>
          <pc:sldMk cId="399057519" sldId="266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2692116543" sldId="267"/>
        </pc:sldMkLst>
      </pc:sldChg>
      <pc:sldChg chg="add del">
        <pc:chgData name="이 호진" userId="e7b51f9e24c37788" providerId="LiveId" clId="{4B3BF7A9-9DAB-4ED2-8646-6DE3E9638710}" dt="2022-05-16T13:36:43.559" v="539" actId="47"/>
        <pc:sldMkLst>
          <pc:docMk/>
          <pc:sldMk cId="2850206442" sldId="267"/>
        </pc:sldMkLst>
      </pc:sldChg>
      <pc:sldChg chg="add del">
        <pc:chgData name="이 호진" userId="e7b51f9e24c37788" providerId="LiveId" clId="{4B3BF7A9-9DAB-4ED2-8646-6DE3E9638710}" dt="2022-05-16T14:17:25.444" v="1045" actId="47"/>
        <pc:sldMkLst>
          <pc:docMk/>
          <pc:sldMk cId="3505754808" sldId="267"/>
        </pc:sldMkLst>
      </pc:sldChg>
      <pc:sldChg chg="add del">
        <pc:chgData name="이 호진" userId="e7b51f9e24c37788" providerId="LiveId" clId="{4B3BF7A9-9DAB-4ED2-8646-6DE3E9638710}" dt="2022-05-16T13:36:43.559" v="539" actId="47"/>
        <pc:sldMkLst>
          <pc:docMk/>
          <pc:sldMk cId="1787000366" sldId="268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2013483757" sldId="268"/>
        </pc:sldMkLst>
      </pc:sldChg>
      <pc:sldChg chg="add del">
        <pc:chgData name="이 호진" userId="e7b51f9e24c37788" providerId="LiveId" clId="{4B3BF7A9-9DAB-4ED2-8646-6DE3E9638710}" dt="2022-05-16T14:17:25.444" v="1045" actId="47"/>
        <pc:sldMkLst>
          <pc:docMk/>
          <pc:sldMk cId="3348274876" sldId="268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3116204411" sldId="269"/>
        </pc:sldMkLst>
      </pc:sldChg>
      <pc:sldChg chg="add del">
        <pc:chgData name="이 호진" userId="e7b51f9e24c37788" providerId="LiveId" clId="{4B3BF7A9-9DAB-4ED2-8646-6DE3E9638710}" dt="2022-05-16T14:17:25.444" v="1045" actId="47"/>
        <pc:sldMkLst>
          <pc:docMk/>
          <pc:sldMk cId="3904292016" sldId="269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4240310931" sldId="270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2529723833" sldId="271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1497357420" sldId="274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3756697752" sldId="275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4132143219" sldId="280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1802177795" sldId="281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2903567767" sldId="282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3214108175" sldId="283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2128316877" sldId="284"/>
        </pc:sldMkLst>
      </pc:sldChg>
      <pc:sldChg chg="add del">
        <pc:chgData name="이 호진" userId="e7b51f9e24c37788" providerId="LiveId" clId="{4B3BF7A9-9DAB-4ED2-8646-6DE3E9638710}" dt="2022-05-16T13:38:52.428" v="542" actId="2696"/>
        <pc:sldMkLst>
          <pc:docMk/>
          <pc:sldMk cId="3576209697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서버모터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FE25A-27DE-0D90-C34D-811BAFC0CFF6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RC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서버 모터</a:t>
            </a:r>
          </a:p>
        </p:txBody>
      </p:sp>
      <p:pic>
        <p:nvPicPr>
          <p:cNvPr id="12294" name="Picture 6" descr="RC Servo Motor">
            <a:extLst>
              <a:ext uri="{FF2B5EF4-FFF2-40B4-BE49-F238E27FC236}">
                <a16:creationId xmlns:a16="http://schemas.microsoft.com/office/drawing/2014/main" id="{19714096-7A46-7B8F-6202-85434C00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6" y="1798340"/>
            <a:ext cx="5787408" cy="22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50357-10C2-7D66-1C88-A7A4543AA18C}"/>
              </a:ext>
            </a:extLst>
          </p:cNvPr>
          <p:cNvSpPr txBox="1"/>
          <p:nvPr/>
        </p:nvSpPr>
        <p:spPr>
          <a:xfrm>
            <a:off x="354870" y="1031206"/>
            <a:ext cx="8396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펄스 폭은 대략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0.7msec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2.5msec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사이의 값을 나타내며 이에 각각 상응하는 각도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180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도로 값이 달라진다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en-US" altLang="ko-KR" dirty="0">
              <a:solidFill>
                <a:srgbClr val="000000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2347A-1C56-BD96-6302-CD374FD185C2}"/>
              </a:ext>
            </a:extLst>
          </p:cNvPr>
          <p:cNvSpPr txBox="1"/>
          <p:nvPr/>
        </p:nvSpPr>
        <p:spPr>
          <a:xfrm>
            <a:off x="740234" y="4169801"/>
            <a:ext cx="76635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1.5msec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일때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약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90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도를 나타낸다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RC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10ms ~ 20ms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반송주기를 갖는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PWM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신호의 펄스폭을 조절하여 다음과 같이 각도를 제어할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1CE55-82B7-2F9C-D53E-4F464EEA0F75}"/>
              </a:ext>
            </a:extLst>
          </p:cNvPr>
          <p:cNvSpPr txBox="1"/>
          <p:nvPr/>
        </p:nvSpPr>
        <p:spPr>
          <a:xfrm>
            <a:off x="5833566" y="2064355"/>
            <a:ext cx="2954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400Hz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이하의 주파수를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59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6E9DDB-9089-7B96-CD4F-A74340AFDC2A}"/>
              </a:ext>
            </a:extLst>
          </p:cNvPr>
          <p:cNvSpPr txBox="1"/>
          <p:nvPr/>
        </p:nvSpPr>
        <p:spPr>
          <a:xfrm>
            <a:off x="4176861" y="1540981"/>
            <a:ext cx="467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서보모터는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위치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속도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및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가속도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3요소를 만족하는 모터를 말한다. </a:t>
            </a:r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40D30-E901-5EDA-4910-C2B9E4495A3B}"/>
              </a:ext>
            </a:extLst>
          </p:cNvPr>
          <p:cNvSpPr txBox="1"/>
          <p:nvPr/>
        </p:nvSpPr>
        <p:spPr>
          <a:xfrm>
            <a:off x="344968" y="960439"/>
            <a:ext cx="7661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Servo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)모터는 </a:t>
            </a:r>
            <a:r>
              <a:rPr lang="ko-KR" altLang="en-US" dirty="0">
                <a:solidFill>
                  <a:srgbClr val="FF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사용자의 명령에 맞게 제어가 가능한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모터를 말한다.</a:t>
            </a:r>
          </a:p>
        </p:txBody>
      </p:sp>
      <p:pic>
        <p:nvPicPr>
          <p:cNvPr id="1026" name="Picture 2" descr="한국야스카와전기(주)">
            <a:extLst>
              <a:ext uri="{FF2B5EF4-FFF2-40B4-BE49-F238E27FC236}">
                <a16:creationId xmlns:a16="http://schemas.microsoft.com/office/drawing/2014/main" id="{4AD4806B-54B8-A901-1BB7-00EC3775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2" y="1618064"/>
            <a:ext cx="3679885" cy="20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F370A9-9E60-EA77-E68F-4DD4DC3DB6EB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서버모터란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6D46F-CF3E-C67E-7876-47FD24C4D6DB}"/>
              </a:ext>
            </a:extLst>
          </p:cNvPr>
          <p:cNvSpPr txBox="1"/>
          <p:nvPr/>
        </p:nvSpPr>
        <p:spPr>
          <a:xfrm>
            <a:off x="4167038" y="249452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</a:t>
            </a:r>
            <a:r>
              <a:rPr lang="ko-KR" altLang="en-US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모터는 일반 모터와 달리 빈번하게 변화하는 위치나 속도의 명령에 반응하도록 설계된 모터를 말합니다</a:t>
            </a:r>
            <a:r>
              <a:rPr lang="en-US" altLang="ko-KR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sz="18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5E10CD-A7A6-C7AE-9055-44B0DA70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34" y="1369603"/>
            <a:ext cx="7590865" cy="2522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39151B-E6A8-AE5E-01E4-5D08D1A9F9F3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서버모터 특징</a:t>
            </a:r>
          </a:p>
        </p:txBody>
      </p:sp>
    </p:spTree>
    <p:extLst>
      <p:ext uri="{BB962C8B-B14F-4D97-AF65-F5344CB8AC3E}">
        <p14:creationId xmlns:p14="http://schemas.microsoft.com/office/powerpoint/2010/main" val="1509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D7751-7595-5A0F-DEAF-E999FB1FB3F6}"/>
              </a:ext>
            </a:extLst>
          </p:cNvPr>
          <p:cNvSpPr txBox="1"/>
          <p:nvPr/>
        </p:nvSpPr>
        <p:spPr>
          <a:xfrm>
            <a:off x="1156448" y="1950286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서보모터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E4362-64B9-885F-9CF1-B2F512B8C883}"/>
              </a:ext>
            </a:extLst>
          </p:cNvPr>
          <p:cNvSpPr txBox="1"/>
          <p:nvPr/>
        </p:nvSpPr>
        <p:spPr>
          <a:xfrm>
            <a:off x="3964641" y="1950286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AC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서보모터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050" name="Picture 2" descr="Low-Cost DC Servo Motor - RX Series | 한국">
            <a:extLst>
              <a:ext uri="{FF2B5EF4-FFF2-40B4-BE49-F238E27FC236}">
                <a16:creationId xmlns:a16="http://schemas.microsoft.com/office/drawing/2014/main" id="{08A97A1E-72B0-C1D4-2032-00369726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8" y="2498664"/>
            <a:ext cx="2191870" cy="21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50W AC Servo Motor, Three Phase 220V | ATO.com">
            <a:extLst>
              <a:ext uri="{FF2B5EF4-FFF2-40B4-BE49-F238E27FC236}">
                <a16:creationId xmlns:a16="http://schemas.microsoft.com/office/drawing/2014/main" id="{E55A378C-DC04-F1EC-235E-CA877EB8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98" y="2365874"/>
            <a:ext cx="24574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B34593-7466-7523-3E27-6B82282EA581}"/>
              </a:ext>
            </a:extLst>
          </p:cNvPr>
          <p:cNvSpPr txBox="1"/>
          <p:nvPr/>
        </p:nvSpPr>
        <p:spPr>
          <a:xfrm>
            <a:off x="6436658" y="1950286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RC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서보모터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054" name="Picture 6" descr="유니티(Unity) - 아두니티(Ardunity)의 RC서보모터 제어하기 : 네이버 블로그">
            <a:extLst>
              <a:ext uri="{FF2B5EF4-FFF2-40B4-BE49-F238E27FC236}">
                <a16:creationId xmlns:a16="http://schemas.microsoft.com/office/drawing/2014/main" id="{85427A26-C66F-7C73-52B8-60787A01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45" y="2837331"/>
            <a:ext cx="18478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8B668B-AF44-80C3-1640-922A317EC9AF}"/>
              </a:ext>
            </a:extLst>
          </p:cNvPr>
          <p:cNvSpPr txBox="1"/>
          <p:nvPr/>
        </p:nvSpPr>
        <p:spPr>
          <a:xfrm>
            <a:off x="375554" y="945084"/>
            <a:ext cx="809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서보모터는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수치 공작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기계등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정밀한 제어가 필요한 곳에서 많이 사용됩니다.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E7D64-0361-7AA8-696D-773F72A9D88E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서버모터 종류</a:t>
            </a:r>
          </a:p>
        </p:txBody>
      </p:sp>
    </p:spTree>
    <p:extLst>
      <p:ext uri="{BB962C8B-B14F-4D97-AF65-F5344CB8AC3E}">
        <p14:creationId xmlns:p14="http://schemas.microsoft.com/office/powerpoint/2010/main" val="412337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1472A4D-3DC7-0306-10E3-315B14B7769F}"/>
              </a:ext>
            </a:extLst>
          </p:cNvPr>
          <p:cNvSpPr txBox="1"/>
          <p:nvPr/>
        </p:nvSpPr>
        <p:spPr>
          <a:xfrm>
            <a:off x="4053771" y="1787424"/>
            <a:ext cx="4679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모터의 조건은 다음과 같습니다.</a:t>
            </a:r>
          </a:p>
          <a:p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큰 회전력(토크,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Torque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가질것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회전자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Rotor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)의 관성 모멘트가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작을것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098" name="Picture 2" descr="Futek | Applications | Servo Motor Torque Control">
            <a:extLst>
              <a:ext uri="{FF2B5EF4-FFF2-40B4-BE49-F238E27FC236}">
                <a16:creationId xmlns:a16="http://schemas.microsoft.com/office/drawing/2014/main" id="{7908016C-06AC-FBBE-12D1-8CE61BB2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4" y="1768805"/>
            <a:ext cx="2931942" cy="277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53D257-6487-2198-3851-049BDC0BC476}"/>
              </a:ext>
            </a:extLst>
          </p:cNvPr>
          <p:cNvSpPr txBox="1"/>
          <p:nvPr/>
        </p:nvSpPr>
        <p:spPr>
          <a:xfrm>
            <a:off x="352504" y="917844"/>
            <a:ext cx="8438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모터는 정확한 위치까지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급가속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및 급제동에 대응하는 구조를 가지고 있어야 합니다.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7377A-1067-2E92-D23B-C36FEF6205A0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서버모터 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EF6BF-A7F0-781B-64AA-1173021EC7F2}"/>
              </a:ext>
            </a:extLst>
          </p:cNvPr>
          <p:cNvSpPr txBox="1"/>
          <p:nvPr/>
        </p:nvSpPr>
        <p:spPr>
          <a:xfrm>
            <a:off x="4107560" y="3562108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서보모터의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조건을 충족하는 특징을 가지는 것이  </a:t>
            </a:r>
            <a:r>
              <a:rPr lang="ko-KR" altLang="en-US" sz="16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DC모터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입니다. 대부분의 </a:t>
            </a:r>
            <a:r>
              <a:rPr lang="ko-KR" altLang="en-US" sz="16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서보모터는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6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DB모터를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기반으로 제작되는 경우가 많습니다.</a:t>
            </a:r>
          </a:p>
        </p:txBody>
      </p:sp>
    </p:spTree>
    <p:extLst>
      <p:ext uri="{BB962C8B-B14F-4D97-AF65-F5344CB8AC3E}">
        <p14:creationId xmlns:p14="http://schemas.microsoft.com/office/powerpoint/2010/main" val="340120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03C595-E44A-BF41-C0DD-DF48BAAB1A31}"/>
              </a:ext>
            </a:extLst>
          </p:cNvPr>
          <p:cNvSpPr txBox="1"/>
          <p:nvPr/>
        </p:nvSpPr>
        <p:spPr>
          <a:xfrm>
            <a:off x="4210998" y="2560612"/>
            <a:ext cx="4336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DC모터는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회전자에 브러시가 마찰이 되면서 유지보수가 필요하는 것이 단점이다.</a:t>
            </a: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또한 브러시 마모로 분진이 발생하고 브러시로 전기가 공급되면서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스파크등의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노이즈도 같이 발생된다.</a:t>
            </a:r>
          </a:p>
        </p:txBody>
      </p:sp>
      <p:pic>
        <p:nvPicPr>
          <p:cNvPr id="3074" name="Picture 2" descr="DC Servo Motors - Motion Control">
            <a:extLst>
              <a:ext uri="{FF2B5EF4-FFF2-40B4-BE49-F238E27FC236}">
                <a16:creationId xmlns:a16="http://schemas.microsoft.com/office/drawing/2014/main" id="{F24199AA-2952-9F43-C2B6-25EC31F8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8006"/>
            <a:ext cx="34861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99CDF3-D0E9-F0F9-C296-E5656078B18D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서버 모터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CE141-9C90-BB9D-581C-CCDFC7ED5139}"/>
              </a:ext>
            </a:extLst>
          </p:cNvPr>
          <p:cNvSpPr txBox="1"/>
          <p:nvPr/>
        </p:nvSpPr>
        <p:spPr>
          <a:xfrm>
            <a:off x="419962" y="982451"/>
            <a:ext cx="818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</a:t>
            </a:r>
            <a:r>
              <a:rPr lang="ko-KR" altLang="en-US" sz="18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서보모터는</a:t>
            </a:r>
            <a:r>
              <a:rPr lang="ko-KR" altLang="en-US" sz="1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관성을 줄이기 위하여 회전자가 가늘고 길다. 또한 큰 토크를 구현하기 위하여 영구자석으로 여자속을 만들어 크기가 적은 것이 특징이다.</a:t>
            </a:r>
          </a:p>
        </p:txBody>
      </p:sp>
    </p:spTree>
    <p:extLst>
      <p:ext uri="{BB962C8B-B14F-4D97-AF65-F5344CB8AC3E}">
        <p14:creationId xmlns:p14="http://schemas.microsoft.com/office/powerpoint/2010/main" val="49595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AC Servomotor? Construction, Working and Applications of AC  Servomotor - Electronics Coach">
            <a:extLst>
              <a:ext uri="{FF2B5EF4-FFF2-40B4-BE49-F238E27FC236}">
                <a16:creationId xmlns:a16="http://schemas.microsoft.com/office/drawing/2014/main" id="{FE97589B-E767-9FF3-5C48-5F2062EAB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63" y="1642869"/>
            <a:ext cx="2716306" cy="21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C Servo Motor and Drive Systems from Kollmorgen and Applied Motion  Products | Electromate">
            <a:extLst>
              <a:ext uri="{FF2B5EF4-FFF2-40B4-BE49-F238E27FC236}">
                <a16:creationId xmlns:a16="http://schemas.microsoft.com/office/drawing/2014/main" id="{7893B968-C93C-61B1-D0CA-DBCEC7C7B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5" y="1431596"/>
            <a:ext cx="4921436" cy="341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6A687-461D-A956-2BC9-682A97390407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AC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서버 모터</a:t>
            </a:r>
          </a:p>
        </p:txBody>
      </p:sp>
    </p:spTree>
    <p:extLst>
      <p:ext uri="{BB962C8B-B14F-4D97-AF65-F5344CB8AC3E}">
        <p14:creationId xmlns:p14="http://schemas.microsoft.com/office/powerpoint/2010/main" val="345692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C9BCDE-EF95-1C1B-8584-F380893A887D}"/>
              </a:ext>
            </a:extLst>
          </p:cNvPr>
          <p:cNvSpPr txBox="1"/>
          <p:nvPr/>
        </p:nvSpPr>
        <p:spPr>
          <a:xfrm>
            <a:off x="415822" y="923709"/>
            <a:ext cx="8310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RC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모터는 그 작동방법이 간단하고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360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 회전하지 않고 대략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180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 정도 회전이 필요 한 곳에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3314" name="Picture 2" descr="RC 서보모터 사용 방법">
            <a:extLst>
              <a:ext uri="{FF2B5EF4-FFF2-40B4-BE49-F238E27FC236}">
                <a16:creationId xmlns:a16="http://schemas.microsoft.com/office/drawing/2014/main" id="{754B1288-94F1-AF8D-54D0-A25579F8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4" y="1983278"/>
            <a:ext cx="35528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5AAD22-8CF9-2681-561C-8A7DB31985C0}"/>
              </a:ext>
            </a:extLst>
          </p:cNvPr>
          <p:cNvSpPr txBox="1"/>
          <p:nvPr/>
        </p:nvSpPr>
        <p:spPr>
          <a:xfrm>
            <a:off x="4231168" y="2184888"/>
            <a:ext cx="42218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RC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RC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자동차의 앞바퀴의 조향이나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RC</a:t>
            </a:r>
            <a:b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헬리곱터의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로터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및 뒤 날개 등을 제어할 때 사용한다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endParaRPr lang="en-US" altLang="ko-KR" sz="1400" dirty="0">
              <a:solidFill>
                <a:srgbClr val="000000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모터가 낼 수 있는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토크값에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따라 값이 달라진다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2AE1E-ABDF-A40A-73C2-0D55338126CA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RC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서버 모터</a:t>
            </a:r>
          </a:p>
        </p:txBody>
      </p:sp>
    </p:spTree>
    <p:extLst>
      <p:ext uri="{BB962C8B-B14F-4D97-AF65-F5344CB8AC3E}">
        <p14:creationId xmlns:p14="http://schemas.microsoft.com/office/powerpoint/2010/main" val="28385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97DB86-4FAD-949A-7699-0A044B4E9502}"/>
              </a:ext>
            </a:extLst>
          </p:cNvPr>
          <p:cNvSpPr txBox="1"/>
          <p:nvPr/>
        </p:nvSpPr>
        <p:spPr>
          <a:xfrm>
            <a:off x="375554" y="913961"/>
            <a:ext cx="8416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RC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서보모터는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펄스의 폭에 의해 각도를 조절하는 모터</a:t>
            </a:r>
            <a:r>
              <a:rPr lang="ko-KR" altLang="en-US" dirty="0">
                <a:solidFill>
                  <a:srgbClr val="0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2292" name="Picture 4" descr="How servo motor works - YouTube">
            <a:extLst>
              <a:ext uri="{FF2B5EF4-FFF2-40B4-BE49-F238E27FC236}">
                <a16:creationId xmlns:a16="http://schemas.microsoft.com/office/drawing/2014/main" id="{815D4817-157A-AE06-EBBF-73CEAFF7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2" y="1734591"/>
            <a:ext cx="4189792" cy="314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6AD0B-0E00-0C0F-2FDD-A2E2AD6CFDE8}"/>
              </a:ext>
            </a:extLst>
          </p:cNvPr>
          <p:cNvSpPr txBox="1"/>
          <p:nvPr/>
        </p:nvSpPr>
        <p:spPr>
          <a:xfrm>
            <a:off x="375555" y="293915"/>
            <a:ext cx="537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RC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서버 모터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0042F-CC36-B034-244E-92409611AA15}"/>
              </a:ext>
            </a:extLst>
          </p:cNvPr>
          <p:cNvSpPr txBox="1"/>
          <p:nvPr/>
        </p:nvSpPr>
        <p:spPr>
          <a:xfrm>
            <a:off x="4905072" y="1689757"/>
            <a:ext cx="3941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내부적으로 </a:t>
            </a:r>
            <a:r>
              <a:rPr lang="ko-KR" altLang="en-US" sz="1600" b="0" i="0" dirty="0" err="1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포텐션미터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가지고 있어 외부적으로 센서가 별도로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필요없는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것이 특징이다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986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315</Words>
  <Application>Microsoft Office PowerPoint</Application>
  <PresentationFormat>화면 슬라이드 쇼(16:9)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12</cp:revision>
  <dcterms:created xsi:type="dcterms:W3CDTF">2022-02-09T03:28:42Z</dcterms:created>
  <dcterms:modified xsi:type="dcterms:W3CDTF">2024-04-16T08:29:34Z</dcterms:modified>
</cp:coreProperties>
</file>