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7" r:id="rId3"/>
    <p:sldId id="258" r:id="rId4"/>
    <p:sldId id="28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5BF46E9-289F-4126-B92E-852C3408776D}"/>
    <pc:docChg chg="modSld">
      <pc:chgData name="이 호진" userId="e7b51f9e24c37788" providerId="LiveId" clId="{A5BF46E9-289F-4126-B92E-852C3408776D}" dt="2022-06-17T00:50:51.199" v="1" actId="1076"/>
      <pc:docMkLst>
        <pc:docMk/>
      </pc:docMkLst>
      <pc:sldChg chg="modSp mod">
        <pc:chgData name="이 호진" userId="e7b51f9e24c37788" providerId="LiveId" clId="{A5BF46E9-289F-4126-B92E-852C3408776D}" dt="2022-06-17T00:50:51.199" v="1" actId="1076"/>
        <pc:sldMkLst>
          <pc:docMk/>
          <pc:sldMk cId="4128186279" sldId="261"/>
        </pc:sldMkLst>
        <pc:spChg chg="mod">
          <ac:chgData name="이 호진" userId="e7b51f9e24c37788" providerId="LiveId" clId="{A5BF46E9-289F-4126-B92E-852C3408776D}" dt="2022-06-17T00:50:51.199" v="1" actId="1076"/>
          <ac:spMkLst>
            <pc:docMk/>
            <pc:sldMk cId="4128186279" sldId="261"/>
            <ac:spMk id="10" creationId="{3500C503-8B13-44B6-9562-A1E10EE34334}"/>
          </ac:spMkLst>
        </pc:spChg>
      </pc:sldChg>
      <pc:sldChg chg="modSp mod">
        <pc:chgData name="이 호진" userId="e7b51f9e24c37788" providerId="LiveId" clId="{A5BF46E9-289F-4126-B92E-852C3408776D}" dt="2022-06-17T00:49:55.234" v="0" actId="207"/>
        <pc:sldMkLst>
          <pc:docMk/>
          <pc:sldMk cId="2435656224" sldId="280"/>
        </pc:sldMkLst>
        <pc:spChg chg="mod">
          <ac:chgData name="이 호진" userId="e7b51f9e24c37788" providerId="LiveId" clId="{A5BF46E9-289F-4126-B92E-852C3408776D}" dt="2022-06-17T00:49:55.234" v="0" actId="207"/>
          <ac:spMkLst>
            <pc:docMk/>
            <pc:sldMk cId="2435656224" sldId="280"/>
            <ac:spMk id="12" creationId="{12DBEAAE-A3CE-33FB-085B-018E74E8218A}"/>
          </ac:spMkLst>
        </pc:spChg>
      </pc:sldChg>
    </pc:docChg>
  </pc:docChgLst>
  <pc:docChgLst>
    <pc:chgData name="이 호진" userId="e7b51f9e24c37788" providerId="LiveId" clId="{5CD09FEE-4A07-4780-B133-769E37089F10}"/>
    <pc:docChg chg="custSel addSld delSld modSld">
      <pc:chgData name="이 호진" userId="e7b51f9e24c37788" providerId="LiveId" clId="{5CD09FEE-4A07-4780-B133-769E37089F10}" dt="2022-05-17T08:56:50.565" v="6"/>
      <pc:docMkLst>
        <pc:docMk/>
      </pc:docMkLst>
      <pc:sldChg chg="addSp delSp modSp mod">
        <pc:chgData name="이 호진" userId="e7b51f9e24c37788" providerId="LiveId" clId="{5CD09FEE-4A07-4780-B133-769E37089F10}" dt="2022-05-17T08:56:50.565" v="6"/>
        <pc:sldMkLst>
          <pc:docMk/>
          <pc:sldMk cId="2184666338" sldId="256"/>
        </pc:sldMkLst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4" creationId="{B58D0499-8538-A602-879B-92BE8502DF27}"/>
          </ac:spMkLst>
        </pc:spChg>
        <pc:spChg chg="del">
          <ac:chgData name="이 호진" userId="e7b51f9e24c37788" providerId="LiveId" clId="{5CD09FEE-4A07-4780-B133-769E37089F10}" dt="2022-05-17T08:52:37.731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5CD09FEE-4A07-4780-B133-769E37089F10}" dt="2022-05-17T08:52:37.731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7" creationId="{0D12B2FE-611B-53F2-7836-AB9E59801045}"/>
          </ac:spMkLst>
        </pc:spChg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8" creationId="{97716B52-B7B0-D779-B2F8-1842A59C101B}"/>
          </ac:spMkLst>
        </pc:spChg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9" creationId="{4953F94E-7A06-7860-1B07-1E98ADD24660}"/>
          </ac:spMkLst>
        </pc:spChg>
      </pc:sldChg>
      <pc:sldChg chg="add">
        <pc:chgData name="이 호진" userId="e7b51f9e24c37788" providerId="LiveId" clId="{5CD09FEE-4A07-4780-B133-769E37089F10}" dt="2022-05-17T08:53:10.934" v="2"/>
        <pc:sldMkLst>
          <pc:docMk/>
          <pc:sldMk cId="783510813" sldId="257"/>
        </pc:sldMkLst>
      </pc:sldChg>
      <pc:sldChg chg="add">
        <pc:chgData name="이 호진" userId="e7b51f9e24c37788" providerId="LiveId" clId="{5CD09FEE-4A07-4780-B133-769E37089F10}" dt="2022-05-17T08:53:10.934" v="2"/>
        <pc:sldMkLst>
          <pc:docMk/>
          <pc:sldMk cId="3835004089" sldId="258"/>
        </pc:sldMkLst>
      </pc:sldChg>
      <pc:sldChg chg="add">
        <pc:chgData name="이 호진" userId="e7b51f9e24c37788" providerId="LiveId" clId="{5CD09FEE-4A07-4780-B133-769E37089F10}" dt="2022-05-17T08:53:40.601" v="4"/>
        <pc:sldMkLst>
          <pc:docMk/>
          <pc:sldMk cId="4128186279" sldId="261"/>
        </pc:sldMkLst>
      </pc:sldChg>
      <pc:sldChg chg="add del">
        <pc:chgData name="이 호진" userId="e7b51f9e24c37788" providerId="LiveId" clId="{5CD09FEE-4A07-4780-B133-769E37089F10}" dt="2022-05-17T08:56:34.246" v="5" actId="2696"/>
        <pc:sldMkLst>
          <pc:docMk/>
          <pc:sldMk cId="1822066217" sldId="271"/>
        </pc:sldMkLst>
      </pc:sldChg>
      <pc:sldChg chg="modSp add mod">
        <pc:chgData name="이 호진" userId="e7b51f9e24c37788" providerId="LiveId" clId="{5CD09FEE-4A07-4780-B133-769E37089F10}" dt="2022-05-17T08:53:20.013" v="3"/>
        <pc:sldMkLst>
          <pc:docMk/>
          <pc:sldMk cId="622223390" sldId="279"/>
        </pc:sldMkLst>
        <pc:spChg chg="mod">
          <ac:chgData name="이 호진" userId="e7b51f9e24c37788" providerId="LiveId" clId="{5CD09FEE-4A07-4780-B133-769E37089F10}" dt="2022-05-17T08:53:20.013" v="3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5CD09FEE-4A07-4780-B133-769E37089F10}" dt="2022-05-17T08:53:10.934" v="2"/>
        <pc:sldMkLst>
          <pc:docMk/>
          <pc:sldMk cId="2435656224" sldId="280"/>
        </pc:sldMkLst>
      </pc:sldChg>
      <pc:sldChg chg="add del">
        <pc:chgData name="이 호진" userId="e7b51f9e24c37788" providerId="LiveId" clId="{5CD09FEE-4A07-4780-B133-769E37089F10}" dt="2022-05-17T08:56:34.246" v="5" actId="2696"/>
        <pc:sldMkLst>
          <pc:docMk/>
          <pc:sldMk cId="2685144566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15K9N1yVnhc?t=3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28BYJ48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7ADD00-FAB3-CE21-F094-5D13EC75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716547"/>
            <a:ext cx="8384241" cy="41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340A69-D25F-3857-A425-BA6FA109E6D7}"/>
              </a:ext>
            </a:extLst>
          </p:cNvPr>
          <p:cNvSpPr txBox="1"/>
          <p:nvPr/>
        </p:nvSpPr>
        <p:spPr>
          <a:xfrm>
            <a:off x="387967" y="882828"/>
            <a:ext cx="82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28BYJ48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스탭모터는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입문용으로 많이 공급되고 있는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스탭모터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2E3A3A-58F2-6CF0-AB81-60FEDD57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4" y="1575734"/>
            <a:ext cx="4653803" cy="13114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4F3C28-6F34-3EE3-6822-BBA2B05F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0" y="3055721"/>
            <a:ext cx="1865031" cy="11472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8ABB62-788E-F20A-7FE1-30C3B0C6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602" y="1836935"/>
            <a:ext cx="2804005" cy="2364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6671E1-77CF-B3C7-D60E-1C203570FE34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28BYJ48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C124E-17E6-6C81-8CAF-DDBA63BEE1B7}"/>
              </a:ext>
            </a:extLst>
          </p:cNvPr>
          <p:cNvSpPr txBox="1"/>
          <p:nvPr/>
        </p:nvSpPr>
        <p:spPr>
          <a:xfrm>
            <a:off x="4514074" y="1833086"/>
            <a:ext cx="4344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스텝모터는 한 바퀴를 여러 스텝으로 나누어 회전합니다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정밀한 모터의 회전 제어가 필요할 때 사용합니다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CCFFD4-947E-E626-784A-CD62EE8C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1" y="1791649"/>
            <a:ext cx="3617303" cy="2944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FE68B-CE75-1F98-0AAA-1F8DF3378A0D}"/>
              </a:ext>
            </a:extLst>
          </p:cNvPr>
          <p:cNvSpPr txBox="1"/>
          <p:nvPr/>
        </p:nvSpPr>
        <p:spPr>
          <a:xfrm>
            <a:off x="419961" y="9420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28BYJ48</a:t>
            </a:r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</a:t>
            </a:r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선식 </a:t>
            </a:r>
            <a:r>
              <a:rPr lang="ko-KR" altLang="en-US" sz="18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유니폴라</a:t>
            </a:r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방식의 입니다</a:t>
            </a:r>
            <a:r>
              <a:rPr lang="en-US" altLang="ko-KR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5E00-D7FB-FDB6-C7FE-F4EBC3C3640C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유니폴라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24356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0C503-8B13-44B6-9562-A1E10EE34334}"/>
              </a:ext>
            </a:extLst>
          </p:cNvPr>
          <p:cNvSpPr txBox="1"/>
          <p:nvPr/>
        </p:nvSpPr>
        <p:spPr>
          <a:xfrm>
            <a:off x="456262" y="45376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https://youtu.be/15K9N1yVnhc?t=34</a:t>
            </a:r>
            <a:r>
              <a:rPr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A037E-4D27-0DBD-45A5-0CF427AA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6" y="1169715"/>
            <a:ext cx="5869123" cy="3327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24369-C841-DFA0-4184-44935B522DAB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구조 및 분해 영상</a:t>
            </a:r>
          </a:p>
        </p:txBody>
      </p:sp>
    </p:spTree>
    <p:extLst>
      <p:ext uri="{BB962C8B-B14F-4D97-AF65-F5344CB8AC3E}">
        <p14:creationId xmlns:p14="http://schemas.microsoft.com/office/powerpoint/2010/main" val="412818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65</Words>
  <Application>Microsoft Office PowerPoint</Application>
  <PresentationFormat>화면 슬라이드 쇼(16:9)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2024-04-16T09:05:03Z</dcterms:modified>
</cp:coreProperties>
</file>