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9" r:id="rId2"/>
    <p:sldId id="256" r:id="rId3"/>
    <p:sldId id="285" r:id="rId4"/>
    <p:sldId id="286" r:id="rId5"/>
    <p:sldId id="287" r:id="rId6"/>
    <p:sldId id="292" r:id="rId7"/>
    <p:sldId id="293" r:id="rId8"/>
    <p:sldId id="290" r:id="rId9"/>
    <p:sldId id="294" r:id="rId10"/>
    <p:sldId id="291" r:id="rId11"/>
    <p:sldId id="29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9DBE88F7-BE56-48C0-B623-F61ADF363F94}"/>
    <pc:docChg chg="custSel addSld modSld sldOrd">
      <pc:chgData name="이 호진" userId="e7b51f9e24c37788" providerId="LiveId" clId="{9DBE88F7-BE56-48C0-B623-F61ADF363F94}" dt="2022-05-17T12:48:23.142" v="26" actId="6549"/>
      <pc:docMkLst>
        <pc:docMk/>
      </pc:docMkLst>
      <pc:sldChg chg="addSp delSp modSp mod ord">
        <pc:chgData name="이 호진" userId="e7b51f9e24c37788" providerId="LiveId" clId="{9DBE88F7-BE56-48C0-B623-F61ADF363F94}" dt="2022-05-17T12:47:57.116" v="6"/>
        <pc:sldMkLst>
          <pc:docMk/>
          <pc:sldMk cId="2184666338" sldId="256"/>
        </pc:sldMkLst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4" creationId="{3BB61A78-E81B-F9C2-5D04-491273E81B91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9DBE88F7-BE56-48C0-B623-F61ADF363F94}" dt="2022-05-17T12:47:43.059" v="0" actId="478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7" creationId="{300AD20A-700F-73B8-3082-7C96CA1700F5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8" creationId="{60697E07-724B-A3A5-46A8-CA1304BA0D4A}"/>
          </ac:spMkLst>
        </pc:spChg>
        <pc:spChg chg="add mod">
          <ac:chgData name="이 호진" userId="e7b51f9e24c37788" providerId="LiveId" clId="{9DBE88F7-BE56-48C0-B623-F61ADF363F94}" dt="2022-05-17T12:47:54.093" v="4"/>
          <ac:spMkLst>
            <pc:docMk/>
            <pc:sldMk cId="2184666338" sldId="256"/>
            <ac:spMk id="9" creationId="{11422E76-4852-31D2-EAC3-72E36DEA3AFF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2032552730" sldId="257"/>
        </pc:sldMkLst>
      </pc:sldChg>
      <pc:sldChg chg="modSp add mod">
        <pc:chgData name="이 호진" userId="e7b51f9e24c37788" providerId="LiveId" clId="{9DBE88F7-BE56-48C0-B623-F61ADF363F94}" dt="2022-05-17T12:48:23.142" v="26" actId="6549"/>
        <pc:sldMkLst>
          <pc:docMk/>
          <pc:sldMk cId="622223390" sldId="279"/>
        </pc:sldMkLst>
        <pc:spChg chg="mod">
          <ac:chgData name="이 호진" userId="e7b51f9e24c37788" providerId="LiveId" clId="{9DBE88F7-BE56-48C0-B623-F61ADF363F94}" dt="2022-05-17T12:48:23.142" v="26" actId="6549"/>
          <ac:spMkLst>
            <pc:docMk/>
            <pc:sldMk cId="622223390" sldId="279"/>
            <ac:spMk id="7" creationId="{7CA2BC6A-8622-378D-781B-17A25B5A9C7C}"/>
          </ac:spMkLst>
        </pc:spChg>
      </pc:sldChg>
      <pc:sldChg chg="add">
        <pc:chgData name="이 호진" userId="e7b51f9e24c37788" providerId="LiveId" clId="{9DBE88F7-BE56-48C0-B623-F61ADF363F94}" dt="2022-05-17T12:47:45.148" v="1"/>
        <pc:sldMkLst>
          <pc:docMk/>
          <pc:sldMk cId="3544538658" sldId="284"/>
        </pc:sldMkLst>
      </pc:sldChg>
      <pc:sldChg chg="add ord">
        <pc:chgData name="이 호진" userId="e7b51f9e24c37788" providerId="LiveId" clId="{9DBE88F7-BE56-48C0-B623-F61ADF363F94}" dt="2022-05-17T12:47:48.384" v="3"/>
        <pc:sldMkLst>
          <pc:docMk/>
          <pc:sldMk cId="2576589461" sldId="285"/>
        </pc:sldMkLst>
      </pc:sldChg>
      <pc:sldChg chg="add">
        <pc:chgData name="이 호진" userId="e7b51f9e24c37788" providerId="LiveId" clId="{9DBE88F7-BE56-48C0-B623-F61ADF363F94}" dt="2022-05-17T12:47:58.427" v="7"/>
        <pc:sldMkLst>
          <pc:docMk/>
          <pc:sldMk cId="2164896569" sldId="286"/>
        </pc:sldMkLst>
      </pc:sldChg>
      <pc:sldChg chg="add">
        <pc:chgData name="이 호진" userId="e7b51f9e24c37788" providerId="LiveId" clId="{9DBE88F7-BE56-48C0-B623-F61ADF363F94}" dt="2022-05-17T12:47:58.694" v="8"/>
        <pc:sldMkLst>
          <pc:docMk/>
          <pc:sldMk cId="1183118981" sldId="287"/>
        </pc:sldMkLst>
      </pc:sldChg>
      <pc:sldChg chg="add">
        <pc:chgData name="이 호진" userId="e7b51f9e24c37788" providerId="LiveId" clId="{9DBE88F7-BE56-48C0-B623-F61ADF363F94}" dt="2022-05-17T12:47:58.892" v="9"/>
        <pc:sldMkLst>
          <pc:docMk/>
          <pc:sldMk cId="3882763934" sldId="288"/>
        </pc:sldMkLst>
      </pc:sldChg>
    </pc:docChg>
  </pc:docChgLst>
  <pc:docChgLst>
    <pc:chgData name="이 호진" userId="e7b51f9e24c37788" providerId="LiveId" clId="{2C81C919-0E82-411A-904D-73636EEC08E8}"/>
    <pc:docChg chg="delSld modSld">
      <pc:chgData name="이 호진" userId="e7b51f9e24c37788" providerId="LiveId" clId="{2C81C919-0E82-411A-904D-73636EEC08E8}" dt="2022-06-23T09:15:18.533" v="8" actId="1076"/>
      <pc:docMkLst>
        <pc:docMk/>
      </pc:docMkLst>
      <pc:sldChg chg="modSp mod">
        <pc:chgData name="이 호진" userId="e7b51f9e24c37788" providerId="LiveId" clId="{2C81C919-0E82-411A-904D-73636EEC08E8}" dt="2022-06-23T09:13:59.781" v="7" actId="14100"/>
        <pc:sldMkLst>
          <pc:docMk/>
          <pc:sldMk cId="2032552730" sldId="257"/>
        </pc:sldMkLst>
        <pc:picChg chg="mod">
          <ac:chgData name="이 호진" userId="e7b51f9e24c37788" providerId="LiveId" clId="{2C81C919-0E82-411A-904D-73636EEC08E8}" dt="2022-06-23T09:13:59.781" v="7" actId="14100"/>
          <ac:picMkLst>
            <pc:docMk/>
            <pc:sldMk cId="2032552730" sldId="257"/>
            <ac:picMk id="7" creationId="{2FBB1AD1-E927-336E-7E4D-229347907E4D}"/>
          </ac:picMkLst>
        </pc:picChg>
      </pc:sldChg>
      <pc:sldChg chg="modSp mod">
        <pc:chgData name="이 호진" userId="e7b51f9e24c37788" providerId="LiveId" clId="{2C81C919-0E82-411A-904D-73636EEC08E8}" dt="2022-06-23T09:15:18.533" v="8" actId="1076"/>
        <pc:sldMkLst>
          <pc:docMk/>
          <pc:sldMk cId="3544538658" sldId="284"/>
        </pc:sldMkLst>
        <pc:spChg chg="mod">
          <ac:chgData name="이 호진" userId="e7b51f9e24c37788" providerId="LiveId" clId="{2C81C919-0E82-411A-904D-73636EEC08E8}" dt="2022-06-16T05:07:04.048" v="1" actId="1076"/>
          <ac:spMkLst>
            <pc:docMk/>
            <pc:sldMk cId="3544538658" sldId="284"/>
            <ac:spMk id="8" creationId="{182B2084-7AF9-3EA5-2480-E9CA72C9994E}"/>
          </ac:spMkLst>
        </pc:spChg>
        <pc:spChg chg="mod">
          <ac:chgData name="이 호진" userId="e7b51f9e24c37788" providerId="LiveId" clId="{2C81C919-0E82-411A-904D-73636EEC08E8}" dt="2022-06-16T05:07:09.135" v="2" actId="1076"/>
          <ac:spMkLst>
            <pc:docMk/>
            <pc:sldMk cId="3544538658" sldId="284"/>
            <ac:spMk id="10" creationId="{D8B2190F-179E-0EBF-9A63-B40E3D8BA60C}"/>
          </ac:spMkLst>
        </pc:spChg>
        <pc:spChg chg="mod">
          <ac:chgData name="이 호진" userId="e7b51f9e24c37788" providerId="LiveId" clId="{2C81C919-0E82-411A-904D-73636EEC08E8}" dt="2022-06-23T09:15:18.533" v="8" actId="1076"/>
          <ac:spMkLst>
            <pc:docMk/>
            <pc:sldMk cId="3544538658" sldId="284"/>
            <ac:spMk id="12" creationId="{458D6698-417A-2035-CC23-6A6F5313B0B1}"/>
          </ac:spMkLst>
        </pc:spChg>
      </pc:sldChg>
      <pc:sldChg chg="modSp mod">
        <pc:chgData name="이 호진" userId="e7b51f9e24c37788" providerId="LiveId" clId="{2C81C919-0E82-411A-904D-73636EEC08E8}" dt="2022-06-16T05:07:24.256" v="5" actId="1076"/>
        <pc:sldMkLst>
          <pc:docMk/>
          <pc:sldMk cId="2576589461" sldId="285"/>
        </pc:sldMkLst>
        <pc:spChg chg="mod">
          <ac:chgData name="이 호진" userId="e7b51f9e24c37788" providerId="LiveId" clId="{2C81C919-0E82-411A-904D-73636EEC08E8}" dt="2022-06-16T05:07:24.256" v="5" actId="1076"/>
          <ac:spMkLst>
            <pc:docMk/>
            <pc:sldMk cId="2576589461" sldId="285"/>
            <ac:spMk id="11" creationId="{DE607014-FDBD-86D8-AD56-E5AA947B1899}"/>
          </ac:spMkLst>
        </pc:spChg>
        <pc:picChg chg="mod">
          <ac:chgData name="이 호진" userId="e7b51f9e24c37788" providerId="LiveId" clId="{2C81C919-0E82-411A-904D-73636EEC08E8}" dt="2022-06-16T05:07:15.862" v="3" actId="1076"/>
          <ac:picMkLst>
            <pc:docMk/>
            <pc:sldMk cId="2576589461" sldId="285"/>
            <ac:picMk id="9" creationId="{1B9C27BE-004A-03BA-70C6-92599C6AE92B}"/>
          </ac:picMkLst>
        </pc:picChg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2164896569" sldId="286"/>
        </pc:sldMkLst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1183118981" sldId="287"/>
        </pc:sldMkLst>
      </pc:sldChg>
      <pc:sldChg chg="del">
        <pc:chgData name="이 호진" userId="e7b51f9e24c37788" providerId="LiveId" clId="{2C81C919-0E82-411A-904D-73636EEC08E8}" dt="2022-06-16T05:06:58.393" v="0" actId="47"/>
        <pc:sldMkLst>
          <pc:docMk/>
          <pc:sldMk cId="3882763934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93A1E-9FCE-449C-8A7E-4B5B6E7F0755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97C2F-0853-4A04-9E78-CB3182EE1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4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97C2F-0853-4A04-9E78-CB3182EE17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DC</a:t>
            </a:r>
            <a:r>
              <a:rPr lang="ko-KR" altLang="en-US" sz="4500" b="1" dirty="0"/>
              <a:t>모터 구동 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A6213-D970-EBB1-4F28-58F40D428ED2}"/>
              </a:ext>
            </a:extLst>
          </p:cNvPr>
          <p:cNvSpPr txBox="1"/>
          <p:nvPr/>
        </p:nvSpPr>
        <p:spPr>
          <a:xfrm>
            <a:off x="308861" y="2181237"/>
            <a:ext cx="467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포트를 통하여 신호를 입력해 하는 방법에 대해서 알아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A307-1BA6-4174-90A4-D5D0C93AED4D}"/>
              </a:ext>
            </a:extLst>
          </p:cNvPr>
          <p:cNvSpPr txBox="1"/>
          <p:nvPr/>
        </p:nvSpPr>
        <p:spPr>
          <a:xfrm>
            <a:off x="277586" y="1649116"/>
            <a:ext cx="3893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정역</a:t>
            </a:r>
            <a:r>
              <a:rPr lang="ko-KR" altLang="en-US" sz="2800" b="1" dirty="0"/>
              <a:t> 제어</a:t>
            </a:r>
          </a:p>
        </p:txBody>
      </p:sp>
    </p:spTree>
    <p:extLst>
      <p:ext uri="{BB962C8B-B14F-4D97-AF65-F5344CB8AC3E}">
        <p14:creationId xmlns:p14="http://schemas.microsoft.com/office/powerpoint/2010/main" val="236930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12B3AC7-FBBF-56FA-129D-634A7C21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31963" y="494775"/>
            <a:ext cx="3746370" cy="5070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D9922-2A41-ECBA-22F8-57C81E7B566B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연결 실습</a:t>
            </a:r>
          </a:p>
        </p:txBody>
      </p:sp>
    </p:spTree>
    <p:extLst>
      <p:ext uri="{BB962C8B-B14F-4D97-AF65-F5344CB8AC3E}">
        <p14:creationId xmlns:p14="http://schemas.microsoft.com/office/powerpoint/2010/main" val="164257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EB5C7CC-80D1-5ED4-3120-AF86BCFC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0" y="1448525"/>
            <a:ext cx="2394920" cy="1790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61A862-8C9C-C4B4-B20F-DEB5D82E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353" y="1395400"/>
            <a:ext cx="2775930" cy="29065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DBEC3C-24BB-68ED-C01C-8CD222D8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130" y="1365640"/>
            <a:ext cx="3178712" cy="3603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C8DAB-8875-0A99-162E-00DA8A74E56C}"/>
              </a:ext>
            </a:extLst>
          </p:cNvPr>
          <p:cNvSpPr txBox="1"/>
          <p:nvPr/>
        </p:nvSpPr>
        <p:spPr>
          <a:xfrm>
            <a:off x="375556" y="293915"/>
            <a:ext cx="703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실습예제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정역회전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)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: </a:t>
            </a:r>
            <a:r>
              <a:rPr lang="en-US" altLang="ko-KR" sz="20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dc1.ino</a:t>
            </a:r>
            <a:endParaRPr lang="ko-KR" altLang="en-US" sz="20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04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18D80A4-FE73-4DC7-CD6F-FC7AEA18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79" y="1443776"/>
            <a:ext cx="4420201" cy="3583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C12574-D2C0-0A1F-7DF9-2E3818B94824}"/>
              </a:ext>
            </a:extLst>
          </p:cNvPr>
          <p:cNvSpPr txBox="1"/>
          <p:nvPr/>
        </p:nvSpPr>
        <p:spPr>
          <a:xfrm>
            <a:off x="436174" y="902194"/>
            <a:ext cx="80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L298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입력신호로 모터의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정역을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제어 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F6ECF-D7B3-458F-4AD0-C62B777A2452}"/>
              </a:ext>
            </a:extLst>
          </p:cNvPr>
          <p:cNvSpPr txBox="1"/>
          <p:nvPr/>
        </p:nvSpPr>
        <p:spPr>
          <a:xfrm>
            <a:off x="5389362" y="2186520"/>
            <a:ext cx="30884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L298n은 내부 브리지 회로를 통하여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DC 모터 2개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스테핑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모터 1개를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연결하여 구동할 수 있습니다.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83E84-E88B-883D-7C33-99E2A9660DE1}"/>
              </a:ext>
            </a:extLst>
          </p:cNvPr>
          <p:cNvSpPr txBox="1"/>
          <p:nvPr/>
        </p:nvSpPr>
        <p:spPr>
          <a:xfrm>
            <a:off x="4424557" y="4345323"/>
            <a:ext cx="4152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모터의 입력 전압은 5V~12V 까지 사용할 수 있습니다.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EDA4-2EE8-FDB4-EAF1-34635BACA000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정역제어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1834CF-9280-199F-80AB-5B25A293D578}"/>
              </a:ext>
            </a:extLst>
          </p:cNvPr>
          <p:cNvSpPr/>
          <p:nvPr/>
        </p:nvSpPr>
        <p:spPr>
          <a:xfrm>
            <a:off x="4376220" y="4166137"/>
            <a:ext cx="4249270" cy="608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B9C27BE-004A-03BA-70C6-92599C6A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0" y="1708382"/>
            <a:ext cx="6693554" cy="291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607014-FDBD-86D8-AD56-E5AA947B1899}"/>
              </a:ext>
            </a:extLst>
          </p:cNvPr>
          <p:cNvSpPr txBox="1"/>
          <p:nvPr/>
        </p:nvSpPr>
        <p:spPr>
          <a:xfrm>
            <a:off x="411348" y="933810"/>
            <a:ext cx="80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L298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각각의 브리지는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입력신호로 모터의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정역을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제어 할 수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AD943-B657-D00B-BE3F-EF014B2A15CB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정역제어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58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281C2D-DD11-569F-83C9-B120B783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69" y="3080357"/>
            <a:ext cx="3519330" cy="1144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387203-08ED-45EB-B5EC-A29B4FE5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5" y="1290917"/>
            <a:ext cx="2441800" cy="3455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41547A-8C28-E680-6FD2-E1C7E8C70305}"/>
              </a:ext>
            </a:extLst>
          </p:cNvPr>
          <p:cNvSpPr txBox="1"/>
          <p:nvPr/>
        </p:nvSpPr>
        <p:spPr>
          <a:xfrm>
            <a:off x="3424525" y="1606077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타입</a:t>
            </a:r>
            <a:r>
              <a:rPr lang="en-US" altLang="ko-KR" sz="1400" dirty="0"/>
              <a:t>: Half-bridge DC </a:t>
            </a:r>
            <a:r>
              <a:rPr lang="ko-KR" altLang="en-US" sz="1400" dirty="0"/>
              <a:t>모터 제어 회로 </a:t>
            </a:r>
            <a:r>
              <a:rPr lang="en-US" altLang="ko-KR" sz="1400" dirty="0"/>
              <a:t>- </a:t>
            </a:r>
            <a:r>
              <a:rPr lang="ko-KR" altLang="en-US" sz="1400" dirty="0"/>
              <a:t>입</a:t>
            </a:r>
            <a:r>
              <a:rPr lang="en-US" altLang="ko-KR" sz="1400" dirty="0"/>
              <a:t>/</a:t>
            </a:r>
            <a:r>
              <a:rPr lang="ko-KR" altLang="en-US" sz="1400" dirty="0"/>
              <a:t>출력채널 </a:t>
            </a:r>
            <a:r>
              <a:rPr lang="en-US" altLang="ko-KR" sz="1400" dirty="0"/>
              <a:t>: 2</a:t>
            </a:r>
            <a:r>
              <a:rPr lang="ko-KR" altLang="en-US" sz="1400" dirty="0"/>
              <a:t>개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모터 구동 입력 전압 </a:t>
            </a:r>
            <a:r>
              <a:rPr lang="en-US" altLang="ko-KR" sz="1400" dirty="0"/>
              <a:t>: 4.7~24V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작동 온도 </a:t>
            </a:r>
            <a:r>
              <a:rPr lang="en-US" altLang="ko-KR" sz="1400" dirty="0"/>
              <a:t>: -25~130℃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최대 허용전류 </a:t>
            </a:r>
            <a:r>
              <a:rPr lang="en-US" altLang="ko-KR" sz="1400" dirty="0"/>
              <a:t>: </a:t>
            </a:r>
            <a:r>
              <a:rPr lang="ko-KR" altLang="en-US" sz="1400" dirty="0"/>
              <a:t>채널당 </a:t>
            </a:r>
            <a:r>
              <a:rPr lang="en-US" altLang="ko-KR" sz="1400" dirty="0"/>
              <a:t>2A </a:t>
            </a:r>
          </a:p>
          <a:p>
            <a:r>
              <a:rPr lang="en-US" altLang="ko-KR" sz="1400" dirty="0"/>
              <a:t>- Logic 0V </a:t>
            </a:r>
            <a:r>
              <a:rPr lang="ko-KR" altLang="en-US" sz="1400" dirty="0"/>
              <a:t>최대 전압 </a:t>
            </a:r>
            <a:r>
              <a:rPr lang="en-US" altLang="ko-KR" sz="1400" dirty="0"/>
              <a:t>: 1.5V(</a:t>
            </a:r>
            <a:r>
              <a:rPr lang="ko-KR" altLang="en-US" sz="1400" dirty="0"/>
              <a:t>노이즈에 강하게 설계되었음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58894-709B-BC95-39F1-5EA8EE069E8C}"/>
              </a:ext>
            </a:extLst>
          </p:cNvPr>
          <p:cNvSpPr txBox="1"/>
          <p:nvPr/>
        </p:nvSpPr>
        <p:spPr>
          <a:xfrm>
            <a:off x="3424525" y="124072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모터 드라이버 사양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513C0-4D37-A7F9-E182-EDB6B705EC73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동작원리</a:t>
            </a:r>
          </a:p>
        </p:txBody>
      </p:sp>
    </p:spTree>
    <p:extLst>
      <p:ext uri="{BB962C8B-B14F-4D97-AF65-F5344CB8AC3E}">
        <p14:creationId xmlns:p14="http://schemas.microsoft.com/office/powerpoint/2010/main" val="10458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E156B8-AC7A-69D9-D46B-9C96BA13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5" y="1666334"/>
            <a:ext cx="8705850" cy="2409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B4FDA-84D6-8C50-98DC-DF8420EAF7BA}"/>
              </a:ext>
            </a:extLst>
          </p:cNvPr>
          <p:cNvSpPr txBox="1"/>
          <p:nvPr/>
        </p:nvSpPr>
        <p:spPr>
          <a:xfrm>
            <a:off x="275363" y="1067341"/>
            <a:ext cx="852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구동 신호는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out1, out2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단자를 사용하려면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in1, in2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다음과 같이 신호를 주면 된다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454BE-73DB-7819-CA5F-05EDCEC50730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동작원리</a:t>
            </a:r>
          </a:p>
        </p:txBody>
      </p:sp>
    </p:spTree>
    <p:extLst>
      <p:ext uri="{BB962C8B-B14F-4D97-AF65-F5344CB8AC3E}">
        <p14:creationId xmlns:p14="http://schemas.microsoft.com/office/powerpoint/2010/main" val="179589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2765D6-68EC-7DAF-1C09-851ACA78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84" y="1360948"/>
            <a:ext cx="2710614" cy="268884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43B2E3-240B-6F16-5CA2-A711C45A9819}"/>
              </a:ext>
            </a:extLst>
          </p:cNvPr>
          <p:cNvCxnSpPr>
            <a:cxnSpLocks/>
          </p:cNvCxnSpPr>
          <p:nvPr/>
        </p:nvCxnSpPr>
        <p:spPr>
          <a:xfrm>
            <a:off x="1544411" y="3849145"/>
            <a:ext cx="0" cy="62063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BE6FEF-FFE2-1B24-F724-78BD1AFCA769}"/>
              </a:ext>
            </a:extLst>
          </p:cNvPr>
          <p:cNvCxnSpPr>
            <a:cxnSpLocks/>
          </p:cNvCxnSpPr>
          <p:nvPr/>
        </p:nvCxnSpPr>
        <p:spPr>
          <a:xfrm>
            <a:off x="1874726" y="3849145"/>
            <a:ext cx="0" cy="62063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204D4-029C-8E79-34CB-2A149C018CB1}"/>
              </a:ext>
            </a:extLst>
          </p:cNvPr>
          <p:cNvSpPr txBox="1"/>
          <p:nvPr/>
        </p:nvSpPr>
        <p:spPr>
          <a:xfrm>
            <a:off x="1188581" y="4511154"/>
            <a:ext cx="44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DA129-2D6B-04DB-E995-B7AE7E8E430A}"/>
              </a:ext>
            </a:extLst>
          </p:cNvPr>
          <p:cNvSpPr txBox="1"/>
          <p:nvPr/>
        </p:nvSpPr>
        <p:spPr>
          <a:xfrm>
            <a:off x="1729912" y="4511154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4A607-AC52-3F0B-A76D-683DAE5D8096}"/>
              </a:ext>
            </a:extLst>
          </p:cNvPr>
          <p:cNvSpPr txBox="1"/>
          <p:nvPr/>
        </p:nvSpPr>
        <p:spPr>
          <a:xfrm>
            <a:off x="4064524" y="1426684"/>
            <a:ext cx="42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로직으로 공급되는 전원을 통하여 모터를 같이 구동합니다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B3D54-39D4-0F2F-AFFB-1614ADDF5F81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5V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이하 모터 구동</a:t>
            </a:r>
          </a:p>
        </p:txBody>
      </p:sp>
    </p:spTree>
    <p:extLst>
      <p:ext uri="{BB962C8B-B14F-4D97-AF65-F5344CB8AC3E}">
        <p14:creationId xmlns:p14="http://schemas.microsoft.com/office/powerpoint/2010/main" val="34936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22765D6-68EC-7DAF-1C09-851ACA78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10797" y="2018549"/>
            <a:ext cx="2710614" cy="268884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743B2E3-240B-6F16-5CA2-A711C45A9819}"/>
              </a:ext>
            </a:extLst>
          </p:cNvPr>
          <p:cNvCxnSpPr>
            <a:cxnSpLocks/>
          </p:cNvCxnSpPr>
          <p:nvPr/>
        </p:nvCxnSpPr>
        <p:spPr>
          <a:xfrm flipH="1">
            <a:off x="1687376" y="2629789"/>
            <a:ext cx="1188226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BE6FEF-FFE2-1B24-F724-78BD1AFCA769}"/>
              </a:ext>
            </a:extLst>
          </p:cNvPr>
          <p:cNvCxnSpPr>
            <a:cxnSpLocks/>
          </p:cNvCxnSpPr>
          <p:nvPr/>
        </p:nvCxnSpPr>
        <p:spPr>
          <a:xfrm flipH="1">
            <a:off x="2014990" y="2986321"/>
            <a:ext cx="8606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204D4-029C-8E79-34CB-2A149C018CB1}"/>
              </a:ext>
            </a:extLst>
          </p:cNvPr>
          <p:cNvSpPr txBox="1"/>
          <p:nvPr/>
        </p:nvSpPr>
        <p:spPr>
          <a:xfrm>
            <a:off x="901362" y="2417613"/>
            <a:ext cx="73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FF0000"/>
                </a:solidFill>
              </a:rPr>
              <a:t>12v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DA129-2D6B-04DB-E995-B7AE7E8E430A}"/>
              </a:ext>
            </a:extLst>
          </p:cNvPr>
          <p:cNvSpPr txBox="1"/>
          <p:nvPr/>
        </p:nvSpPr>
        <p:spPr>
          <a:xfrm>
            <a:off x="1313268" y="2801655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4A607-AC52-3F0B-A76D-683DAE5D8096}"/>
              </a:ext>
            </a:extLst>
          </p:cNvPr>
          <p:cNvSpPr txBox="1"/>
          <p:nvPr/>
        </p:nvSpPr>
        <p:spPr>
          <a:xfrm>
            <a:off x="375555" y="968189"/>
            <a:ext cx="8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고전압의 모터를 사용하는 경우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모터 전원과 디지털 회원전원을 각각 전달함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FDCDB5-982A-EEB0-5643-3E2E34AFB8F1}"/>
              </a:ext>
            </a:extLst>
          </p:cNvPr>
          <p:cNvSpPr txBox="1"/>
          <p:nvPr/>
        </p:nvSpPr>
        <p:spPr>
          <a:xfrm>
            <a:off x="581810" y="3661027"/>
            <a:ext cx="2296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5V ~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12v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379EA-6AC0-DC66-BE1C-6B4D8CAEABC6}"/>
              </a:ext>
            </a:extLst>
          </p:cNvPr>
          <p:cNvSpPr txBox="1"/>
          <p:nvPr/>
        </p:nvSpPr>
        <p:spPr>
          <a:xfrm>
            <a:off x="1827601" y="3133088"/>
            <a:ext cx="9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96235B-AFF4-D7AA-363D-E361352DC37B}"/>
              </a:ext>
            </a:extLst>
          </p:cNvPr>
          <p:cNvCxnSpPr>
            <a:cxnSpLocks/>
          </p:cNvCxnSpPr>
          <p:nvPr/>
        </p:nvCxnSpPr>
        <p:spPr>
          <a:xfrm flipH="1">
            <a:off x="2384067" y="3260487"/>
            <a:ext cx="451789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D940D7D-6E8F-F157-9F43-16791FA5FF3C}"/>
              </a:ext>
            </a:extLst>
          </p:cNvPr>
          <p:cNvSpPr/>
          <p:nvPr/>
        </p:nvSpPr>
        <p:spPr>
          <a:xfrm>
            <a:off x="3329980" y="2546813"/>
            <a:ext cx="513193" cy="48601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FEBCC-1E12-25D0-D657-9FFABDE41008}"/>
              </a:ext>
            </a:extLst>
          </p:cNvPr>
          <p:cNvSpPr txBox="1"/>
          <p:nvPr/>
        </p:nvSpPr>
        <p:spPr>
          <a:xfrm>
            <a:off x="6090554" y="1562735"/>
            <a:ext cx="1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점퍼핀</a:t>
            </a:r>
            <a:r>
              <a:rPr lang="ko-KR" altLang="en-US" dirty="0">
                <a:solidFill>
                  <a:srgbClr val="C00000"/>
                </a:solidFill>
              </a:rPr>
              <a:t> 제거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BD8FA-D484-206B-FECF-EB4B18895002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외부전원 공급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78E0D7E-FFEB-5313-E448-89C0E228D532}"/>
              </a:ext>
            </a:extLst>
          </p:cNvPr>
          <p:cNvCxnSpPr>
            <a:cxnSpLocks/>
            <a:stCxn id="17" idx="0"/>
            <a:endCxn id="20" idx="1"/>
          </p:cNvCxnSpPr>
          <p:nvPr/>
        </p:nvCxnSpPr>
        <p:spPr>
          <a:xfrm rot="5400000" flipH="1" flipV="1">
            <a:off x="4438859" y="895119"/>
            <a:ext cx="799412" cy="2503977"/>
          </a:xfrm>
          <a:prstGeom prst="bentConnector2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5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96F52B-C4BF-5655-2537-A3E244FA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0523" y="1688681"/>
            <a:ext cx="1915936" cy="1845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579F67-4AA5-CCFC-AD7B-C08EE50D9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0412" y="1653301"/>
            <a:ext cx="1539170" cy="283324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4D89CF-7557-088C-4D03-9BF1584CDAC7}"/>
              </a:ext>
            </a:extLst>
          </p:cNvPr>
          <p:cNvCxnSpPr>
            <a:cxnSpLocks/>
          </p:cNvCxnSpPr>
          <p:nvPr/>
        </p:nvCxnSpPr>
        <p:spPr>
          <a:xfrm>
            <a:off x="3791178" y="3483824"/>
            <a:ext cx="0" cy="32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C5CE25E-F965-F660-DCDC-2C74DFFCBFF9}"/>
              </a:ext>
            </a:extLst>
          </p:cNvPr>
          <p:cNvCxnSpPr>
            <a:cxnSpLocks/>
          </p:cNvCxnSpPr>
          <p:nvPr/>
        </p:nvCxnSpPr>
        <p:spPr>
          <a:xfrm>
            <a:off x="3617400" y="3438311"/>
            <a:ext cx="0" cy="56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29BD49F-CAC2-6CF2-0794-1BED05EC029D}"/>
              </a:ext>
            </a:extLst>
          </p:cNvPr>
          <p:cNvCxnSpPr>
            <a:cxnSpLocks/>
          </p:cNvCxnSpPr>
          <p:nvPr/>
        </p:nvCxnSpPr>
        <p:spPr>
          <a:xfrm>
            <a:off x="3443623" y="3434174"/>
            <a:ext cx="0" cy="1052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13E27-6983-29B2-2072-B5D0FF1FEC9F}"/>
              </a:ext>
            </a:extLst>
          </p:cNvPr>
          <p:cNvSpPr txBox="1"/>
          <p:nvPr/>
        </p:nvSpPr>
        <p:spPr>
          <a:xfrm>
            <a:off x="3998065" y="3762264"/>
            <a:ext cx="59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36636F-CD70-5F8E-1539-8BF5399B578D}"/>
              </a:ext>
            </a:extLst>
          </p:cNvPr>
          <p:cNvSpPr txBox="1"/>
          <p:nvPr/>
        </p:nvSpPr>
        <p:spPr>
          <a:xfrm>
            <a:off x="3667061" y="4077931"/>
            <a:ext cx="66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52184D-253B-DB61-63F5-3BCEF46A7965}"/>
              </a:ext>
            </a:extLst>
          </p:cNvPr>
          <p:cNvSpPr txBox="1"/>
          <p:nvPr/>
        </p:nvSpPr>
        <p:spPr>
          <a:xfrm>
            <a:off x="3443623" y="4529837"/>
            <a:ext cx="131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외부전원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F76C59-64EA-6B49-C4E1-D0DFACDA0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05" y="1653301"/>
            <a:ext cx="1456140" cy="2833246"/>
          </a:xfrm>
          <a:prstGeom prst="rect">
            <a:avLst/>
          </a:prstGeom>
        </p:spPr>
      </p:pic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6D93979-BA74-24EB-0635-0B97B31B5154}"/>
              </a:ext>
            </a:extLst>
          </p:cNvPr>
          <p:cNvCxnSpPr/>
          <p:nvPr/>
        </p:nvCxnSpPr>
        <p:spPr>
          <a:xfrm flipV="1">
            <a:off x="1991340" y="2871466"/>
            <a:ext cx="1075765" cy="939225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5FDF4C-6C12-8759-54B8-1A745E13E168}"/>
              </a:ext>
            </a:extLst>
          </p:cNvPr>
          <p:cNvCxnSpPr/>
          <p:nvPr/>
        </p:nvCxnSpPr>
        <p:spPr>
          <a:xfrm flipV="1">
            <a:off x="2016167" y="3024555"/>
            <a:ext cx="1150240" cy="914400"/>
          </a:xfrm>
          <a:prstGeom prst="bentConnector3">
            <a:avLst>
              <a:gd name="adj1" fmla="val 633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6E3FC3D-AAF0-CB07-D09A-EBC4316DEE59}"/>
              </a:ext>
            </a:extLst>
          </p:cNvPr>
          <p:cNvCxnSpPr/>
          <p:nvPr/>
        </p:nvCxnSpPr>
        <p:spPr>
          <a:xfrm rot="10800000">
            <a:off x="4800736" y="2821815"/>
            <a:ext cx="1319886" cy="988876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495C3CD-F38A-9D5F-A6A5-B1794E37518C}"/>
              </a:ext>
            </a:extLst>
          </p:cNvPr>
          <p:cNvCxnSpPr/>
          <p:nvPr/>
        </p:nvCxnSpPr>
        <p:spPr>
          <a:xfrm rot="10800000">
            <a:off x="4800737" y="3024555"/>
            <a:ext cx="1307473" cy="914400"/>
          </a:xfrm>
          <a:prstGeom prst="bentConnector3">
            <a:avLst>
              <a:gd name="adj1" fmla="val 645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93396-571E-8455-74A7-4E9570E9F67B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DC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모터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2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개 연결</a:t>
            </a:r>
          </a:p>
        </p:txBody>
      </p:sp>
    </p:spTree>
    <p:extLst>
      <p:ext uri="{BB962C8B-B14F-4D97-AF65-F5344CB8AC3E}">
        <p14:creationId xmlns:p14="http://schemas.microsoft.com/office/powerpoint/2010/main" val="162931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B2A808-D7AB-399A-3A8B-2C88977E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4663" y="1840731"/>
            <a:ext cx="3009979" cy="22316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4214E-F6B8-EBF8-9B4D-7533FA13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187086" y="2571750"/>
            <a:ext cx="1915936" cy="184517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24D6D-0355-1D06-BFD6-C3B3FA784B91}"/>
              </a:ext>
            </a:extLst>
          </p:cNvPr>
          <p:cNvCxnSpPr>
            <a:cxnSpLocks/>
          </p:cNvCxnSpPr>
          <p:nvPr/>
        </p:nvCxnSpPr>
        <p:spPr>
          <a:xfrm>
            <a:off x="3103167" y="3380384"/>
            <a:ext cx="2188768" cy="27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D3477F-3115-FBE5-6A9F-761FFF80E8CC}"/>
              </a:ext>
            </a:extLst>
          </p:cNvPr>
          <p:cNvCxnSpPr>
            <a:cxnSpLocks/>
          </p:cNvCxnSpPr>
          <p:nvPr/>
        </p:nvCxnSpPr>
        <p:spPr>
          <a:xfrm>
            <a:off x="3082480" y="3268670"/>
            <a:ext cx="2209455" cy="4716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EC987-F446-6530-5B56-0C27F603EF6E}"/>
              </a:ext>
            </a:extLst>
          </p:cNvPr>
          <p:cNvSpPr txBox="1"/>
          <p:nvPr/>
        </p:nvSpPr>
        <p:spPr>
          <a:xfrm>
            <a:off x="3761039" y="1451556"/>
            <a:ext cx="3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In1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핀에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8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8F162-8A11-1900-39D0-7CA7DF457C55}"/>
              </a:ext>
            </a:extLst>
          </p:cNvPr>
          <p:cNvSpPr txBox="1"/>
          <p:nvPr/>
        </p:nvSpPr>
        <p:spPr>
          <a:xfrm>
            <a:off x="3761039" y="1883783"/>
            <a:ext cx="340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In2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핀에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번핀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87ECA-A758-88C7-AB0C-EF658125F8AE}"/>
              </a:ext>
            </a:extLst>
          </p:cNvPr>
          <p:cNvSpPr txBox="1"/>
          <p:nvPr/>
        </p:nvSpPr>
        <p:spPr>
          <a:xfrm>
            <a:off x="375555" y="293915"/>
            <a:ext cx="6645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연결 실습</a:t>
            </a:r>
          </a:p>
        </p:txBody>
      </p:sp>
    </p:spTree>
    <p:extLst>
      <p:ext uri="{BB962C8B-B14F-4D97-AF65-F5344CB8AC3E}">
        <p14:creationId xmlns:p14="http://schemas.microsoft.com/office/powerpoint/2010/main" val="27450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216</Words>
  <Application>Microsoft Office PowerPoint</Application>
  <PresentationFormat>화면 슬라이드 쇼(16:9)</PresentationFormat>
  <Paragraphs>42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KR ExtraBold</vt:lpstr>
      <vt:lpstr>Noto Sans KR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13</cp:revision>
  <dcterms:created xsi:type="dcterms:W3CDTF">2022-02-09T03:28:42Z</dcterms:created>
  <dcterms:modified xsi:type="dcterms:W3CDTF">2024-04-16T06:36:33Z</dcterms:modified>
</cp:coreProperties>
</file>