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9" r:id="rId4"/>
    <p:sldId id="270" r:id="rId5"/>
    <p:sldId id="264" r:id="rId6"/>
    <p:sldId id="259" r:id="rId7"/>
    <p:sldId id="266" r:id="rId8"/>
    <p:sldId id="267" r:id="rId9"/>
    <p:sldId id="271" r:id="rId10"/>
    <p:sldId id="268" r:id="rId11"/>
    <p:sldId id="260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1BE8039B-E17B-476B-BA8D-351F077FF839}"/>
    <pc:docChg chg="addSld modSld sldOrd">
      <pc:chgData name="이 호진" userId="e7b51f9e24c37788" providerId="LiveId" clId="{1BE8039B-E17B-476B-BA8D-351F077FF839}" dt="2022-05-13T08:55:15.231" v="1016" actId="20577"/>
      <pc:docMkLst>
        <pc:docMk/>
      </pc:docMkLst>
      <pc:sldChg chg="addSp modSp mod">
        <pc:chgData name="이 호진" userId="e7b51f9e24c37788" providerId="LiveId" clId="{1BE8039B-E17B-476B-BA8D-351F077FF839}" dt="2022-05-13T08:42:22.531" v="140" actId="14100"/>
        <pc:sldMkLst>
          <pc:docMk/>
          <pc:sldMk cId="2184666338" sldId="256"/>
        </pc:sldMkLst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2" creationId="{0B533503-591B-CE08-2CF8-93764F16A9F7}"/>
          </ac:spMkLst>
        </pc:spChg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3" creationId="{FE882596-B4CC-6555-680D-A712BC42322B}"/>
          </ac:spMkLst>
        </pc:spChg>
        <pc:spChg chg="add mod">
          <ac:chgData name="이 호진" userId="e7b51f9e24c37788" providerId="LiveId" clId="{1BE8039B-E17B-476B-BA8D-351F077FF839}" dt="2022-05-13T08:41:18.864" v="8" actId="14100"/>
          <ac:spMkLst>
            <pc:docMk/>
            <pc:sldMk cId="2184666338" sldId="256"/>
            <ac:spMk id="4" creationId="{D2CC6BDF-AAA2-19E3-670F-80797817C1DE}"/>
          </ac:spMkLst>
        </pc:spChg>
        <pc:spChg chg="add mod">
          <ac:chgData name="이 호진" userId="e7b51f9e24c37788" providerId="LiveId" clId="{1BE8039B-E17B-476B-BA8D-351F077FF839}" dt="2022-05-13T08:41:25.357" v="27"/>
          <ac:spMkLst>
            <pc:docMk/>
            <pc:sldMk cId="2184666338" sldId="256"/>
            <ac:spMk id="5" creationId="{0281D26A-912F-DA87-0C31-047DBADFDD89}"/>
          </ac:spMkLst>
        </pc:spChg>
        <pc:spChg chg="add mod">
          <ac:chgData name="이 호진" userId="e7b51f9e24c37788" providerId="LiveId" clId="{1BE8039B-E17B-476B-BA8D-351F077FF839}" dt="2022-05-13T08:41:56.923" v="36" actId="6549"/>
          <ac:spMkLst>
            <pc:docMk/>
            <pc:sldMk cId="2184666338" sldId="256"/>
            <ac:spMk id="7" creationId="{7CA2BC6A-8622-378D-781B-17A25B5A9C7C}"/>
          </ac:spMkLst>
        </pc:spChg>
        <pc:spChg chg="add mod">
          <ac:chgData name="이 호진" userId="e7b51f9e24c37788" providerId="LiveId" clId="{1BE8039B-E17B-476B-BA8D-351F077FF839}" dt="2022-05-13T08:42:22.531" v="140" actId="14100"/>
          <ac:spMkLst>
            <pc:docMk/>
            <pc:sldMk cId="2184666338" sldId="256"/>
            <ac:spMk id="8" creationId="{A6B608FD-058E-F0A1-B35A-F530BA00B8A2}"/>
          </ac:spMkLst>
        </pc:spChg>
        <pc:picChg chg="add mod">
          <ac:chgData name="이 호진" userId="e7b51f9e24c37788" providerId="LiveId" clId="{1BE8039B-E17B-476B-BA8D-351F077FF839}" dt="2022-05-13T08:41:52.815" v="28"/>
          <ac:picMkLst>
            <pc:docMk/>
            <pc:sldMk cId="2184666338" sldId="256"/>
            <ac:picMk id="6" creationId="{6B207170-BEC9-E541-CA02-0EA64C68F948}"/>
          </ac:picMkLst>
        </pc:picChg>
      </pc:sldChg>
      <pc:sldChg chg="addSp delSp modSp add mod">
        <pc:chgData name="이 호진" userId="e7b51f9e24c37788" providerId="LiveId" clId="{1BE8039B-E17B-476B-BA8D-351F077FF839}" dt="2022-05-13T08:53:18.629" v="866" actId="1076"/>
        <pc:sldMkLst>
          <pc:docMk/>
          <pc:sldMk cId="467707571" sldId="257"/>
        </pc:sldMkLst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7" creationId="{7CA2BC6A-8622-378D-781B-17A25B5A9C7C}"/>
          </ac:spMkLst>
        </pc:spChg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8" creationId="{A6B608FD-058E-F0A1-B35A-F530BA00B8A2}"/>
          </ac:spMkLst>
        </pc:spChg>
        <pc:spChg chg="add mod">
          <ac:chgData name="이 호진" userId="e7b51f9e24c37788" providerId="LiveId" clId="{1BE8039B-E17B-476B-BA8D-351F077FF839}" dt="2022-05-13T08:48:52.011" v="339" actId="6549"/>
          <ac:spMkLst>
            <pc:docMk/>
            <pc:sldMk cId="467707571" sldId="257"/>
            <ac:spMk id="9" creationId="{3B7C5CE0-39D3-E97E-F8CA-675E71837D68}"/>
          </ac:spMkLst>
        </pc:spChg>
        <pc:spChg chg="add mod">
          <ac:chgData name="이 호진" userId="e7b51f9e24c37788" providerId="LiveId" clId="{1BE8039B-E17B-476B-BA8D-351F077FF839}" dt="2022-05-13T08:49:55.857" v="506" actId="14100"/>
          <ac:spMkLst>
            <pc:docMk/>
            <pc:sldMk cId="467707571" sldId="257"/>
            <ac:spMk id="10" creationId="{CD2462E7-D613-5CAB-E20A-8CB0FB4444D6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1" creationId="{B932DCF6-99C0-BA87-AFA0-7FE15E8D1945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2" creationId="{0C4C77E1-D471-9C7D-02E9-5C614C9DC7AD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3" creationId="{B432CA64-0483-CB76-171B-B2E313799F61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4" creationId="{38AC16EA-DD7E-7ABE-9D83-234AAFBDCED6}"/>
          </ac:spMkLst>
        </pc:spChg>
        <pc:picChg chg="del">
          <ac:chgData name="이 호진" userId="e7b51f9e24c37788" providerId="LiveId" clId="{1BE8039B-E17B-476B-BA8D-351F077FF839}" dt="2022-05-13T08:42:28.519" v="142" actId="478"/>
          <ac:picMkLst>
            <pc:docMk/>
            <pc:sldMk cId="467707571" sldId="257"/>
            <ac:picMk id="6" creationId="{6B207170-BEC9-E541-CA02-0EA64C68F948}"/>
          </ac:picMkLst>
        </pc:picChg>
        <pc:picChg chg="add mod">
          <ac:chgData name="이 호진" userId="e7b51f9e24c37788" providerId="LiveId" clId="{1BE8039B-E17B-476B-BA8D-351F077FF839}" dt="2022-05-13T08:53:18.629" v="866" actId="1076"/>
          <ac:picMkLst>
            <pc:docMk/>
            <pc:sldMk cId="467707571" sldId="257"/>
            <ac:picMk id="15" creationId="{4563B6CB-8D74-80AD-1C6C-053E33F5DC1F}"/>
          </ac:picMkLst>
        </pc:picChg>
      </pc:sldChg>
      <pc:sldChg chg="addSp modSp add mod">
        <pc:chgData name="이 호진" userId="e7b51f9e24c37788" providerId="LiveId" clId="{1BE8039B-E17B-476B-BA8D-351F077FF839}" dt="2022-05-13T08:55:15.231" v="1016" actId="20577"/>
        <pc:sldMkLst>
          <pc:docMk/>
          <pc:sldMk cId="1430158876" sldId="258"/>
        </pc:sldMkLst>
        <pc:spChg chg="add mod">
          <ac:chgData name="이 호진" userId="e7b51f9e24c37788" providerId="LiveId" clId="{1BE8039B-E17B-476B-BA8D-351F077FF839}" dt="2022-05-13T08:54:32.722" v="886" actId="1076"/>
          <ac:spMkLst>
            <pc:docMk/>
            <pc:sldMk cId="1430158876" sldId="258"/>
            <ac:spMk id="6" creationId="{8906B5DE-7B85-48B9-DA59-18CB78281936}"/>
          </ac:spMkLst>
        </pc:spChg>
        <pc:spChg chg="add mod">
          <ac:chgData name="이 호진" userId="e7b51f9e24c37788" providerId="LiveId" clId="{1BE8039B-E17B-476B-BA8D-351F077FF839}" dt="2022-05-13T08:55:15.231" v="1016" actId="20577"/>
          <ac:spMkLst>
            <pc:docMk/>
            <pc:sldMk cId="1430158876" sldId="258"/>
            <ac:spMk id="7" creationId="{C4E16F04-D83D-9EC8-4A3B-1B3834B047F7}"/>
          </ac:spMkLst>
        </pc:spChg>
        <pc:spChg chg="add mod">
          <ac:chgData name="이 호진" userId="e7b51f9e24c37788" providerId="LiveId" clId="{1BE8039B-E17B-476B-BA8D-351F077FF839}" dt="2022-05-13T08:55:01.826" v="1011" actId="1076"/>
          <ac:spMkLst>
            <pc:docMk/>
            <pc:sldMk cId="1430158876" sldId="258"/>
            <ac:spMk id="9" creationId="{BB3183D7-0202-842A-8DBA-8056BC6C64B4}"/>
          </ac:spMkLst>
        </pc:spChg>
        <pc:picChg chg="add mod">
          <ac:chgData name="이 호진" userId="e7b51f9e24c37788" providerId="LiveId" clId="{1BE8039B-E17B-476B-BA8D-351F077FF839}" dt="2022-05-13T08:55:11.277" v="1015" actId="1076"/>
          <ac:picMkLst>
            <pc:docMk/>
            <pc:sldMk cId="1430158876" sldId="258"/>
            <ac:picMk id="8" creationId="{346674CF-A5F3-2243-C1E3-1EA686087EB3}"/>
          </ac:picMkLst>
        </pc:picChg>
      </pc:sldChg>
      <pc:sldChg chg="add">
        <pc:chgData name="이 호진" userId="e7b51f9e24c37788" providerId="LiveId" clId="{1BE8039B-E17B-476B-BA8D-351F077FF839}" dt="2022-05-13T08:42:31.235" v="144"/>
        <pc:sldMkLst>
          <pc:docMk/>
          <pc:sldMk cId="159237791" sldId="259"/>
        </pc:sldMkLst>
      </pc:sldChg>
      <pc:sldChg chg="add">
        <pc:chgData name="이 호진" userId="e7b51f9e24c37788" providerId="LiveId" clId="{1BE8039B-E17B-476B-BA8D-351F077FF839}" dt="2022-05-13T08:42:31.448" v="145"/>
        <pc:sldMkLst>
          <pc:docMk/>
          <pc:sldMk cId="3009393969" sldId="260"/>
        </pc:sldMkLst>
      </pc:sldChg>
      <pc:sldChg chg="add">
        <pc:chgData name="이 호진" userId="e7b51f9e24c37788" providerId="LiveId" clId="{1BE8039B-E17B-476B-BA8D-351F077FF839}" dt="2022-05-13T08:42:31.640" v="146"/>
        <pc:sldMkLst>
          <pc:docMk/>
          <pc:sldMk cId="3191817500" sldId="261"/>
        </pc:sldMkLst>
      </pc:sldChg>
      <pc:sldChg chg="add">
        <pc:chgData name="이 호진" userId="e7b51f9e24c37788" providerId="LiveId" clId="{1BE8039B-E17B-476B-BA8D-351F077FF839}" dt="2022-05-13T08:42:31.842" v="147"/>
        <pc:sldMkLst>
          <pc:docMk/>
          <pc:sldMk cId="4238118617" sldId="262"/>
        </pc:sldMkLst>
      </pc:sldChg>
      <pc:sldChg chg="add">
        <pc:chgData name="이 호진" userId="e7b51f9e24c37788" providerId="LiveId" clId="{1BE8039B-E17B-476B-BA8D-351F077FF839}" dt="2022-05-13T08:42:32.044" v="148"/>
        <pc:sldMkLst>
          <pc:docMk/>
          <pc:sldMk cId="1297127404" sldId="263"/>
        </pc:sldMkLst>
      </pc:sldChg>
      <pc:sldChg chg="add">
        <pc:chgData name="이 호진" userId="e7b51f9e24c37788" providerId="LiveId" clId="{1BE8039B-E17B-476B-BA8D-351F077FF839}" dt="2022-05-13T08:42:32.260" v="149"/>
        <pc:sldMkLst>
          <pc:docMk/>
          <pc:sldMk cId="74044086" sldId="264"/>
        </pc:sldMkLst>
      </pc:sldChg>
      <pc:sldChg chg="addSp delSp modSp add mod ord">
        <pc:chgData name="이 호진" userId="e7b51f9e24c37788" providerId="LiveId" clId="{1BE8039B-E17B-476B-BA8D-351F077FF839}" dt="2022-05-13T08:48:33.722" v="313"/>
        <pc:sldMkLst>
          <pc:docMk/>
          <pc:sldMk cId="3771562344" sldId="265"/>
        </pc:sldMkLst>
        <pc:spChg chg="add mod">
          <ac:chgData name="이 호진" userId="e7b51f9e24c37788" providerId="LiveId" clId="{1BE8039B-E17B-476B-BA8D-351F077FF839}" dt="2022-05-13T08:46:46.302" v="175" actId="1076"/>
          <ac:spMkLst>
            <pc:docMk/>
            <pc:sldMk cId="3771562344" sldId="265"/>
            <ac:spMk id="6" creationId="{E92F7995-15AA-A852-7110-FC9F6A1A20E5}"/>
          </ac:spMkLst>
        </pc:spChg>
        <pc:spChg chg="add mod">
          <ac:chgData name="이 호진" userId="e7b51f9e24c37788" providerId="LiveId" clId="{1BE8039B-E17B-476B-BA8D-351F077FF839}" dt="2022-05-13T08:47:21.515" v="299" actId="1076"/>
          <ac:spMkLst>
            <pc:docMk/>
            <pc:sldMk cId="3771562344" sldId="265"/>
            <ac:spMk id="7" creationId="{252AD492-ED04-6C20-F16C-0561BC544635}"/>
          </ac:spMkLst>
        </pc:spChg>
        <pc:picChg chg="add del mod">
          <ac:chgData name="이 호진" userId="e7b51f9e24c37788" providerId="LiveId" clId="{1BE8039B-E17B-476B-BA8D-351F077FF839}" dt="2022-05-13T08:47:23.465" v="300" actId="478"/>
          <ac:picMkLst>
            <pc:docMk/>
            <pc:sldMk cId="3771562344" sldId="265"/>
            <ac:picMk id="1026" creationId="{5372C8DD-AD49-4512-DBA6-D1B2EB686B9C}"/>
          </ac:picMkLst>
        </pc:picChg>
        <pc:picChg chg="add del mod">
          <ac:chgData name="이 호진" userId="e7b51f9e24c37788" providerId="LiveId" clId="{1BE8039B-E17B-476B-BA8D-351F077FF839}" dt="2022-05-13T08:47:38.949" v="303" actId="478"/>
          <ac:picMkLst>
            <pc:docMk/>
            <pc:sldMk cId="3771562344" sldId="265"/>
            <ac:picMk id="1028" creationId="{DAD8D6A8-4CAF-0B2E-784A-06A1CB3DF1B5}"/>
          </ac:picMkLst>
        </pc:picChg>
        <pc:picChg chg="add del mod">
          <ac:chgData name="이 호진" userId="e7b51f9e24c37788" providerId="LiveId" clId="{1BE8039B-E17B-476B-BA8D-351F077FF839}" dt="2022-05-13T08:48:15.174" v="308" actId="478"/>
          <ac:picMkLst>
            <pc:docMk/>
            <pc:sldMk cId="3771562344" sldId="265"/>
            <ac:picMk id="1030" creationId="{ABA2D8C1-7C3D-947D-90AB-FDDB2F27EB88}"/>
          </ac:picMkLst>
        </pc:picChg>
        <pc:picChg chg="add mod">
          <ac:chgData name="이 호진" userId="e7b51f9e24c37788" providerId="LiveId" clId="{1BE8039B-E17B-476B-BA8D-351F077FF839}" dt="2022-05-13T08:48:26.821" v="311" actId="1076"/>
          <ac:picMkLst>
            <pc:docMk/>
            <pc:sldMk cId="3771562344" sldId="265"/>
            <ac:picMk id="1032" creationId="{97586A39-50D5-3DAE-D20C-6E35E51C0DF2}"/>
          </ac:picMkLst>
        </pc:picChg>
      </pc:sldChg>
    </pc:docChg>
  </pc:docChgLst>
  <pc:docChgLst>
    <pc:chgData name="이 호진" userId="e7b51f9e24c37788" providerId="LiveId" clId="{F5903E70-FB5A-4C05-9B6A-2C1A123E94C7}"/>
    <pc:docChg chg="delSld">
      <pc:chgData name="이 호진" userId="e7b51f9e24c37788" providerId="LiveId" clId="{F5903E70-FB5A-4C05-9B6A-2C1A123E94C7}" dt="2022-05-13T09:42:01.679" v="0" actId="47"/>
      <pc:docMkLst>
        <pc:docMk/>
      </pc:docMkLst>
      <pc:sldChg chg="del">
        <pc:chgData name="이 호진" userId="e7b51f9e24c37788" providerId="LiveId" clId="{F5903E70-FB5A-4C05-9B6A-2C1A123E94C7}" dt="2022-05-13T09:42:01.679" v="0" actId="47"/>
        <pc:sldMkLst>
          <pc:docMk/>
          <pc:sldMk cId="467707571" sldId="257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1430158876" sldId="258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3771562344" sldId="265"/>
        </pc:sldMkLst>
      </pc:sldChg>
    </pc:docChg>
  </pc:docChgLst>
  <pc:docChgLst>
    <pc:chgData name="이 호진" userId="e7b51f9e24c37788" providerId="LiveId" clId="{3CBF9AC7-5213-400E-9C79-80EE24BB1CFB}"/>
    <pc:docChg chg="modSld">
      <pc:chgData name="이 호진" userId="e7b51f9e24c37788" providerId="LiveId" clId="{3CBF9AC7-5213-400E-9C79-80EE24BB1CFB}" dt="2022-06-23T13:29:31.961" v="0" actId="14100"/>
      <pc:docMkLst>
        <pc:docMk/>
      </pc:docMkLst>
      <pc:sldChg chg="modSp mod">
        <pc:chgData name="이 호진" userId="e7b51f9e24c37788" providerId="LiveId" clId="{3CBF9AC7-5213-400E-9C79-80EE24BB1CFB}" dt="2022-06-23T13:29:31.961" v="0" actId="14100"/>
        <pc:sldMkLst>
          <pc:docMk/>
          <pc:sldMk cId="1022827011" sldId="267"/>
        </pc:sldMkLst>
        <pc:spChg chg="mod">
          <ac:chgData name="이 호진" userId="e7b51f9e24c37788" providerId="LiveId" clId="{3CBF9AC7-5213-400E-9C79-80EE24BB1CFB}" dt="2022-06-23T13:29:31.961" v="0" actId="14100"/>
          <ac:spMkLst>
            <pc:docMk/>
            <pc:sldMk cId="1022827011" sldId="267"/>
            <ac:spMk id="15" creationId="{D8947419-6A1A-9BA1-321C-61360BDCDC00}"/>
          </ac:spMkLst>
        </pc:spChg>
        <pc:cxnChg chg="mod">
          <ac:chgData name="이 호진" userId="e7b51f9e24c37788" providerId="LiveId" clId="{3CBF9AC7-5213-400E-9C79-80EE24BB1CFB}" dt="2022-06-23T13:29:31.961" v="0" actId="14100"/>
          <ac:cxnSpMkLst>
            <pc:docMk/>
            <pc:sldMk cId="1022827011" sldId="267"/>
            <ac:cxnSpMk id="50" creationId="{B2C4A540-0EF1-AE33-AFE8-F0A81F398892}"/>
          </ac:cxnSpMkLst>
        </pc:cxnChg>
      </pc:sldChg>
    </pc:docChg>
  </pc:docChgLst>
  <pc:docChgLst>
    <pc:chgData name="이 호진" userId="e7b51f9e24c37788" providerId="LiveId" clId="{BA10C00B-4701-447F-84F9-03435DDE700D}"/>
    <pc:docChg chg="custSel addSld delSld modSld sldOrd">
      <pc:chgData name="이 호진" userId="e7b51f9e24c37788" providerId="LiveId" clId="{BA10C00B-4701-447F-84F9-03435DDE700D}" dt="2022-05-18T09:42:48.140" v="1677" actId="47"/>
      <pc:docMkLst>
        <pc:docMk/>
      </pc:docMkLst>
      <pc:sldChg chg="modSp mod">
        <pc:chgData name="이 호진" userId="e7b51f9e24c37788" providerId="LiveId" clId="{BA10C00B-4701-447F-84F9-03435DDE700D}" dt="2022-05-18T05:58:19.799" v="123" actId="20577"/>
        <pc:sldMkLst>
          <pc:docMk/>
          <pc:sldMk cId="2184666338" sldId="256"/>
        </pc:sldMkLst>
        <pc:spChg chg="mod">
          <ac:chgData name="이 호진" userId="e7b51f9e24c37788" providerId="LiveId" clId="{BA10C00B-4701-447F-84F9-03435DDE700D}" dt="2022-05-18T05:58:19.799" v="123" actId="20577"/>
          <ac:spMkLst>
            <pc:docMk/>
            <pc:sldMk cId="2184666338" sldId="256"/>
            <ac:spMk id="7" creationId="{7CA2BC6A-8622-378D-781B-17A25B5A9C7C}"/>
          </ac:spMkLst>
        </pc:spChg>
        <pc:spChg chg="mod">
          <ac:chgData name="이 호진" userId="e7b51f9e24c37788" providerId="LiveId" clId="{BA10C00B-4701-447F-84F9-03435DDE700D}" dt="2022-05-18T05:58:15.847" v="115" actId="20577"/>
          <ac:spMkLst>
            <pc:docMk/>
            <pc:sldMk cId="2184666338" sldId="256"/>
            <ac:spMk id="8" creationId="{A6B608FD-058E-F0A1-B35A-F530BA00B8A2}"/>
          </ac:spMkLst>
        </pc:spChg>
      </pc:sldChg>
      <pc:sldChg chg="addSp delSp modSp mod ord">
        <pc:chgData name="이 호진" userId="e7b51f9e24c37788" providerId="LiveId" clId="{BA10C00B-4701-447F-84F9-03435DDE700D}" dt="2022-05-18T07:37:26.936" v="554" actId="1076"/>
        <pc:sldMkLst>
          <pc:docMk/>
          <pc:sldMk cId="159237791" sldId="259"/>
        </pc:sldMkLst>
        <pc:spChg chg="add mod">
          <ac:chgData name="이 호진" userId="e7b51f9e24c37788" providerId="LiveId" clId="{BA10C00B-4701-447F-84F9-03435DDE700D}" dt="2022-05-18T07:22:09.726" v="467" actId="255"/>
          <ac:spMkLst>
            <pc:docMk/>
            <pc:sldMk cId="159237791" sldId="259"/>
            <ac:spMk id="8" creationId="{F5F59A46-A2D8-4271-2305-5F37BA894478}"/>
          </ac:spMkLst>
        </pc:spChg>
        <pc:spChg chg="add mod">
          <ac:chgData name="이 호진" userId="e7b51f9e24c37788" providerId="LiveId" clId="{BA10C00B-4701-447F-84F9-03435DDE700D}" dt="2022-05-18T07:37:26.936" v="554" actId="1076"/>
          <ac:spMkLst>
            <pc:docMk/>
            <pc:sldMk cId="159237791" sldId="259"/>
            <ac:spMk id="11" creationId="{200CB8A7-C319-986E-64A4-0FADDE04257B}"/>
          </ac:spMkLst>
        </pc:spChg>
        <pc:picChg chg="add del mod">
          <ac:chgData name="이 호진" userId="e7b51f9e24c37788" providerId="LiveId" clId="{BA10C00B-4701-447F-84F9-03435DDE700D}" dt="2022-05-18T07:36:27.541" v="470" actId="478"/>
          <ac:picMkLst>
            <pc:docMk/>
            <pc:sldMk cId="159237791" sldId="259"/>
            <ac:picMk id="7" creationId="{DD3A1786-1A90-6808-BA0D-6D311A2AEE7B}"/>
          </ac:picMkLst>
        </pc:picChg>
        <pc:picChg chg="add mod">
          <ac:chgData name="이 호진" userId="e7b51f9e24c37788" providerId="LiveId" clId="{BA10C00B-4701-447F-84F9-03435DDE700D}" dt="2022-05-18T07:36:34.251" v="473" actId="1076"/>
          <ac:picMkLst>
            <pc:docMk/>
            <pc:sldMk cId="159237791" sldId="259"/>
            <ac:picMk id="10" creationId="{3B462853-1553-24A8-36C8-DF44B8604DCA}"/>
          </ac:picMkLst>
        </pc:picChg>
      </pc:sldChg>
      <pc:sldChg chg="addSp modSp mod">
        <pc:chgData name="이 호진" userId="e7b51f9e24c37788" providerId="LiveId" clId="{BA10C00B-4701-447F-84F9-03435DDE700D}" dt="2022-05-18T09:41:59.853" v="1676" actId="1076"/>
        <pc:sldMkLst>
          <pc:docMk/>
          <pc:sldMk cId="3009393969" sldId="260"/>
        </pc:sldMkLst>
        <pc:spChg chg="add mod">
          <ac:chgData name="이 호진" userId="e7b51f9e24c37788" providerId="LiveId" clId="{BA10C00B-4701-447F-84F9-03435DDE700D}" dt="2022-05-18T09:41:59.853" v="1676" actId="1076"/>
          <ac:spMkLst>
            <pc:docMk/>
            <pc:sldMk cId="3009393969" sldId="260"/>
            <ac:spMk id="7" creationId="{2425229F-2666-8E86-59EA-39DCBAE07AD8}"/>
          </ac:spMkLst>
        </pc:spChg>
        <pc:spChg chg="add mod">
          <ac:chgData name="이 호진" userId="e7b51f9e24c37788" providerId="LiveId" clId="{BA10C00B-4701-447F-84F9-03435DDE700D}" dt="2022-05-18T09:25:50.205" v="1073"/>
          <ac:spMkLst>
            <pc:docMk/>
            <pc:sldMk cId="3009393969" sldId="260"/>
            <ac:spMk id="8" creationId="{FCE4DCB4-69FE-0CBE-4A54-81431AFA6FB0}"/>
          </ac:spMkLst>
        </pc:spChg>
        <pc:spChg chg="add mod">
          <ac:chgData name="이 호진" userId="e7b51f9e24c37788" providerId="LiveId" clId="{BA10C00B-4701-447F-84F9-03435DDE700D}" dt="2022-05-18T09:41:59.853" v="1676" actId="1076"/>
          <ac:spMkLst>
            <pc:docMk/>
            <pc:sldMk cId="3009393969" sldId="260"/>
            <ac:spMk id="10" creationId="{C457AB46-2650-5F86-AFAE-AE87AC3DCD9A}"/>
          </ac:spMkLst>
        </pc:spChg>
        <pc:spChg chg="add mod">
          <ac:chgData name="이 호진" userId="e7b51f9e24c37788" providerId="LiveId" clId="{BA10C00B-4701-447F-84F9-03435DDE700D}" dt="2022-05-18T09:41:49.797" v="1674" actId="14100"/>
          <ac:spMkLst>
            <pc:docMk/>
            <pc:sldMk cId="3009393969" sldId="260"/>
            <ac:spMk id="14" creationId="{FF33ADF4-5D9F-945B-76C3-951852376B44}"/>
          </ac:spMkLst>
        </pc:spChg>
        <pc:cxnChg chg="add mod">
          <ac:chgData name="이 호진" userId="e7b51f9e24c37788" providerId="LiveId" clId="{BA10C00B-4701-447F-84F9-03435DDE700D}" dt="2022-05-18T09:41:59.853" v="1676" actId="1076"/>
          <ac:cxnSpMkLst>
            <pc:docMk/>
            <pc:sldMk cId="3009393969" sldId="260"/>
            <ac:cxnSpMk id="12" creationId="{8929E4FE-95CC-D630-0AF2-757DD4295F42}"/>
          </ac:cxnSpMkLst>
        </pc:cxnChg>
      </pc:sldChg>
      <pc:sldChg chg="del">
        <pc:chgData name="이 호진" userId="e7b51f9e24c37788" providerId="LiveId" clId="{BA10C00B-4701-447F-84F9-03435DDE700D}" dt="2022-05-18T09:42:48.140" v="1677" actId="47"/>
        <pc:sldMkLst>
          <pc:docMk/>
          <pc:sldMk cId="4238118617" sldId="262"/>
        </pc:sldMkLst>
      </pc:sldChg>
      <pc:sldChg chg="del">
        <pc:chgData name="이 호진" userId="e7b51f9e24c37788" providerId="LiveId" clId="{BA10C00B-4701-447F-84F9-03435DDE700D}" dt="2022-05-18T09:42:48.140" v="1677" actId="47"/>
        <pc:sldMkLst>
          <pc:docMk/>
          <pc:sldMk cId="1297127404" sldId="263"/>
        </pc:sldMkLst>
      </pc:sldChg>
      <pc:sldChg chg="addSp modSp mod ord">
        <pc:chgData name="이 호진" userId="e7b51f9e24c37788" providerId="LiveId" clId="{BA10C00B-4701-447F-84F9-03435DDE700D}" dt="2022-05-18T09:14:07.488" v="904" actId="20577"/>
        <pc:sldMkLst>
          <pc:docMk/>
          <pc:sldMk cId="74044086" sldId="264"/>
        </pc:sldMkLst>
        <pc:spChg chg="add mod">
          <ac:chgData name="이 호진" userId="e7b51f9e24c37788" providerId="LiveId" clId="{BA10C00B-4701-447F-84F9-03435DDE700D}" dt="2022-05-18T09:10:19.339" v="798"/>
          <ac:spMkLst>
            <pc:docMk/>
            <pc:sldMk cId="74044086" sldId="264"/>
            <ac:spMk id="6" creationId="{020FFF11-14E6-86AE-C78F-CF86008FA166}"/>
          </ac:spMkLst>
        </pc:spChg>
        <pc:spChg chg="add mod">
          <ac:chgData name="이 호진" userId="e7b51f9e24c37788" providerId="LiveId" clId="{BA10C00B-4701-447F-84F9-03435DDE700D}" dt="2022-05-18T09:13:04.606" v="809" actId="14100"/>
          <ac:spMkLst>
            <pc:docMk/>
            <pc:sldMk cId="74044086" sldId="264"/>
            <ac:spMk id="8" creationId="{A82DB01F-537D-22C2-BC8B-6198AA709F5F}"/>
          </ac:spMkLst>
        </pc:spChg>
        <pc:spChg chg="add mod">
          <ac:chgData name="이 호진" userId="e7b51f9e24c37788" providerId="LiveId" clId="{BA10C00B-4701-447F-84F9-03435DDE700D}" dt="2022-05-18T09:13:10.126" v="811" actId="1076"/>
          <ac:spMkLst>
            <pc:docMk/>
            <pc:sldMk cId="74044086" sldId="264"/>
            <ac:spMk id="10" creationId="{62204FAE-EC2C-E600-2DB4-F142348E847F}"/>
          </ac:spMkLst>
        </pc:spChg>
        <pc:spChg chg="add mod">
          <ac:chgData name="이 호진" userId="e7b51f9e24c37788" providerId="LiveId" clId="{BA10C00B-4701-447F-84F9-03435DDE700D}" dt="2022-05-18T09:13:39.940" v="900" actId="1076"/>
          <ac:spMkLst>
            <pc:docMk/>
            <pc:sldMk cId="74044086" sldId="264"/>
            <ac:spMk id="11" creationId="{50F571FB-0969-E17A-698C-E035307C4E5B}"/>
          </ac:spMkLst>
        </pc:spChg>
        <pc:spChg chg="add mod">
          <ac:chgData name="이 호진" userId="e7b51f9e24c37788" providerId="LiveId" clId="{BA10C00B-4701-447F-84F9-03435DDE700D}" dt="2022-05-18T09:14:07.488" v="904" actId="20577"/>
          <ac:spMkLst>
            <pc:docMk/>
            <pc:sldMk cId="74044086" sldId="264"/>
            <ac:spMk id="13" creationId="{6C1A64C6-8763-0402-FC35-38743061DEEE}"/>
          </ac:spMkLst>
        </pc:spChg>
      </pc:sldChg>
      <pc:sldChg chg="addSp modSp add mod">
        <pc:chgData name="이 호진" userId="e7b51f9e24c37788" providerId="LiveId" clId="{BA10C00B-4701-447F-84F9-03435DDE700D}" dt="2022-05-18T06:05:35.577" v="426" actId="1076"/>
        <pc:sldMkLst>
          <pc:docMk/>
          <pc:sldMk cId="1515984764" sldId="265"/>
        </pc:sldMkLst>
        <pc:spChg chg="mod">
          <ac:chgData name="이 호진" userId="e7b51f9e24c37788" providerId="LiveId" clId="{BA10C00B-4701-447F-84F9-03435DDE700D}" dt="2022-05-18T06:04:34.815" v="265" actId="1076"/>
          <ac:spMkLst>
            <pc:docMk/>
            <pc:sldMk cId="1515984764" sldId="265"/>
            <ac:spMk id="6" creationId="{A93E37CA-36BB-6622-D4A5-B31468E78A2D}"/>
          </ac:spMkLst>
        </pc:spChg>
        <pc:spChg chg="add mod">
          <ac:chgData name="이 호진" userId="e7b51f9e24c37788" providerId="LiveId" clId="{BA10C00B-4701-447F-84F9-03435DDE700D}" dt="2022-05-18T06:04:46.413" v="269" actId="1076"/>
          <ac:spMkLst>
            <pc:docMk/>
            <pc:sldMk cId="1515984764" sldId="265"/>
            <ac:spMk id="7" creationId="{C9304130-53D8-40EC-EFA6-64CBD814D5E7}"/>
          </ac:spMkLst>
        </pc:spChg>
        <pc:spChg chg="add mod">
          <ac:chgData name="이 호진" userId="e7b51f9e24c37788" providerId="LiveId" clId="{BA10C00B-4701-447F-84F9-03435DDE700D}" dt="2022-05-18T06:04:22.008" v="263" actId="1036"/>
          <ac:spMkLst>
            <pc:docMk/>
            <pc:sldMk cId="1515984764" sldId="265"/>
            <ac:spMk id="9" creationId="{7B18D0AB-F25A-B83D-1A87-2CF563807644}"/>
          </ac:spMkLst>
        </pc:spChg>
        <pc:spChg chg="add mod">
          <ac:chgData name="이 호진" userId="e7b51f9e24c37788" providerId="LiveId" clId="{BA10C00B-4701-447F-84F9-03435DDE700D}" dt="2022-05-18T06:05:35.577" v="426" actId="1076"/>
          <ac:spMkLst>
            <pc:docMk/>
            <pc:sldMk cId="1515984764" sldId="265"/>
            <ac:spMk id="16" creationId="{19A74E5E-29A2-4001-164F-627CF5FC35F9}"/>
          </ac:spMkLst>
        </pc:spChg>
        <pc:picChg chg="add mod">
          <ac:chgData name="이 호진" userId="e7b51f9e24c37788" providerId="LiveId" clId="{BA10C00B-4701-447F-84F9-03435DDE700D}" dt="2022-05-18T06:04:13.529" v="258" actId="1076"/>
          <ac:picMkLst>
            <pc:docMk/>
            <pc:sldMk cId="1515984764" sldId="265"/>
            <ac:picMk id="8" creationId="{F5D4D1AD-62E3-382A-8A32-33790926FA74}"/>
          </ac:picMkLst>
        </pc:picChg>
        <pc:cxnChg chg="add mod">
          <ac:chgData name="이 호진" userId="e7b51f9e24c37788" providerId="LiveId" clId="{BA10C00B-4701-447F-84F9-03435DDE700D}" dt="2022-05-18T06:04:46.413" v="269" actId="1076"/>
          <ac:cxnSpMkLst>
            <pc:docMk/>
            <pc:sldMk cId="1515984764" sldId="265"/>
            <ac:cxnSpMk id="11" creationId="{0D7B5550-50A2-B0E7-5E97-2D865648A64B}"/>
          </ac:cxnSpMkLst>
        </pc:cxnChg>
      </pc:sldChg>
      <pc:sldChg chg="addSp modSp add mod">
        <pc:chgData name="이 호진" userId="e7b51f9e24c37788" providerId="LiveId" clId="{BA10C00B-4701-447F-84F9-03435DDE700D}" dt="2022-05-18T09:38:06.490" v="1568" actId="14100"/>
        <pc:sldMkLst>
          <pc:docMk/>
          <pc:sldMk cId="3485579388" sldId="266"/>
        </pc:sldMkLst>
        <pc:spChg chg="mod">
          <ac:chgData name="이 호진" userId="e7b51f9e24c37788" providerId="LiveId" clId="{BA10C00B-4701-447F-84F9-03435DDE700D}" dt="2022-05-18T09:38:06.490" v="1568" actId="14100"/>
          <ac:spMkLst>
            <pc:docMk/>
            <pc:sldMk cId="3485579388" sldId="266"/>
            <ac:spMk id="6" creationId="{0E70AD79-D233-B8C3-98C6-0CE159067346}"/>
          </ac:spMkLst>
        </pc:spChg>
        <pc:spChg chg="add mod">
          <ac:chgData name="이 호진" userId="e7b51f9e24c37788" providerId="LiveId" clId="{BA10C00B-4701-447F-84F9-03435DDE700D}" dt="2022-05-18T09:08:40.090" v="640" actId="255"/>
          <ac:spMkLst>
            <pc:docMk/>
            <pc:sldMk cId="3485579388" sldId="266"/>
            <ac:spMk id="7" creationId="{231D8156-96F6-54E8-3E62-4B6FD8A0906C}"/>
          </ac:spMkLst>
        </pc:spChg>
        <pc:spChg chg="add mod">
          <ac:chgData name="이 호진" userId="e7b51f9e24c37788" providerId="LiveId" clId="{BA10C00B-4701-447F-84F9-03435DDE700D}" dt="2022-05-18T09:09:40.354" v="795" actId="255"/>
          <ac:spMkLst>
            <pc:docMk/>
            <pc:sldMk cId="3485579388" sldId="266"/>
            <ac:spMk id="8" creationId="{FDD672AA-85E3-E467-DAD0-8A9CDADE4F5F}"/>
          </ac:spMkLst>
        </pc:spChg>
        <pc:spChg chg="add mod">
          <ac:chgData name="이 호진" userId="e7b51f9e24c37788" providerId="LiveId" clId="{BA10C00B-4701-447F-84F9-03435DDE700D}" dt="2022-05-18T09:26:07.985" v="1075"/>
          <ac:spMkLst>
            <pc:docMk/>
            <pc:sldMk cId="3485579388" sldId="266"/>
            <ac:spMk id="9" creationId="{F25EABE5-FE17-D454-6A63-4CA7279C7596}"/>
          </ac:spMkLst>
        </pc:spChg>
      </pc:sldChg>
      <pc:sldChg chg="addSp delSp modSp add mod">
        <pc:chgData name="이 호진" userId="e7b51f9e24c37788" providerId="LiveId" clId="{BA10C00B-4701-447F-84F9-03435DDE700D}" dt="2022-05-18T09:37:27.682" v="1563" actId="1076"/>
        <pc:sldMkLst>
          <pc:docMk/>
          <pc:sldMk cId="1022827011" sldId="267"/>
        </pc:sldMkLst>
        <pc:spChg chg="mod">
          <ac:chgData name="이 호진" userId="e7b51f9e24c37788" providerId="LiveId" clId="{BA10C00B-4701-447F-84F9-03435DDE700D}" dt="2022-05-18T09:26:42.224" v="1224" actId="14100"/>
          <ac:spMkLst>
            <pc:docMk/>
            <pc:sldMk cId="1022827011" sldId="267"/>
            <ac:spMk id="6" creationId="{5DD5C2D8-C801-15EE-5726-38AA6AA815A3}"/>
          </ac:spMkLst>
        </pc:spChg>
        <pc:spChg chg="add del mod">
          <ac:chgData name="이 호진" userId="e7b51f9e24c37788" providerId="LiveId" clId="{BA10C00B-4701-447F-84F9-03435DDE700D}" dt="2022-05-18T09:26:06.304" v="1074" actId="21"/>
          <ac:spMkLst>
            <pc:docMk/>
            <pc:sldMk cId="1022827011" sldId="267"/>
            <ac:spMk id="7" creationId="{6D0FB2DD-965A-4C8B-820A-5EE27EA078B9}"/>
          </ac:spMkLst>
        </pc:spChg>
        <pc:spChg chg="add mod">
          <ac:chgData name="이 호진" userId="e7b51f9e24c37788" providerId="LiveId" clId="{BA10C00B-4701-447F-84F9-03435DDE700D}" dt="2022-05-18T09:37:27.682" v="1563" actId="1076"/>
          <ac:spMkLst>
            <pc:docMk/>
            <pc:sldMk cId="1022827011" sldId="267"/>
            <ac:spMk id="8" creationId="{8A0A767C-2416-1465-4DE2-23B885EF2B22}"/>
          </ac:spMkLst>
        </pc:spChg>
        <pc:spChg chg="add mod">
          <ac:chgData name="이 호진" userId="e7b51f9e24c37788" providerId="LiveId" clId="{BA10C00B-4701-447F-84F9-03435DDE700D}" dt="2022-05-18T09:26:44.584" v="1225" actId="1076"/>
          <ac:spMkLst>
            <pc:docMk/>
            <pc:sldMk cId="1022827011" sldId="267"/>
            <ac:spMk id="9" creationId="{0C58703F-E79B-4DF5-C02B-82323CCB8912}"/>
          </ac:spMkLst>
        </pc:spChg>
        <pc:spChg chg="add mod">
          <ac:chgData name="이 호진" userId="e7b51f9e24c37788" providerId="LiveId" clId="{BA10C00B-4701-447F-84F9-03435DDE700D}" dt="2022-05-18T09:37:27.682" v="1563" actId="1076"/>
          <ac:spMkLst>
            <pc:docMk/>
            <pc:sldMk cId="1022827011" sldId="267"/>
            <ac:spMk id="11" creationId="{85EC22B0-6C17-E03D-4D38-07418EB16179}"/>
          </ac:spMkLst>
        </pc:spChg>
        <pc:spChg chg="add mod">
          <ac:chgData name="이 호진" userId="e7b51f9e24c37788" providerId="LiveId" clId="{BA10C00B-4701-447F-84F9-03435DDE700D}" dt="2022-05-18T09:37:27.682" v="1563" actId="1076"/>
          <ac:spMkLst>
            <pc:docMk/>
            <pc:sldMk cId="1022827011" sldId="267"/>
            <ac:spMk id="12" creationId="{3AA3E9EF-1CA0-2CFA-5F64-207FD6C894C6}"/>
          </ac:spMkLst>
        </pc:spChg>
        <pc:spChg chg="add mod">
          <ac:chgData name="이 호진" userId="e7b51f9e24c37788" providerId="LiveId" clId="{BA10C00B-4701-447F-84F9-03435DDE700D}" dt="2022-05-18T09:37:27.682" v="1563" actId="1076"/>
          <ac:spMkLst>
            <pc:docMk/>
            <pc:sldMk cId="1022827011" sldId="267"/>
            <ac:spMk id="15" creationId="{D8947419-6A1A-9BA1-321C-61360BDCDC00}"/>
          </ac:spMkLst>
        </pc:spChg>
        <pc:spChg chg="add mod">
          <ac:chgData name="이 호진" userId="e7b51f9e24c37788" providerId="LiveId" clId="{BA10C00B-4701-447F-84F9-03435DDE700D}" dt="2022-05-18T09:37:27.682" v="1563" actId="1076"/>
          <ac:spMkLst>
            <pc:docMk/>
            <pc:sldMk cId="1022827011" sldId="267"/>
            <ac:spMk id="16" creationId="{9AA97ED3-D8F6-4C76-6952-3D642F049FCA}"/>
          </ac:spMkLst>
        </pc:spChg>
        <pc:spChg chg="add mod">
          <ac:chgData name="이 호진" userId="e7b51f9e24c37788" providerId="LiveId" clId="{BA10C00B-4701-447F-84F9-03435DDE700D}" dt="2022-05-18T09:37:27.682" v="1563" actId="1076"/>
          <ac:spMkLst>
            <pc:docMk/>
            <pc:sldMk cId="1022827011" sldId="267"/>
            <ac:spMk id="18" creationId="{6EFA1D58-2B26-395B-E5AF-A6AED6CF8C44}"/>
          </ac:spMkLst>
        </pc:spChg>
        <pc:spChg chg="add mod">
          <ac:chgData name="이 호진" userId="e7b51f9e24c37788" providerId="LiveId" clId="{BA10C00B-4701-447F-84F9-03435DDE700D}" dt="2022-05-18T09:37:27.682" v="1563" actId="1076"/>
          <ac:spMkLst>
            <pc:docMk/>
            <pc:sldMk cId="1022827011" sldId="267"/>
            <ac:spMk id="19" creationId="{309DAAC4-D59C-DA94-99CE-145115CE1166}"/>
          </ac:spMkLst>
        </pc:spChg>
        <pc:spChg chg="add mod">
          <ac:chgData name="이 호진" userId="e7b51f9e24c37788" providerId="LiveId" clId="{BA10C00B-4701-447F-84F9-03435DDE700D}" dt="2022-05-18T09:37:27.682" v="1563" actId="1076"/>
          <ac:spMkLst>
            <pc:docMk/>
            <pc:sldMk cId="1022827011" sldId="267"/>
            <ac:spMk id="20" creationId="{2AEE4031-04FD-A2EF-1323-0CE16096249C}"/>
          </ac:spMkLst>
        </pc:spChg>
        <pc:spChg chg="add mod">
          <ac:chgData name="이 호진" userId="e7b51f9e24c37788" providerId="LiveId" clId="{BA10C00B-4701-447F-84F9-03435DDE700D}" dt="2022-05-18T09:37:27.682" v="1563" actId="1076"/>
          <ac:spMkLst>
            <pc:docMk/>
            <pc:sldMk cId="1022827011" sldId="267"/>
            <ac:spMk id="45" creationId="{4A134A64-F55C-39DF-F6B8-0B9A7BC7E7A5}"/>
          </ac:spMkLst>
        </pc:spChg>
        <pc:spChg chg="add mod">
          <ac:chgData name="이 호진" userId="e7b51f9e24c37788" providerId="LiveId" clId="{BA10C00B-4701-447F-84F9-03435DDE700D}" dt="2022-05-18T09:37:27.682" v="1563" actId="1076"/>
          <ac:spMkLst>
            <pc:docMk/>
            <pc:sldMk cId="1022827011" sldId="267"/>
            <ac:spMk id="49" creationId="{413F120D-A895-A988-E354-801844774453}"/>
          </ac:spMkLst>
        </pc:spChg>
        <pc:spChg chg="add mod">
          <ac:chgData name="이 호진" userId="e7b51f9e24c37788" providerId="LiveId" clId="{BA10C00B-4701-447F-84F9-03435DDE700D}" dt="2022-05-18T09:37:27.682" v="1563" actId="1076"/>
          <ac:spMkLst>
            <pc:docMk/>
            <pc:sldMk cId="1022827011" sldId="267"/>
            <ac:spMk id="55" creationId="{5B9DEF04-A577-67CC-672E-C769809A059B}"/>
          </ac:spMkLst>
        </pc:spChg>
        <pc:spChg chg="add mod">
          <ac:chgData name="이 호진" userId="e7b51f9e24c37788" providerId="LiveId" clId="{BA10C00B-4701-447F-84F9-03435DDE700D}" dt="2022-05-18T09:37:27.682" v="1563" actId="1076"/>
          <ac:spMkLst>
            <pc:docMk/>
            <pc:sldMk cId="1022827011" sldId="267"/>
            <ac:spMk id="61" creationId="{781F3347-D6D2-79B6-8E49-3B5451449F4F}"/>
          </ac:spMkLst>
        </pc:spChg>
        <pc:picChg chg="add del mod">
          <ac:chgData name="이 호진" userId="e7b51f9e24c37788" providerId="LiveId" clId="{BA10C00B-4701-447F-84F9-03435DDE700D}" dt="2022-05-18T09:19:37.126" v="1069" actId="478"/>
          <ac:picMkLst>
            <pc:docMk/>
            <pc:sldMk cId="1022827011" sldId="267"/>
            <ac:picMk id="1026" creationId="{3483D95F-072E-19AE-44A8-91FAFFFC3EDC}"/>
          </ac:picMkLst>
        </pc:picChg>
        <pc:cxnChg chg="add mod">
          <ac:chgData name="이 호진" userId="e7b51f9e24c37788" providerId="LiveId" clId="{BA10C00B-4701-447F-84F9-03435DDE700D}" dt="2022-05-18T09:37:27.682" v="1563" actId="1076"/>
          <ac:cxnSpMkLst>
            <pc:docMk/>
            <pc:sldMk cId="1022827011" sldId="267"/>
            <ac:cxnSpMk id="21" creationId="{A5B749A3-C7A2-8E3E-4F36-286299CF350A}"/>
          </ac:cxnSpMkLst>
        </pc:cxnChg>
        <pc:cxnChg chg="add mod">
          <ac:chgData name="이 호진" userId="e7b51f9e24c37788" providerId="LiveId" clId="{BA10C00B-4701-447F-84F9-03435DDE700D}" dt="2022-05-18T09:37:27.682" v="1563" actId="1076"/>
          <ac:cxnSpMkLst>
            <pc:docMk/>
            <pc:sldMk cId="1022827011" sldId="267"/>
            <ac:cxnSpMk id="25" creationId="{D5F5BE1B-215B-06AB-7477-7C6A98D9DEDF}"/>
          </ac:cxnSpMkLst>
        </pc:cxnChg>
        <pc:cxnChg chg="add del mod">
          <ac:chgData name="이 호진" userId="e7b51f9e24c37788" providerId="LiveId" clId="{BA10C00B-4701-447F-84F9-03435DDE700D}" dt="2022-05-18T09:32:02.120" v="1489" actId="478"/>
          <ac:cxnSpMkLst>
            <pc:docMk/>
            <pc:sldMk cId="1022827011" sldId="267"/>
            <ac:cxnSpMk id="27" creationId="{8DA5825C-81E1-80EE-F8AE-23105CDFC6B5}"/>
          </ac:cxnSpMkLst>
        </pc:cxnChg>
        <pc:cxnChg chg="add mod">
          <ac:chgData name="이 호진" userId="e7b51f9e24c37788" providerId="LiveId" clId="{BA10C00B-4701-447F-84F9-03435DDE700D}" dt="2022-05-18T09:37:27.682" v="1563" actId="1076"/>
          <ac:cxnSpMkLst>
            <pc:docMk/>
            <pc:sldMk cId="1022827011" sldId="267"/>
            <ac:cxnSpMk id="29" creationId="{CFCBD452-453D-E8C7-27AC-6EE3F91D0072}"/>
          </ac:cxnSpMkLst>
        </pc:cxnChg>
        <pc:cxnChg chg="add mod">
          <ac:chgData name="이 호진" userId="e7b51f9e24c37788" providerId="LiveId" clId="{BA10C00B-4701-447F-84F9-03435DDE700D}" dt="2022-05-18T09:37:27.682" v="1563" actId="1076"/>
          <ac:cxnSpMkLst>
            <pc:docMk/>
            <pc:sldMk cId="1022827011" sldId="267"/>
            <ac:cxnSpMk id="31" creationId="{E28AA138-AF6B-F152-3633-1A5486197A4B}"/>
          </ac:cxnSpMkLst>
        </pc:cxnChg>
        <pc:cxnChg chg="add mod">
          <ac:chgData name="이 호진" userId="e7b51f9e24c37788" providerId="LiveId" clId="{BA10C00B-4701-447F-84F9-03435DDE700D}" dt="2022-05-18T09:37:27.682" v="1563" actId="1076"/>
          <ac:cxnSpMkLst>
            <pc:docMk/>
            <pc:sldMk cId="1022827011" sldId="267"/>
            <ac:cxnSpMk id="33" creationId="{6A36958E-EF43-4304-D95A-522C7C2D3FF1}"/>
          </ac:cxnSpMkLst>
        </pc:cxnChg>
        <pc:cxnChg chg="add del mod">
          <ac:chgData name="이 호진" userId="e7b51f9e24c37788" providerId="LiveId" clId="{BA10C00B-4701-447F-84F9-03435DDE700D}" dt="2022-05-18T09:32:35.816" v="1500" actId="478"/>
          <ac:cxnSpMkLst>
            <pc:docMk/>
            <pc:sldMk cId="1022827011" sldId="267"/>
            <ac:cxnSpMk id="35" creationId="{69C4314D-86F2-3A32-4B97-9513626DBC6E}"/>
          </ac:cxnSpMkLst>
        </pc:cxnChg>
        <pc:cxnChg chg="add mod">
          <ac:chgData name="이 호진" userId="e7b51f9e24c37788" providerId="LiveId" clId="{BA10C00B-4701-447F-84F9-03435DDE700D}" dt="2022-05-18T09:37:27.682" v="1563" actId="1076"/>
          <ac:cxnSpMkLst>
            <pc:docMk/>
            <pc:sldMk cId="1022827011" sldId="267"/>
            <ac:cxnSpMk id="40" creationId="{68C15C6E-D500-1C98-D615-5F84BE1A6461}"/>
          </ac:cxnSpMkLst>
        </pc:cxnChg>
        <pc:cxnChg chg="add mod">
          <ac:chgData name="이 호진" userId="e7b51f9e24c37788" providerId="LiveId" clId="{BA10C00B-4701-447F-84F9-03435DDE700D}" dt="2022-05-18T09:37:27.682" v="1563" actId="1076"/>
          <ac:cxnSpMkLst>
            <pc:docMk/>
            <pc:sldMk cId="1022827011" sldId="267"/>
            <ac:cxnSpMk id="41" creationId="{9B73D5F4-BF28-8427-829A-D5F7BF7689A7}"/>
          </ac:cxnSpMkLst>
        </pc:cxnChg>
        <pc:cxnChg chg="add mod">
          <ac:chgData name="이 호진" userId="e7b51f9e24c37788" providerId="LiveId" clId="{BA10C00B-4701-447F-84F9-03435DDE700D}" dt="2022-05-18T09:37:27.682" v="1563" actId="1076"/>
          <ac:cxnSpMkLst>
            <pc:docMk/>
            <pc:sldMk cId="1022827011" sldId="267"/>
            <ac:cxnSpMk id="42" creationId="{98CEB7F4-F305-F548-E3D2-7BE9A4FE7CCC}"/>
          </ac:cxnSpMkLst>
        </pc:cxnChg>
        <pc:cxnChg chg="add mod">
          <ac:chgData name="이 호진" userId="e7b51f9e24c37788" providerId="LiveId" clId="{BA10C00B-4701-447F-84F9-03435DDE700D}" dt="2022-05-18T09:37:27.682" v="1563" actId="1076"/>
          <ac:cxnSpMkLst>
            <pc:docMk/>
            <pc:sldMk cId="1022827011" sldId="267"/>
            <ac:cxnSpMk id="43" creationId="{80A248C4-5873-05B5-735D-891FC2BD205A}"/>
          </ac:cxnSpMkLst>
        </pc:cxnChg>
        <pc:cxnChg chg="add mod">
          <ac:chgData name="이 호진" userId="e7b51f9e24c37788" providerId="LiveId" clId="{BA10C00B-4701-447F-84F9-03435DDE700D}" dt="2022-05-18T09:37:27.682" v="1563" actId="1076"/>
          <ac:cxnSpMkLst>
            <pc:docMk/>
            <pc:sldMk cId="1022827011" sldId="267"/>
            <ac:cxnSpMk id="47" creationId="{5DAD0071-0928-6385-FD95-65FA7B7D6A58}"/>
          </ac:cxnSpMkLst>
        </pc:cxnChg>
        <pc:cxnChg chg="add mod">
          <ac:chgData name="이 호진" userId="e7b51f9e24c37788" providerId="LiveId" clId="{BA10C00B-4701-447F-84F9-03435DDE700D}" dt="2022-05-18T09:37:27.682" v="1563" actId="1076"/>
          <ac:cxnSpMkLst>
            <pc:docMk/>
            <pc:sldMk cId="1022827011" sldId="267"/>
            <ac:cxnSpMk id="50" creationId="{B2C4A540-0EF1-AE33-AFE8-F0A81F398892}"/>
          </ac:cxnSpMkLst>
        </pc:cxnChg>
        <pc:cxnChg chg="add mod">
          <ac:chgData name="이 호진" userId="e7b51f9e24c37788" providerId="LiveId" clId="{BA10C00B-4701-447F-84F9-03435DDE700D}" dt="2022-05-18T09:37:27.682" v="1563" actId="1076"/>
          <ac:cxnSpMkLst>
            <pc:docMk/>
            <pc:sldMk cId="1022827011" sldId="267"/>
            <ac:cxnSpMk id="56" creationId="{505009C3-14A9-5CF6-945C-95E76F802695}"/>
          </ac:cxnSpMkLst>
        </pc:cxnChg>
        <pc:cxnChg chg="add mod">
          <ac:chgData name="이 호진" userId="e7b51f9e24c37788" providerId="LiveId" clId="{BA10C00B-4701-447F-84F9-03435DDE700D}" dt="2022-05-18T09:37:27.682" v="1563" actId="1076"/>
          <ac:cxnSpMkLst>
            <pc:docMk/>
            <pc:sldMk cId="1022827011" sldId="267"/>
            <ac:cxnSpMk id="62" creationId="{1FDA5C54-DB54-2F92-00D7-103849DB3954}"/>
          </ac:cxnSpMkLst>
        </pc:cxnChg>
      </pc:sldChg>
      <pc:sldChg chg="addSp modSp add mod">
        <pc:chgData name="이 호진" userId="e7b51f9e24c37788" providerId="LiveId" clId="{BA10C00B-4701-447F-84F9-03435DDE700D}" dt="2022-05-18T09:40:26.644" v="1660" actId="1076"/>
        <pc:sldMkLst>
          <pc:docMk/>
          <pc:sldMk cId="1784426826" sldId="268"/>
        </pc:sldMkLst>
        <pc:spChg chg="mod">
          <ac:chgData name="이 호진" userId="e7b51f9e24c37788" providerId="LiveId" clId="{BA10C00B-4701-447F-84F9-03435DDE700D}" dt="2022-05-18T09:37:57.951" v="1566" actId="1076"/>
          <ac:spMkLst>
            <pc:docMk/>
            <pc:sldMk cId="1784426826" sldId="268"/>
            <ac:spMk id="5" creationId="{0281D26A-912F-DA87-0C31-047DBADFDD89}"/>
          </ac:spMkLst>
        </pc:spChg>
        <pc:spChg chg="mod">
          <ac:chgData name="이 호진" userId="e7b51f9e24c37788" providerId="LiveId" clId="{BA10C00B-4701-447F-84F9-03435DDE700D}" dt="2022-05-18T09:38:37.891" v="1632" actId="14100"/>
          <ac:spMkLst>
            <pc:docMk/>
            <pc:sldMk cId="1784426826" sldId="268"/>
            <ac:spMk id="6" creationId="{94830766-76A0-8712-8A4F-69D83C81300B}"/>
          </ac:spMkLst>
        </pc:spChg>
        <pc:spChg chg="add mod">
          <ac:chgData name="이 호진" userId="e7b51f9e24c37788" providerId="LiveId" clId="{BA10C00B-4701-447F-84F9-03435DDE700D}" dt="2022-05-18T09:40:26.644" v="1660" actId="1076"/>
          <ac:spMkLst>
            <pc:docMk/>
            <pc:sldMk cId="1784426826" sldId="268"/>
            <ac:spMk id="8" creationId="{3A24E196-73DB-91A4-8A7A-A4268BC43839}"/>
          </ac:spMkLst>
        </pc:spChg>
        <pc:spChg chg="add mod">
          <ac:chgData name="이 호진" userId="e7b51f9e24c37788" providerId="LiveId" clId="{BA10C00B-4701-447F-84F9-03435DDE700D}" dt="2022-05-18T09:38:39.399" v="1633" actId="1076"/>
          <ac:spMkLst>
            <pc:docMk/>
            <pc:sldMk cId="1784426826" sldId="268"/>
            <ac:spMk id="9" creationId="{4C2B27C8-2085-D40C-6C24-E239995FB55E}"/>
          </ac:spMkLst>
        </pc:spChg>
        <pc:spChg chg="add mod">
          <ac:chgData name="이 호진" userId="e7b51f9e24c37788" providerId="LiveId" clId="{BA10C00B-4701-447F-84F9-03435DDE700D}" dt="2022-05-18T09:40:26.644" v="1660" actId="1076"/>
          <ac:spMkLst>
            <pc:docMk/>
            <pc:sldMk cId="1784426826" sldId="268"/>
            <ac:spMk id="11" creationId="{F99784BA-6977-CD09-2C18-AD2AC77797C7}"/>
          </ac:spMkLst>
        </pc:spChg>
        <pc:spChg chg="add mod">
          <ac:chgData name="이 호진" userId="e7b51f9e24c37788" providerId="LiveId" clId="{BA10C00B-4701-447F-84F9-03435DDE700D}" dt="2022-05-18T09:40:26.644" v="1660" actId="1076"/>
          <ac:spMkLst>
            <pc:docMk/>
            <pc:sldMk cId="1784426826" sldId="268"/>
            <ac:spMk id="12" creationId="{1D8CBF8C-CAE3-0B1C-E325-9A63B30430DA}"/>
          </ac:spMkLst>
        </pc:spChg>
        <pc:spChg chg="add mod ord">
          <ac:chgData name="이 호진" userId="e7b51f9e24c37788" providerId="LiveId" clId="{BA10C00B-4701-447F-84F9-03435DDE700D}" dt="2022-05-18T09:40:26.644" v="1660" actId="1076"/>
          <ac:spMkLst>
            <pc:docMk/>
            <pc:sldMk cId="1784426826" sldId="268"/>
            <ac:spMk id="15" creationId="{3B1BE0E7-419E-302B-53BD-CEF531C07CA5}"/>
          </ac:spMkLst>
        </pc:spChg>
        <pc:cxnChg chg="add mod">
          <ac:chgData name="이 호진" userId="e7b51f9e24c37788" providerId="LiveId" clId="{BA10C00B-4701-447F-84F9-03435DDE700D}" dt="2022-05-18T09:40:26.644" v="1660" actId="1076"/>
          <ac:cxnSpMkLst>
            <pc:docMk/>
            <pc:sldMk cId="1784426826" sldId="268"/>
            <ac:cxnSpMk id="14" creationId="{2CAE4AB5-B3B6-E614-7A0E-31E8717FCDB3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3T06:54:25.3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20 148 5529 0 0,'-1'-1'118'0'0,"0"1"1"0"0,-1-1-1 0 0,1 0 0 0 0,0 0 1 0 0,-1 0-1 0 0,1 0 0 0 0,0 0 0 0 0,0 0 1 0 0,0 0-1 0 0,0 0 0 0 0,0 0 0 0 0,0 0 1 0 0,0-1-1 0 0,0 1 0 0 0,1 0 1 0 0,-1-1-1 0 0,0 1 0 0 0,0-2 0 0 0,1 2-120 0 0,1 1 0 0 0,-1-1 0 0 0,0 1 0 0 0,0-1 0 0 0,1 1 0 0 0,-1-1 0 0 0,1 1 0 0 0,-1-1 0 0 0,0 1 0 0 0,1-1-1 0 0,-1 1 1 0 0,1-1 0 0 0,-1 1 0 0 0,1 0 0 0 0,-1-1 0 0 0,1 1 0 0 0,-1 0 0 0 0,1-1 0 0 0,-1 1 0 0 0,1 0 0 0 0,0 0 0 0 0,-1-1-1 0 0,1 1 1 0 0,0 0 0 0 0,0 0 0 0 0,25-5-117 0 0,-10 3 160 0 0,17-6-33 0 0,1 2 0 0 0,66-3-1 0 0,-9 2-23 0 0,287-7 340 0 0,-292 14-332 0 0,246 20 364 0 0,-321-19-347 0 0,199 10 881 0 0,1 0-431 0 0,32-1-203 0 0,-101-6 219 0 0,35 8-75 0 0,89 2 14 0 0,134 8 215 0 0,-210-12-164 0 0,-110-8-45 0 0,167-1 57 0 0,-106-3-39 0 0,270-20 1578 0 0,-213-13-1134 0 0,-57-5-386 0 0,-42 10-396 0 0,41-12-289 0 0,-129 39 171 0 0,0 0 1 0 0,1 1 0 0 0,-1 0-1 0 0,1 1 1 0 0,0 0 0 0 0,22 3-1 0 0,-26-1-12 0 0,0 0-1 0 0,0 1 1 0 0,0 1 0 0 0,0-1-1 0 0,0 1 1 0 0,-1 0-1 0 0,1 1 1 0 0,-1 0-1 0 0,0 0 1 0 0,10 8 0 0 0,6 7 64 0 0,-2 2 1 0 0,22 24 0 0 0,16 16-49 0 0,33 40-17 0 0,-44-46 0 0 0,-35-39 54 0 0,-11-13-16 0 0,0 1 0 0 0,1-1 1 0 0,0 1-1 0 0,0-1 0 0 0,0 0 0 0 0,0 0 0 0 0,0 0 1 0 0,1-1-1 0 0,-1 1 0 0 0,1-1 0 0 0,0 0 1 0 0,5 3-1 0 0,-8-5-5 0 0,0 0-1 0 0,1 0 1 0 0,-1 0 0 0 0,0 0-1 0 0,0 0 1 0 0,1 0-1 0 0,-1-1 1 0 0,0 1 0 0 0,1 0-1 0 0,-1-1 1 0 0,0 1 0 0 0,0-1-1 0 0,0 1 1 0 0,1-1 0 0 0,-1 1-1 0 0,0-1 1 0 0,0 0 0 0 0,0 0-1 0 0,0 0 1 0 0,2-1 0 0 0,18-23 52 0 0,-14 16-43 0 0,9-14 34 0 0,-1 0-1 0 0,-1-1 1 0 0,14-30-1 0 0,9-17-202 0 0,-29 56 36 0 0,1 2 0 0 0,12-16 0 0 0,-18 26 75 0 0,-1 0 1 0 0,1 0 0 0 0,0 0-1 0 0,0 0 1 0 0,0 0-1 0 0,1 1 1 0 0,-1 0 0 0 0,1-1-1 0 0,-1 1 1 0 0,1 0 0 0 0,0 1-1 0 0,0-1 1 0 0,0 1 0 0 0,4-2-1 0 0,-4 3-11 0 0,-1 0-1 0 0,1 0 0 0 0,-1 0 1 0 0,1 1-1 0 0,-1-1 1 0 0,1 1-1 0 0,-1 0 0 0 0,0 0 1 0 0,1 0-1 0 0,-1 0 0 0 0,0 1 1 0 0,0-1-1 0 0,0 1 0 0 0,0 0 1 0 0,0 0-1 0 0,0 0 1 0 0,0 0-1 0 0,-1 0 0 0 0,1 1 1 0 0,3 4-1 0 0,5 6 21 0 0,-1 1-1 0 0,0 0 1 0 0,8 17 0 0 0,-5-9 38 0 0,64 94 64 0 0,-62-95-42 0 0,2-2 0 0 0,0 1 1 0 0,28 22-1 0 0,-19-19-2 0 0,-2 1 0 0 0,23 27 0 0 0,-30-25-12 0 0,-14-21 22 0 0,0 0 1 0 0,1 0-1 0 0,-1 0 1 0 0,1 0 0 0 0,0-1-1 0 0,7 7 1 0 0,-10-11-11 0 0,1 1 0 0 0,-1 0 0 0 0,1-1 0 0 0,-1 1 0 0 0,1-1 0 0 0,-1 1 0 0 0,1-1 0 0 0,-1 0 0 0 0,1 0 0 0 0,0 1 0 0 0,-1-1 1 0 0,1 0-1 0 0,0 0 0 0 0,-1-1 0 0 0,1 1 0 0 0,-1 0 0 0 0,1-1 0 0 0,-1 1 0 0 0,1 0 0 0 0,-1-1 0 0 0,1 0 0 0 0,-1 1 0 0 0,1-1 0 0 0,-1 0 0 0 0,1 0 0 0 0,-1 0 0 0 0,0 0 1 0 0,0 0-1 0 0,2-2 0 0 0,3-2 47 0 0,0 0 0 0 0,-1-1 1 0 0,0 0-1 0 0,8-10 1 0 0,73-121 310 0 0,-70 113-382 0 0,-1 2-33 0 0,0 0 0 0 0,2 1 0 0 0,35-37 0 0 0,-46 54-2 0 0,-1 1 0 0 0,0-1 0 0 0,1 1 0 0 0,0 0 0 0 0,0 1 0 0 0,0-1 0 0 0,0 1 1 0 0,0 0-1 0 0,0 1 0 0 0,0 0 0 0 0,1 0 0 0 0,-1 0 0 0 0,0 0 0 0 0,11 1 0 0 0,-9 1-16 0 0,1-1 1 0 0,-1 1 0 0 0,1 1 0 0 0,-1-1-1 0 0,0 1 1 0 0,0 1 0 0 0,0-1 0 0 0,0 2-1 0 0,0-1 1 0 0,11 7 0 0 0,-12-5 42 0 0,-1 1 0 0 0,0-1 0 0 0,-1 1 0 0 0,1 0 0 0 0,-1 0 0 0 0,-1 0 0 0 0,1 1 0 0 0,-1 0 0 0 0,0 0 0 0 0,0 0 0 0 0,3 11 0 0 0,4 12 14 0 0,10 47 0 0 0,-15-53 15 0 0,7 30-4 0 0,10 41 32 0 0,-17-76-7 0 0,11 23 1 0 0,-13-34 31 0 0,0 0 1 0 0,0 0 0 0 0,1 0 0 0 0,0-1-1 0 0,1 0 1 0 0,0 0 0 0 0,0 0-1 0 0,0 0 1 0 0,1-1 0 0 0,9 7-1 0 0,-14-12-32 0 0,-1 0 0 0 0,1 0-1 0 0,0-1 1 0 0,0 1 0 0 0,-1 0-1 0 0,1-1 1 0 0,0 1-1 0 0,0-1 1 0 0,0 0 0 0 0,-1 0-1 0 0,1 0 1 0 0,0 0 0 0 0,0 0-1 0 0,0 0 1 0 0,-1 0 0 0 0,1 0-1 0 0,0-1 1 0 0,0 1-1 0 0,0-1 1 0 0,-1 1 0 0 0,1-1-1 0 0,0 0 1 0 0,-1 0 0 0 0,1 0-1 0 0,0 0 1 0 0,-1 0 0 0 0,1 0-1 0 0,-1 0 1 0 0,0 0 0 0 0,1 0-1 0 0,1-3 1 0 0,4-5 5 0 0,1 0 0 0 0,-2 0 0 0 0,1 0 0 0 0,4-12 0 0 0,-4 10-105 0 0,32-55 85 0 0,-7 9 39 0 0,78-101 0 0 0,-98 143-126 0 0,0 1 0 0 0,1 0 1 0 0,1 1-1 0 0,0 1 0 0 0,1 0 1 0 0,1 1-1 0 0,-1 1 0 0 0,2 0 1 0 0,-1 1-1 0 0,31-12 0 0 0,-37 18 43 0 0,0 0-1 0 0,0 0 0 0 0,0 1 1 0 0,1 0-1 0 0,-1 0 0 0 0,1 2 1 0 0,0-1-1 0 0,13 2 0 0 0,-16 0 10 0 0,-1 0-1 0 0,0 1 1 0 0,0 0-1 0 0,1 0 0 0 0,-1 0 1 0 0,-1 1-1 0 0,1 0 1 0 0,0 1-1 0 0,-1-1 0 0 0,1 1 1 0 0,-1 1-1 0 0,9 8 1 0 0,43 41 325 0 0,101 123 1 0 0,-132-145-23 0 0,2-2 0 0 0,1 0 0 0 0,35 26 0 0 0,-37-30-121 0 0,-1 1-1 0 0,-1 2 1 0 0,24 34 0 0 0,-3-4-166 0 0,93 129 137 0 0,-99-131-135 0 0,-21-31 4 0 0,-1 0 1 0 0,-1 2-1 0 0,-2 0 0 0 0,21 48 0 0 0,43 115 144 0 0,-31-84-38 0 0,4-14-59 0 0,-36-60-79 0 0,0 1 0 0 0,19 64 0 0 0,-3-10 157 0 0,-25-69-130 0 0,1 7 29 0 0,2-1 0 0 0,1 0-1 0 0,1-1 1 0 0,30 43 0 0 0,-23-39-55 0 0,-1 0 0 0 0,29 59 0 0 0,8 14 44 0 0,-2-24 124 0 0,-30-44-31 0 0,-1 1 0 0 0,22 45 0 0 0,60 119 76 0 0,11 28-53 0 0,-109-210-122 0 0,105 214-129 0 0,-93-193 182 0 0,1-1 1 0 0,1-2 0 0 0,32 41-1 0 0,-46-67-29 0 0,90 102 140 0 0,-95-109-153 0 0,-1 1 1 0 0,1-1-1 0 0,-1 1 1 0 0,1-1-1 0 0,-1 0 1 0 0,1 0-1 0 0,0 0 1 0 0,0 0 0 0 0,-1 0-1 0 0,1 0 1 0 0,0-1-1 0 0,0 1 1 0 0,0 0-1 0 0,0-1 1 0 0,0 0-1 0 0,0 1 1 0 0,0-1-1 0 0,0 0 1 0 0,0 0-1 0 0,2 0 1 0 0,-1-1 15 0 0,0 0 0 0 0,0 0 0 0 0,0 0 0 0 0,0 0 0 0 0,0 0 0 0 0,0-1 0 0 0,0 1 0 0 0,-1-1 0 0 0,1 0 0 0 0,-1 0 0 0 0,5-4 0 0 0,0-1 47 0 0,0-1 0 0 0,0-1-1 0 0,-1 1 1 0 0,0-1 0 0 0,0 0 0 0 0,6-16 0 0 0,5-17-134 0 0,-10 23-18 0 0,0 1 1 0 0,2 1 0 0 0,-1-1-1 0 0,2 1 1 0 0,12-16-1 0 0,-21 32 32 0 0,-1 0 0 0 0,1 0 0 0 0,0 0-1 0 0,0 0 1 0 0,0 0 0 0 0,0 1 0 0 0,1-1-1 0 0,-1 0 1 0 0,0 0 0 0 0,0 1 0 0 0,0-1 0 0 0,1 1-1 0 0,-1-1 1 0 0,0 1 0 0 0,0-1 0 0 0,1 1-1 0 0,-1 0 1 0 0,0 0 0 0 0,1-1 0 0 0,-1 1-1 0 0,2 0 1 0 0,0 1-22 0 0,-1-1 0 0 0,1 1 0 0 0,-1 0 0 0 0,1 0 0 0 0,-1 0 1 0 0,0 0-1 0 0,1 0 0 0 0,-1 0 0 0 0,0 1 0 0 0,4 2 0 0 0,3 4-79 0 0,-1 0 1 0 0,0 1 0 0 0,13 18-1 0 0,-18-24 140 0 0,13 22 1 0 0,-1 1 1 0 0,0 0-1 0 0,12 36 0 0 0,10 17-10 0 0,-36-77 4 0 0,58 104 68 0 0,-48-90-60 0 0,1 0 1 0 0,0 0 0 0 0,1-1 0 0 0,17 15-1 0 0,-25-25 9 0 0,1 0 0 0 0,0 0-1 0 0,0 0 1 0 0,1-1 0 0 0,0 0-1 0 0,13 6 1 0 0,-17-9-3 0 0,0 0 0 0 0,1-1 0 0 0,-1 1 0 0 0,0 0 0 0 0,1-1 0 0 0,-1 0 0 0 0,0 0 0 0 0,1 0 0 0 0,-1 0 0 0 0,1-1 0 0 0,-1 1 0 0 0,0-1 0 0 0,1 0 0 0 0,-1 1 0 0 0,0-2 0 0 0,0 1-1 0 0,0 0 1 0 0,3-2 0 0 0,6-4-12 0 0,-1-1 1 0 0,-1 1-1 0 0,1-2 0 0 0,-1 1 0 0 0,-1-1 0 0 0,0-1 0 0 0,0 0 0 0 0,9-13 0 0 0,8-16-183 0 0,20-42 0 0 0,-8 14 146 0 0,67-101-89 0 0,-102 162 19 0 0,1 0 0 0 0,0 0 0 0 0,0 1-1 0 0,0 0 1 0 0,1 0 0 0 0,-1 0 0 0 0,1 0 0 0 0,0 1 0 0 0,1 0 0 0 0,-1 0 0 0 0,9-5-1 0 0,-12 9 40 0 0,-1-1-1 0 0,1 1 1 0 0,0 0-1 0 0,0 0 1 0 0,-1-1-1 0 0,1 1 0 0 0,0 0 1 0 0,0 1-1 0 0,-1-1 1 0 0,1 0-1 0 0,0 0 1 0 0,0 1-1 0 0,-1-1 0 0 0,1 1 1 0 0,0 0-1 0 0,-1-1 1 0 0,1 1-1 0 0,-1 0 1 0 0,1 0-1 0 0,-1 0 0 0 0,1 0 1 0 0,-1 0-1 0 0,1 0 1 0 0,-1 0-1 0 0,0 1 1 0 0,0-1-1 0 0,2 3 0 0 0,4 4 8 0 0,-1 1 0 0 0,-1 0-1 0 0,8 15 1 0 0,-6-10 66 0 0,51 103 187 0 0,-13-24-30 0 0,-22-51-70 0 0,34 49 0 0 0,-46-75-48 0 0,1-1 0 0 0,1 0 0 0 0,1-1 0 0 0,0 0 0 0 0,29 22 0 0 0,-35-32-2 0 0,-1 1 1 0 0,1-1-1 0 0,0 0 1 0 0,0 0-1 0 0,0-1 1 0 0,1-1-1 0 0,-1 1 1 0 0,1-1-1 0 0,0-1 1 0 0,-1 1-1 0 0,1-1 1 0 0,0-1-1 0 0,0 0 1 0 0,0 0-1 0 0,16-3 1 0 0,-14 1-8 0 0,1-1 0 0 0,-1 0 0 0 0,0-1-1 0 0,0 0 1 0 0,0-1 0 0 0,-1 0 0 0 0,1-1 0 0 0,-1 0 0 0 0,-1-1 0 0 0,1 0 0 0 0,12-12 0 0 0,19-24-150 0 0,62-84-1 0 0,-21 22 72 0 0,-60 78-30 0 0,-8 9-16 0 0,23-23-1 0 0,-33 37 36 0 0,1 0 0 0 0,-1 0-1 0 0,1 1 1 0 0,-1-1-1 0 0,1 1 1 0 0,0 0-1 0 0,1 1 1 0 0,-1-1-1 0 0,0 1 1 0 0,11-3 0 0 0,-13 5-8 0 0,1-1 0 0 0,-1 1 1 0 0,1 0-1 0 0,-1 1 0 0 0,1-1 1 0 0,-1 0-1 0 0,0 1 0 0 0,1 0 1 0 0,-1 0-1 0 0,1 0 1 0 0,-1 0-1 0 0,0 0 0 0 0,0 1 1 0 0,0-1-1 0 0,0 1 0 0 0,0 0 1 0 0,0 0-1 0 0,0 0 0 0 0,0 0 1 0 0,-1 1-1 0 0,1-1 0 0 0,-1 1 1 0 0,0 0-1 0 0,3 2 1 0 0,5 10 63 0 0,0 0 1 0 0,-1 1 0 0 0,11 24 0 0 0,-10-20 69 0 0,3 8 18 0 0,2-1-1 0 0,1-1 1 0 0,0 0 0 0 0,28 30 0 0 0,-32-43 41 0 0,0-1-1 0 0,1 0 1 0 0,1-1 0 0 0,0 0 0 0 0,0-1-1 0 0,18 9 1 0 0,-29-18-86 0 0,-1 0-1 0 0,0 0 1 0 0,1-1-1 0 0,-1 1 0 0 0,1-1 1 0 0,-1 0-1 0 0,1 1 1 0 0,0-1-1 0 0,-1 0 0 0 0,1 0 1 0 0,-1-1-1 0 0,1 1 1 0 0,-1-1-1 0 0,1 1 1 0 0,-1-1-1 0 0,1 0 0 0 0,-1 1 1 0 0,3-3-1 0 0,6-2 63 0 0,0-1-1 0 0,16-12 1 0 0,-5 3-94 0 0,-3 4 35 0 0,0 1 0 0 0,26-10 0 0 0,-36 17-57 0 0,1 1 1 0 0,-1-1 0 0 0,1 1 0 0 0,-1 1 0 0 0,1 0 0 0 0,0 0-1 0 0,14 1 1 0 0,25 2 94 0 0,1-3 0 0 0,65-8 0 0 0,-78 4-11 0 0,171-18 312 0 0,52 13-309 0 0,-164 7-11 0 0,357-15 247 0 0,108-3-422 0 0,-203 13 200 0 0,296 4-34 0 0,152 24-236 0 0,-380 4 28 0 0,103 11 41 0 0,-290-21 117 0 0,-15-2-264 0 0,6 8 324 0 0,128 9-186 0 0,-185-19 162 0 0,-58-1-22 0 0,400 15-157 0 0,-486-24 145 0 0,0 1-1 0 0,0 1 1 0 0,49 10 0 0 0,-57-6-232 0 0,21 4-52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tinkercad.com/things/2k9cztkNHq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3wgZceAS1p7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inkercad.com/things/3wgZceAS1p7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2k9cztkNHqS?sharecode=pv2_ghwpFn4xt-lUFiP4udJszQk19_ENLC1wjaie06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580EA44-CDD3-914D-A01C-B48A2CEE8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821644" y="822121"/>
            <a:ext cx="4736369" cy="34992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1579D8-7462-7537-4DEE-B53DB7679E92}"/>
              </a:ext>
            </a:extLst>
          </p:cNvPr>
          <p:cNvSpPr txBox="1"/>
          <p:nvPr/>
        </p:nvSpPr>
        <p:spPr>
          <a:xfrm>
            <a:off x="1169103" y="789303"/>
            <a:ext cx="45779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b="1" dirty="0"/>
              <a:t>외부 인터럽트</a:t>
            </a:r>
            <a:endParaRPr lang="en-US" altLang="ko-KR" sz="4500" b="1" dirty="0"/>
          </a:p>
        </p:txBody>
      </p:sp>
      <p:pic>
        <p:nvPicPr>
          <p:cNvPr id="2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4CD2EE44-F8E8-49F1-BA06-453EBA3F8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6" y="926155"/>
            <a:ext cx="797710" cy="54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063794-4C1E-ABBD-6E03-F019D15399B8}"/>
              </a:ext>
            </a:extLst>
          </p:cNvPr>
          <p:cNvSpPr txBox="1"/>
          <p:nvPr/>
        </p:nvSpPr>
        <p:spPr>
          <a:xfrm>
            <a:off x="204542" y="1619647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아두이노의</a:t>
            </a:r>
            <a:r>
              <a:rPr lang="ko-KR" altLang="en-US" dirty="0"/>
              <a:t> 하드웨어의 외부 인터럽트에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8006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AE44356-C39A-B84A-75B8-E6450D54172A}"/>
              </a:ext>
            </a:extLst>
          </p:cNvPr>
          <p:cNvSpPr/>
          <p:nvPr/>
        </p:nvSpPr>
        <p:spPr>
          <a:xfrm>
            <a:off x="279029" y="1543309"/>
            <a:ext cx="8480178" cy="8509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1BE0E7-419E-302B-53BD-CEF531C07CA5}"/>
              </a:ext>
            </a:extLst>
          </p:cNvPr>
          <p:cNvSpPr/>
          <p:nvPr/>
        </p:nvSpPr>
        <p:spPr>
          <a:xfrm>
            <a:off x="375555" y="2812268"/>
            <a:ext cx="6076003" cy="1846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4E196-73DB-91A4-8A7A-A4268BC43839}"/>
              </a:ext>
            </a:extLst>
          </p:cNvPr>
          <p:cNvSpPr txBox="1"/>
          <p:nvPr/>
        </p:nvSpPr>
        <p:spPr>
          <a:xfrm>
            <a:off x="519007" y="1733446"/>
            <a:ext cx="83808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attachInterrupt</a:t>
            </a:r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 </a:t>
            </a:r>
            <a:r>
              <a:rPr lang="ko-KR" altLang="en-US" sz="20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digitalPinToInterrupt</a:t>
            </a:r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(2), </a:t>
            </a:r>
            <a:r>
              <a:rPr lang="ko-KR" altLang="en-US" sz="20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buttonPress</a:t>
            </a:r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FALLING);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2B27C8-2085-D40C-6C24-E239995FB55E}"/>
              </a:ext>
            </a:extLst>
          </p:cNvPr>
          <p:cNvSpPr txBox="1"/>
          <p:nvPr/>
        </p:nvSpPr>
        <p:spPr>
          <a:xfrm>
            <a:off x="328163" y="897719"/>
            <a:ext cx="417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인터럽트 발생시 동작하는 함수입니다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9784BA-6977-CD09-2C18-AD2AC77797C7}"/>
              </a:ext>
            </a:extLst>
          </p:cNvPr>
          <p:cNvSpPr txBox="1"/>
          <p:nvPr/>
        </p:nvSpPr>
        <p:spPr>
          <a:xfrm>
            <a:off x="592778" y="2914062"/>
            <a:ext cx="574706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void</a:t>
            </a:r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20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buttonPress</a:t>
            </a:r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()</a:t>
            </a:r>
          </a:p>
          <a:p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{</a:t>
            </a:r>
          </a:p>
          <a:p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 </a:t>
            </a:r>
            <a:r>
              <a:rPr lang="ko-KR" altLang="en-US" sz="20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led_status</a:t>
            </a:r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= (</a:t>
            </a:r>
            <a:r>
              <a:rPr lang="ko-KR" altLang="en-US" sz="20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led_status</a:t>
            </a:r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== LOW)?HIGH:LOW;</a:t>
            </a:r>
          </a:p>
          <a:p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 </a:t>
            </a:r>
            <a:r>
              <a:rPr lang="ko-KR" altLang="en-US" sz="20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led_status_changed</a:t>
            </a:r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= </a:t>
            </a:r>
            <a:r>
              <a:rPr lang="ko-KR" altLang="en-US" sz="20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true</a:t>
            </a:r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;</a:t>
            </a:r>
          </a:p>
          <a:p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8CBF8C-CAE3-0B1C-E325-9A63B30430DA}"/>
              </a:ext>
            </a:extLst>
          </p:cNvPr>
          <p:cNvSpPr/>
          <p:nvPr/>
        </p:nvSpPr>
        <p:spPr>
          <a:xfrm>
            <a:off x="5651903" y="1733447"/>
            <a:ext cx="1588821" cy="40011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2CAE4AB5-B3B6-E614-7A0E-31E8717FCDB3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16200000" flipH="1">
            <a:off x="5647926" y="2931945"/>
            <a:ext cx="1602021" cy="5244"/>
          </a:xfrm>
          <a:prstGeom prst="bentConnector4">
            <a:avLst>
              <a:gd name="adj1" fmla="val 30739"/>
              <a:gd name="adj2" fmla="val 195082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F15E00A-292E-3EAA-5783-05F40B4EBC8A}"/>
              </a:ext>
            </a:extLst>
          </p:cNvPr>
          <p:cNvSpPr txBox="1"/>
          <p:nvPr/>
        </p:nvSpPr>
        <p:spPr>
          <a:xfrm>
            <a:off x="375555" y="293915"/>
            <a:ext cx="6533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ISR 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처리함수</a:t>
            </a:r>
          </a:p>
        </p:txBody>
      </p:sp>
    </p:spTree>
    <p:extLst>
      <p:ext uri="{BB962C8B-B14F-4D97-AF65-F5344CB8AC3E}">
        <p14:creationId xmlns:p14="http://schemas.microsoft.com/office/powerpoint/2010/main" val="1784426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F33ADF4-5D9F-945B-76C3-951852376B44}"/>
              </a:ext>
            </a:extLst>
          </p:cNvPr>
          <p:cNvSpPr txBox="1"/>
          <p:nvPr/>
        </p:nvSpPr>
        <p:spPr>
          <a:xfrm>
            <a:off x="424875" y="897659"/>
            <a:ext cx="34794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2"/>
              </a:rPr>
              <a:t>https://www.tinkercad.com/things/2k9cztkNHqS</a:t>
            </a:r>
            <a:r>
              <a:rPr lang="ko-KR" altLang="en-US" sz="1200" dirty="0"/>
              <a:t>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76063F6-DE08-FDCE-5192-E4B40A62F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08" y="1465670"/>
            <a:ext cx="3610825" cy="27918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45A6932-6321-F2EF-2A28-C8A65F1E1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546" y="1511183"/>
            <a:ext cx="4126424" cy="32033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4C3D70-FA21-3C20-7987-C5DC89F11404}"/>
              </a:ext>
            </a:extLst>
          </p:cNvPr>
          <p:cNvSpPr txBox="1"/>
          <p:nvPr/>
        </p:nvSpPr>
        <p:spPr>
          <a:xfrm>
            <a:off x="375555" y="293915"/>
            <a:ext cx="6533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실습코드</a:t>
            </a:r>
          </a:p>
        </p:txBody>
      </p:sp>
    </p:spTree>
    <p:extLst>
      <p:ext uri="{BB962C8B-B14F-4D97-AF65-F5344CB8AC3E}">
        <p14:creationId xmlns:p14="http://schemas.microsoft.com/office/powerpoint/2010/main" val="3009393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3E37CA-36BB-6622-D4A5-B31468E78A2D}"/>
              </a:ext>
            </a:extLst>
          </p:cNvPr>
          <p:cNvSpPr txBox="1"/>
          <p:nvPr/>
        </p:nvSpPr>
        <p:spPr>
          <a:xfrm>
            <a:off x="4390693" y="1789533"/>
            <a:ext cx="327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외부 인터럽트 포트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304130-53D8-40EC-EFA6-64CBD814D5E7}"/>
              </a:ext>
            </a:extLst>
          </p:cNvPr>
          <p:cNvSpPr txBox="1"/>
          <p:nvPr/>
        </p:nvSpPr>
        <p:spPr>
          <a:xfrm>
            <a:off x="4390693" y="2195287"/>
            <a:ext cx="4365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2,3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번 핀에 대해서 하드웨어 인터럽트를 제공합니다</a:t>
            </a: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8" name="Picture 2" descr="아두이노 Arduino 코딩 기초 규칙과 네이밍시 규칙">
            <a:extLst>
              <a:ext uri="{FF2B5EF4-FFF2-40B4-BE49-F238E27FC236}">
                <a16:creationId xmlns:a16="http://schemas.microsoft.com/office/drawing/2014/main" id="{F5D4D1AD-62E3-382A-8A32-33790926F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09" y="2164508"/>
            <a:ext cx="3421010" cy="242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B18D0AB-F25A-B83D-1A87-2CF563807644}"/>
              </a:ext>
            </a:extLst>
          </p:cNvPr>
          <p:cNvSpPr/>
          <p:nvPr/>
        </p:nvSpPr>
        <p:spPr>
          <a:xfrm>
            <a:off x="3167389" y="2175541"/>
            <a:ext cx="275670" cy="19790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A74E5E-29A2-4001-164F-627CF5FC35F9}"/>
              </a:ext>
            </a:extLst>
          </p:cNvPr>
          <p:cNvSpPr txBox="1"/>
          <p:nvPr/>
        </p:nvSpPr>
        <p:spPr>
          <a:xfrm>
            <a:off x="388183" y="915112"/>
            <a:ext cx="8367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아두이노는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외부의 신호 입력을 통하여 인터럽트를 발생시킬 수 있는 포트를 제공합니다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03BA16-804C-99B7-FBE2-858F852BC1F4}"/>
              </a:ext>
            </a:extLst>
          </p:cNvPr>
          <p:cNvSpPr txBox="1"/>
          <p:nvPr/>
        </p:nvSpPr>
        <p:spPr>
          <a:xfrm>
            <a:off x="375555" y="293915"/>
            <a:ext cx="4316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인터럽트 포트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8031987-02CB-BB3A-CB64-FEBFC956A703}"/>
              </a:ext>
            </a:extLst>
          </p:cNvPr>
          <p:cNvCxnSpPr>
            <a:stCxn id="9" idx="0"/>
            <a:endCxn id="6" idx="1"/>
          </p:cNvCxnSpPr>
          <p:nvPr/>
        </p:nvCxnSpPr>
        <p:spPr>
          <a:xfrm rot="5400000" flipH="1" flipV="1">
            <a:off x="3747287" y="1532136"/>
            <a:ext cx="201342" cy="108546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98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B462853-1553-24A8-36C8-DF44B8604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62" y="1408432"/>
            <a:ext cx="6032040" cy="30794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0CB8A7-C319-986E-64A4-0FADDE04257B}"/>
              </a:ext>
            </a:extLst>
          </p:cNvPr>
          <p:cNvSpPr txBox="1"/>
          <p:nvPr/>
        </p:nvSpPr>
        <p:spPr>
          <a:xfrm>
            <a:off x="375555" y="878690"/>
            <a:ext cx="631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스위치의 입력을 감지하여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LED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를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동작시킵니다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BA6453-FCAF-2C5C-8DE0-3B3D31A7E202}"/>
              </a:ext>
            </a:extLst>
          </p:cNvPr>
          <p:cNvSpPr txBox="1"/>
          <p:nvPr/>
        </p:nvSpPr>
        <p:spPr>
          <a:xfrm>
            <a:off x="477155" y="4648277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https://www.tinkercad.com/things/3wgZceAS1p7</a:t>
            </a:r>
            <a:r>
              <a:rPr lang="ko-KR" altLang="en-US" sz="12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C2E809-3C50-C04E-223B-568E12F1F737}"/>
              </a:ext>
            </a:extLst>
          </p:cNvPr>
          <p:cNvSpPr txBox="1"/>
          <p:nvPr/>
        </p:nvSpPr>
        <p:spPr>
          <a:xfrm>
            <a:off x="375555" y="293915"/>
            <a:ext cx="6533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인터럽트로 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LED 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스위치 동작하기</a:t>
            </a:r>
          </a:p>
        </p:txBody>
      </p:sp>
    </p:spTree>
    <p:extLst>
      <p:ext uri="{BB962C8B-B14F-4D97-AF65-F5344CB8AC3E}">
        <p14:creationId xmlns:p14="http://schemas.microsoft.com/office/powerpoint/2010/main" val="310465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62BBB2FE-71BC-77E4-AF9C-6ECA999DA184}"/>
                  </a:ext>
                </a:extLst>
              </p14:cNvPr>
              <p14:cNvContentPartPr/>
              <p14:nvPr/>
            </p14:nvContentPartPr>
            <p14:xfrm>
              <a:off x="830300" y="1969412"/>
              <a:ext cx="6675120" cy="139932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62BBB2FE-71BC-77E4-AF9C-6ECA999DA1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300" y="1906412"/>
                <a:ext cx="6800760" cy="152496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타원 30">
            <a:extLst>
              <a:ext uri="{FF2B5EF4-FFF2-40B4-BE49-F238E27FC236}">
                <a16:creationId xmlns:a16="http://schemas.microsoft.com/office/drawing/2014/main" id="{538D42B3-D96E-156F-9F35-BE2E23320D57}"/>
              </a:ext>
            </a:extLst>
          </p:cNvPr>
          <p:cNvSpPr/>
          <p:nvPr/>
        </p:nvSpPr>
        <p:spPr>
          <a:xfrm>
            <a:off x="2315576" y="1612738"/>
            <a:ext cx="1005426" cy="95577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B9F6191-59A4-8355-9729-A5803A63BE34}"/>
              </a:ext>
            </a:extLst>
          </p:cNvPr>
          <p:cNvSpPr/>
          <p:nvPr/>
        </p:nvSpPr>
        <p:spPr>
          <a:xfrm>
            <a:off x="4023697" y="2779344"/>
            <a:ext cx="1005426" cy="95577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3AFA6C-413F-34E4-1777-541E62EBF229}"/>
              </a:ext>
            </a:extLst>
          </p:cNvPr>
          <p:cNvSpPr txBox="1"/>
          <p:nvPr/>
        </p:nvSpPr>
        <p:spPr>
          <a:xfrm>
            <a:off x="1798381" y="3410484"/>
            <a:ext cx="141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노이즈 발생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63096E5-145D-5AC7-CC31-094F6916E710}"/>
              </a:ext>
            </a:extLst>
          </p:cNvPr>
          <p:cNvCxnSpPr>
            <a:stCxn id="33" idx="0"/>
            <a:endCxn id="31" idx="4"/>
          </p:cNvCxnSpPr>
          <p:nvPr/>
        </p:nvCxnSpPr>
        <p:spPr>
          <a:xfrm flipV="1">
            <a:off x="2505903" y="2568514"/>
            <a:ext cx="312386" cy="841970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5B503CA-787F-A285-A898-88097BBE4E20}"/>
              </a:ext>
            </a:extLst>
          </p:cNvPr>
          <p:cNvCxnSpPr>
            <a:stCxn id="33" idx="3"/>
            <a:endCxn id="32" idx="3"/>
          </p:cNvCxnSpPr>
          <p:nvPr/>
        </p:nvCxnSpPr>
        <p:spPr>
          <a:xfrm>
            <a:off x="3213425" y="3595150"/>
            <a:ext cx="957513" cy="0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1752BAF-5BD2-B2D2-1319-269D3E14DDC5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4009890" y="2081991"/>
            <a:ext cx="709606" cy="38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6414CF3-4698-510D-74F4-C453793CE5AC}"/>
              </a:ext>
            </a:extLst>
          </p:cNvPr>
          <p:cNvSpPr txBox="1"/>
          <p:nvPr/>
        </p:nvSpPr>
        <p:spPr>
          <a:xfrm>
            <a:off x="4719496" y="1789603"/>
            <a:ext cx="3173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폴링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: </a:t>
            </a:r>
          </a:p>
          <a:p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High 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에서 </a:t>
            </a: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Low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로 이동하는 신호를 검출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2B3817-8170-7FF1-5CE4-A46AC3432969}"/>
              </a:ext>
            </a:extLst>
          </p:cNvPr>
          <p:cNvSpPr txBox="1"/>
          <p:nvPr/>
        </p:nvSpPr>
        <p:spPr>
          <a:xfrm>
            <a:off x="375555" y="293915"/>
            <a:ext cx="6533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스위치 </a:t>
            </a:r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폴링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감지</a:t>
            </a:r>
          </a:p>
        </p:txBody>
      </p:sp>
    </p:spTree>
    <p:extLst>
      <p:ext uri="{BB962C8B-B14F-4D97-AF65-F5344CB8AC3E}">
        <p14:creationId xmlns:p14="http://schemas.microsoft.com/office/powerpoint/2010/main" val="3818872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0F571FB-0969-E17A-698C-E035307C4E5B}"/>
              </a:ext>
            </a:extLst>
          </p:cNvPr>
          <p:cNvSpPr txBox="1"/>
          <p:nvPr/>
        </p:nvSpPr>
        <p:spPr>
          <a:xfrm>
            <a:off x="408412" y="917967"/>
            <a:ext cx="702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일반적인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폴링방식으로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스위치의 상태를 검출하여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LED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를 점등합니다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EB48BB9-2368-2E48-C665-EC9E45E06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44" y="1784274"/>
            <a:ext cx="2962921" cy="159541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082B337-5E5F-E022-714E-92D71B64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676" y="1784274"/>
            <a:ext cx="3786640" cy="27291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321351-4ECC-13C9-BE21-0529B3FDC2AE}"/>
              </a:ext>
            </a:extLst>
          </p:cNvPr>
          <p:cNvSpPr txBox="1"/>
          <p:nvPr/>
        </p:nvSpPr>
        <p:spPr>
          <a:xfrm>
            <a:off x="408412" y="1362461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4"/>
              </a:rPr>
              <a:t>https://www.tinkercad.com/things/3wgZceAS1p7</a:t>
            </a:r>
            <a:r>
              <a:rPr lang="ko-KR" altLang="en-US" sz="12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06754A-CEAC-9D54-65BD-30BFC709B768}"/>
              </a:ext>
            </a:extLst>
          </p:cNvPr>
          <p:cNvSpPr txBox="1"/>
          <p:nvPr/>
        </p:nvSpPr>
        <p:spPr>
          <a:xfrm>
            <a:off x="375555" y="293915"/>
            <a:ext cx="6533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실습코드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1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44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B462853-1553-24A8-36C8-DF44B8604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79" y="1517092"/>
            <a:ext cx="6032040" cy="30794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0CB8A7-C319-986E-64A4-0FADDE04257B}"/>
              </a:ext>
            </a:extLst>
          </p:cNvPr>
          <p:cNvSpPr txBox="1"/>
          <p:nvPr/>
        </p:nvSpPr>
        <p:spPr>
          <a:xfrm>
            <a:off x="375555" y="930372"/>
            <a:ext cx="804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스위치의 동작을 인터럽트로 신호가 발생되면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LED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의 상태를 변경합니다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F20995B2-F2F1-613A-7AC2-E7DDF8C84899}"/>
              </a:ext>
            </a:extLst>
          </p:cNvPr>
          <p:cNvSpPr txBox="1"/>
          <p:nvPr/>
        </p:nvSpPr>
        <p:spPr>
          <a:xfrm>
            <a:off x="432037" y="4648209"/>
            <a:ext cx="6283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hlinkClick r:id="rId3"/>
              </a:rPr>
              <a:t>https://www.tinkercad.com/things/2k9cztkNHqS?sharecode=pv2_ghwpFn4xt-lUFiP4udJszQk19_ENLC1wjaie06k</a:t>
            </a:r>
            <a:endParaRPr lang="en-US" altLang="ko-KR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3BD584-75F3-AC80-0F7A-644756CB4F1F}"/>
              </a:ext>
            </a:extLst>
          </p:cNvPr>
          <p:cNvSpPr txBox="1"/>
          <p:nvPr/>
        </p:nvSpPr>
        <p:spPr>
          <a:xfrm>
            <a:off x="375555" y="293915"/>
            <a:ext cx="6533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인터럽트 스위치로 변경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30D3AB-47FB-AA69-66D9-19EDB25DEB56}"/>
              </a:ext>
            </a:extLst>
          </p:cNvPr>
          <p:cNvSpPr txBox="1"/>
          <p:nvPr/>
        </p:nvSpPr>
        <p:spPr>
          <a:xfrm>
            <a:off x="6576647" y="2163397"/>
            <a:ext cx="24101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스위치의 동작을 인터럽트로 변경합니다</a:t>
            </a:r>
            <a:r>
              <a:rPr lang="en-US" altLang="ko-KR" sz="16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23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C83BEC0-1049-2786-1B7F-8C579B5ECF8F}"/>
              </a:ext>
            </a:extLst>
          </p:cNvPr>
          <p:cNvSpPr/>
          <p:nvPr/>
        </p:nvSpPr>
        <p:spPr>
          <a:xfrm>
            <a:off x="556194" y="2571750"/>
            <a:ext cx="8031611" cy="9410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D8156-96F6-54E8-3E62-4B6FD8A0906C}"/>
              </a:ext>
            </a:extLst>
          </p:cNvPr>
          <p:cNvSpPr txBox="1"/>
          <p:nvPr/>
        </p:nvSpPr>
        <p:spPr>
          <a:xfrm>
            <a:off x="1114455" y="2872080"/>
            <a:ext cx="6773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attachInterrupt</a:t>
            </a:r>
            <a:r>
              <a:rPr lang="en-US" altLang="ko-KR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 </a:t>
            </a:r>
            <a:r>
              <a:rPr lang="en-US" altLang="ko-KR" sz="2000" dirty="0" err="1">
                <a:solidFill>
                  <a:schemeClr val="accent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digitalPinToInterrupt</a:t>
            </a:r>
            <a:r>
              <a:rPr lang="en-US" altLang="ko-KR" sz="2000" dirty="0">
                <a:solidFill>
                  <a:schemeClr val="accent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</a:t>
            </a:r>
            <a:r>
              <a:rPr lang="ko-KR" altLang="en-US" sz="2000" dirty="0">
                <a:solidFill>
                  <a:schemeClr val="accent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핀</a:t>
            </a:r>
            <a:r>
              <a:rPr lang="en-US" altLang="ko-KR" sz="2000" dirty="0">
                <a:solidFill>
                  <a:schemeClr val="accent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</a:t>
            </a:r>
            <a:r>
              <a:rPr lang="en-US" altLang="ko-KR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en-US" altLang="ko-KR" sz="2000" b="1" dirty="0">
                <a:solidFill>
                  <a:srgbClr val="C00000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ISR</a:t>
            </a:r>
            <a:r>
              <a:rPr lang="en-US" altLang="ko-KR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모드</a:t>
            </a:r>
            <a:r>
              <a:rPr lang="en-US" altLang="ko-KR" sz="2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);</a:t>
            </a:r>
            <a:endParaRPr lang="ko-KR" altLang="en-US" sz="20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672AA-85E3-E467-DAD0-8A9CDADE4F5F}"/>
              </a:ext>
            </a:extLst>
          </p:cNvPr>
          <p:cNvSpPr txBox="1"/>
          <p:nvPr/>
        </p:nvSpPr>
        <p:spPr>
          <a:xfrm>
            <a:off x="928315" y="3854702"/>
            <a:ext cx="7348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attachInterrupt</a:t>
            </a: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() 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함수는 </a:t>
            </a:r>
            <a:r>
              <a:rPr lang="ko-KR" altLang="en-US" sz="14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외부핀이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모드 동작에 대해서 수행하는 함수를 등록합니다</a:t>
            </a: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5EABE5-FE17-D454-6A63-4CA7279C7596}"/>
              </a:ext>
            </a:extLst>
          </p:cNvPr>
          <p:cNvSpPr txBox="1"/>
          <p:nvPr/>
        </p:nvSpPr>
        <p:spPr>
          <a:xfrm>
            <a:off x="425552" y="935715"/>
            <a:ext cx="810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아두이노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우노의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AtMega328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는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내부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GPIO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모듈에 의해서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개의 외부 인터럽트를 지원합니다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24398F-D476-229F-A672-73E1D71CA67E}"/>
              </a:ext>
            </a:extLst>
          </p:cNvPr>
          <p:cNvSpPr txBox="1"/>
          <p:nvPr/>
        </p:nvSpPr>
        <p:spPr>
          <a:xfrm>
            <a:off x="375555" y="293915"/>
            <a:ext cx="6533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인터럽트 설정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78AE-36BA-B979-8DBD-D2086F40D96D}"/>
              </a:ext>
            </a:extLst>
          </p:cNvPr>
          <p:cNvSpPr txBox="1"/>
          <p:nvPr/>
        </p:nvSpPr>
        <p:spPr>
          <a:xfrm>
            <a:off x="556194" y="20451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각각 외부 인터럽트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0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과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을 발생합니다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557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58703F-E79B-4DF5-C02B-82323CCB8912}"/>
              </a:ext>
            </a:extLst>
          </p:cNvPr>
          <p:cNvSpPr txBox="1"/>
          <p:nvPr/>
        </p:nvSpPr>
        <p:spPr>
          <a:xfrm>
            <a:off x="430305" y="924856"/>
            <a:ext cx="607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연결된 외부 핀의 상태가 변경되는 모드를  선택합니다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0A767C-2416-1465-4DE2-23B885EF2B22}"/>
              </a:ext>
            </a:extLst>
          </p:cNvPr>
          <p:cNvSpPr txBox="1"/>
          <p:nvPr/>
        </p:nvSpPr>
        <p:spPr>
          <a:xfrm>
            <a:off x="7050346" y="3093896"/>
            <a:ext cx="75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A3E9EF-1CA0-2CFA-5F64-207FD6C894C6}"/>
              </a:ext>
            </a:extLst>
          </p:cNvPr>
          <p:cNvSpPr txBox="1"/>
          <p:nvPr/>
        </p:nvSpPr>
        <p:spPr>
          <a:xfrm>
            <a:off x="375555" y="3099623"/>
            <a:ext cx="968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RISING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EC22B0-6C17-E03D-4D38-07418EB16179}"/>
              </a:ext>
            </a:extLst>
          </p:cNvPr>
          <p:cNvSpPr txBox="1"/>
          <p:nvPr/>
        </p:nvSpPr>
        <p:spPr>
          <a:xfrm>
            <a:off x="375555" y="3468955"/>
            <a:ext cx="2037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Low</a:t>
            </a:r>
            <a:r>
              <a:rPr lang="ko-KR" altLang="en-US" sz="1200" dirty="0"/>
              <a:t>에서 </a:t>
            </a:r>
            <a:r>
              <a:rPr lang="en-US" altLang="ko-KR" sz="1200" dirty="0"/>
              <a:t>High </a:t>
            </a:r>
            <a:r>
              <a:rPr lang="ko-KR" altLang="en-US" sz="1200" dirty="0"/>
              <a:t>로 변화는 순간을 검출합니다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947419-6A1A-9BA1-321C-61360BDCDC00}"/>
              </a:ext>
            </a:extLst>
          </p:cNvPr>
          <p:cNvSpPr txBox="1"/>
          <p:nvPr/>
        </p:nvSpPr>
        <p:spPr>
          <a:xfrm>
            <a:off x="2876706" y="3052096"/>
            <a:ext cx="1069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FALLING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A97ED3-D8F6-4C76-6952-3D642F049FCA}"/>
              </a:ext>
            </a:extLst>
          </p:cNvPr>
          <p:cNvSpPr txBox="1"/>
          <p:nvPr/>
        </p:nvSpPr>
        <p:spPr>
          <a:xfrm>
            <a:off x="2543891" y="3435043"/>
            <a:ext cx="2215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High</a:t>
            </a:r>
            <a:r>
              <a:rPr lang="ko-KR" altLang="en-US" sz="1200" dirty="0"/>
              <a:t>에서 </a:t>
            </a:r>
            <a:r>
              <a:rPr lang="en-US" altLang="ko-KR" sz="1200" dirty="0"/>
              <a:t>Low </a:t>
            </a:r>
            <a:r>
              <a:rPr lang="ko-KR" altLang="en-US" sz="1200" dirty="0"/>
              <a:t>로 변화는 순간을 검출합니다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FA1D58-2B26-395B-E5AF-A6AED6CF8C44}"/>
              </a:ext>
            </a:extLst>
          </p:cNvPr>
          <p:cNvSpPr txBox="1"/>
          <p:nvPr/>
        </p:nvSpPr>
        <p:spPr>
          <a:xfrm>
            <a:off x="4887885" y="3071744"/>
            <a:ext cx="1072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CHANGE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9DAAC4-D59C-DA94-99CE-145115CE1166}"/>
              </a:ext>
            </a:extLst>
          </p:cNvPr>
          <p:cNvSpPr txBox="1"/>
          <p:nvPr/>
        </p:nvSpPr>
        <p:spPr>
          <a:xfrm>
            <a:off x="4887885" y="3441076"/>
            <a:ext cx="1800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RISING</a:t>
            </a:r>
            <a:r>
              <a:rPr lang="ko-KR" altLang="en-US" sz="1200" dirty="0"/>
              <a:t>과 </a:t>
            </a:r>
            <a:r>
              <a:rPr lang="en-US" altLang="ko-KR" sz="1200" dirty="0"/>
              <a:t>FALLING </a:t>
            </a:r>
            <a:r>
              <a:rPr lang="ko-KR" altLang="en-US" sz="1200" dirty="0"/>
              <a:t>모두를 검출합니다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EE4031-04FD-A2EF-1323-0CE16096249C}"/>
              </a:ext>
            </a:extLst>
          </p:cNvPr>
          <p:cNvSpPr txBox="1"/>
          <p:nvPr/>
        </p:nvSpPr>
        <p:spPr>
          <a:xfrm>
            <a:off x="7074714" y="3478297"/>
            <a:ext cx="1780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Low</a:t>
            </a:r>
            <a:r>
              <a:rPr lang="ko-KR" altLang="en-US" sz="1200" dirty="0"/>
              <a:t>가 연결되어 있는 동안 계속 발생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5B749A3-C7A2-8E3E-4F36-286299CF350A}"/>
              </a:ext>
            </a:extLst>
          </p:cNvPr>
          <p:cNvCxnSpPr>
            <a:cxnSpLocks/>
          </p:cNvCxnSpPr>
          <p:nvPr/>
        </p:nvCxnSpPr>
        <p:spPr>
          <a:xfrm>
            <a:off x="506662" y="2571750"/>
            <a:ext cx="1200151" cy="7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5F5BE1B-215B-06AB-7477-7C6A98D9DEDF}"/>
              </a:ext>
            </a:extLst>
          </p:cNvPr>
          <p:cNvCxnSpPr/>
          <p:nvPr/>
        </p:nvCxnSpPr>
        <p:spPr>
          <a:xfrm flipV="1">
            <a:off x="1706813" y="2114552"/>
            <a:ext cx="141194" cy="464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FCBD452-453D-E8C7-27AC-6EE3F91D0072}"/>
              </a:ext>
            </a:extLst>
          </p:cNvPr>
          <p:cNvCxnSpPr/>
          <p:nvPr/>
        </p:nvCxnSpPr>
        <p:spPr>
          <a:xfrm>
            <a:off x="1848007" y="2108701"/>
            <a:ext cx="695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28AA138-AF6B-F152-3633-1A5486197A4B}"/>
              </a:ext>
            </a:extLst>
          </p:cNvPr>
          <p:cNvCxnSpPr>
            <a:cxnSpLocks/>
          </p:cNvCxnSpPr>
          <p:nvPr/>
        </p:nvCxnSpPr>
        <p:spPr>
          <a:xfrm>
            <a:off x="2543891" y="2108701"/>
            <a:ext cx="141194" cy="470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A36958E-EF43-4304-D95A-522C7C2D3FF1}"/>
              </a:ext>
            </a:extLst>
          </p:cNvPr>
          <p:cNvCxnSpPr>
            <a:cxnSpLocks/>
          </p:cNvCxnSpPr>
          <p:nvPr/>
        </p:nvCxnSpPr>
        <p:spPr>
          <a:xfrm>
            <a:off x="2685085" y="2571750"/>
            <a:ext cx="1730049" cy="3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8C15C6E-D500-1C98-D615-5F84BE1A6461}"/>
              </a:ext>
            </a:extLst>
          </p:cNvPr>
          <p:cNvCxnSpPr/>
          <p:nvPr/>
        </p:nvCxnSpPr>
        <p:spPr>
          <a:xfrm flipV="1">
            <a:off x="4408834" y="2112914"/>
            <a:ext cx="141194" cy="464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B73D5F4-BF28-8427-829A-D5F7BF7689A7}"/>
              </a:ext>
            </a:extLst>
          </p:cNvPr>
          <p:cNvCxnSpPr>
            <a:cxnSpLocks/>
          </p:cNvCxnSpPr>
          <p:nvPr/>
        </p:nvCxnSpPr>
        <p:spPr>
          <a:xfrm>
            <a:off x="4550028" y="2107063"/>
            <a:ext cx="263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8CEB7F4-F305-F548-E3D2-7BE9A4FE7CCC}"/>
              </a:ext>
            </a:extLst>
          </p:cNvPr>
          <p:cNvCxnSpPr>
            <a:cxnSpLocks/>
          </p:cNvCxnSpPr>
          <p:nvPr/>
        </p:nvCxnSpPr>
        <p:spPr>
          <a:xfrm>
            <a:off x="4817288" y="2108701"/>
            <a:ext cx="141194" cy="470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0A248C4-5873-05B5-735D-891FC2BD205A}"/>
              </a:ext>
            </a:extLst>
          </p:cNvPr>
          <p:cNvCxnSpPr>
            <a:cxnSpLocks/>
          </p:cNvCxnSpPr>
          <p:nvPr/>
        </p:nvCxnSpPr>
        <p:spPr>
          <a:xfrm>
            <a:off x="4958482" y="2571750"/>
            <a:ext cx="3107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A134A64-F55C-39DF-F6B8-0B9A7BC7E7A5}"/>
              </a:ext>
            </a:extLst>
          </p:cNvPr>
          <p:cNvSpPr/>
          <p:nvPr/>
        </p:nvSpPr>
        <p:spPr>
          <a:xfrm>
            <a:off x="1498384" y="1946835"/>
            <a:ext cx="568137" cy="84789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DAD0071-0928-6385-FD95-65FA7B7D6A58}"/>
              </a:ext>
            </a:extLst>
          </p:cNvPr>
          <p:cNvCxnSpPr>
            <a:stCxn id="12" idx="3"/>
            <a:endCxn id="45" idx="2"/>
          </p:cNvCxnSpPr>
          <p:nvPr/>
        </p:nvCxnSpPr>
        <p:spPr>
          <a:xfrm flipV="1">
            <a:off x="1343743" y="2794725"/>
            <a:ext cx="438710" cy="4895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13F120D-A895-A988-E354-801844774453}"/>
              </a:ext>
            </a:extLst>
          </p:cNvPr>
          <p:cNvSpPr/>
          <p:nvPr/>
        </p:nvSpPr>
        <p:spPr>
          <a:xfrm>
            <a:off x="2290082" y="1940939"/>
            <a:ext cx="568137" cy="84789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B2C4A540-0EF1-AE33-AFE8-F0A81F398892}"/>
              </a:ext>
            </a:extLst>
          </p:cNvPr>
          <p:cNvCxnSpPr>
            <a:cxnSpLocks/>
            <a:stCxn id="15" idx="1"/>
            <a:endCxn id="49" idx="2"/>
          </p:cNvCxnSpPr>
          <p:nvPr/>
        </p:nvCxnSpPr>
        <p:spPr>
          <a:xfrm rot="10800000">
            <a:off x="2574152" y="2788830"/>
            <a:ext cx="302555" cy="4479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B9DEF04-A577-67CC-672E-C769809A059B}"/>
              </a:ext>
            </a:extLst>
          </p:cNvPr>
          <p:cNvSpPr/>
          <p:nvPr/>
        </p:nvSpPr>
        <p:spPr>
          <a:xfrm>
            <a:off x="4239484" y="1963015"/>
            <a:ext cx="869016" cy="84789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505009C3-14A9-5CF6-945C-95E76F802695}"/>
              </a:ext>
            </a:extLst>
          </p:cNvPr>
          <p:cNvCxnSpPr>
            <a:cxnSpLocks/>
            <a:stCxn id="18" idx="1"/>
            <a:endCxn id="55" idx="2"/>
          </p:cNvCxnSpPr>
          <p:nvPr/>
        </p:nvCxnSpPr>
        <p:spPr>
          <a:xfrm rot="10800000">
            <a:off x="4673993" y="2810906"/>
            <a:ext cx="213893" cy="4455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81F3347-D6D2-79B6-8E49-3B5451449F4F}"/>
              </a:ext>
            </a:extLst>
          </p:cNvPr>
          <p:cNvSpPr/>
          <p:nvPr/>
        </p:nvSpPr>
        <p:spPr>
          <a:xfrm>
            <a:off x="6388911" y="1963015"/>
            <a:ext cx="516031" cy="84789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1FDA5C54-DB54-2F92-00D7-103849DB3954}"/>
              </a:ext>
            </a:extLst>
          </p:cNvPr>
          <p:cNvCxnSpPr>
            <a:stCxn id="8" idx="1"/>
            <a:endCxn id="61" idx="2"/>
          </p:cNvCxnSpPr>
          <p:nvPr/>
        </p:nvCxnSpPr>
        <p:spPr>
          <a:xfrm rot="10800000">
            <a:off x="6646928" y="2810906"/>
            <a:ext cx="403419" cy="4676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FE22DFB-B0F2-0E27-4F74-3D75D0FEC965}"/>
              </a:ext>
            </a:extLst>
          </p:cNvPr>
          <p:cNvSpPr txBox="1"/>
          <p:nvPr/>
        </p:nvSpPr>
        <p:spPr>
          <a:xfrm>
            <a:off x="375555" y="293915"/>
            <a:ext cx="6533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인터럽트 모드</a:t>
            </a:r>
          </a:p>
        </p:txBody>
      </p:sp>
    </p:spTree>
    <p:extLst>
      <p:ext uri="{BB962C8B-B14F-4D97-AF65-F5344CB8AC3E}">
        <p14:creationId xmlns:p14="http://schemas.microsoft.com/office/powerpoint/2010/main" val="102282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1686256-B967-9D2D-7595-437FA1917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47" y="1090149"/>
            <a:ext cx="6645250" cy="39365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7AAE5B-0213-243A-CD05-24568A2C8F1F}"/>
              </a:ext>
            </a:extLst>
          </p:cNvPr>
          <p:cNvSpPr txBox="1"/>
          <p:nvPr/>
        </p:nvSpPr>
        <p:spPr>
          <a:xfrm>
            <a:off x="375555" y="293915"/>
            <a:ext cx="6533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ISR 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처리함수</a:t>
            </a:r>
          </a:p>
        </p:txBody>
      </p:sp>
    </p:spTree>
    <p:extLst>
      <p:ext uri="{BB962C8B-B14F-4D97-AF65-F5344CB8AC3E}">
        <p14:creationId xmlns:p14="http://schemas.microsoft.com/office/powerpoint/2010/main" val="358987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2732</TotalTime>
  <Words>281</Words>
  <Application>Microsoft Office PowerPoint</Application>
  <PresentationFormat>화면 슬라이드 쇼(16:9)</PresentationFormat>
  <Paragraphs>46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17</cp:revision>
  <dcterms:created xsi:type="dcterms:W3CDTF">2022-02-09T03:28:42Z</dcterms:created>
  <dcterms:modified xsi:type="dcterms:W3CDTF">2024-04-16T07:13:15Z</dcterms:modified>
</cp:coreProperties>
</file>