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87" r:id="rId3"/>
    <p:sldId id="289" r:id="rId4"/>
    <p:sldId id="286" r:id="rId5"/>
    <p:sldId id="28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2C9A3-9376-4132-8CE0-0D45C320BDAD}" v="78" dt="2022-06-23T09:56:2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2A2C9A3-9376-4132-8CE0-0D45C320BDAD}"/>
    <pc:docChg chg="undo custSel addSld delSld modSld sldOrd">
      <pc:chgData name="이 호진" userId="e7b51f9e24c37788" providerId="LiveId" clId="{B2A2C9A3-9376-4132-8CE0-0D45C320BDAD}" dt="2022-06-23T09:56:25.321" v="395" actId="6549"/>
      <pc:docMkLst>
        <pc:docMk/>
      </pc:docMkLst>
      <pc:sldChg chg="del">
        <pc:chgData name="이 호진" userId="e7b51f9e24c37788" providerId="LiveId" clId="{B2A2C9A3-9376-4132-8CE0-0D45C320BDAD}" dt="2022-06-23T09:37:06.607" v="13" actId="47"/>
        <pc:sldMkLst>
          <pc:docMk/>
          <pc:sldMk cId="2184666338" sldId="256"/>
        </pc:sldMkLst>
      </pc:sldChg>
      <pc:sldChg chg="modSp mod">
        <pc:chgData name="이 호진" userId="e7b51f9e24c37788" providerId="LiveId" clId="{B2A2C9A3-9376-4132-8CE0-0D45C320BDAD}" dt="2022-06-23T09:56:25.321" v="395" actId="6549"/>
        <pc:sldMkLst>
          <pc:docMk/>
          <pc:sldMk cId="622223390" sldId="279"/>
        </pc:sldMkLst>
        <pc:spChg chg="mod">
          <ac:chgData name="이 호진" userId="e7b51f9e24c37788" providerId="LiveId" clId="{B2A2C9A3-9376-4132-8CE0-0D45C320BDAD}" dt="2022-06-23T09:56:18.051" v="382" actId="20577"/>
          <ac:spMkLst>
            <pc:docMk/>
            <pc:sldMk cId="622223390" sldId="279"/>
            <ac:spMk id="4" creationId="{D2CC6BDF-AAA2-19E3-670F-80797817C1DE}"/>
          </ac:spMkLst>
        </pc:spChg>
        <pc:spChg chg="mod">
          <ac:chgData name="이 호진" userId="e7b51f9e24c37788" providerId="LiveId" clId="{B2A2C9A3-9376-4132-8CE0-0D45C320BDAD}" dt="2022-06-23T09:56:25.321" v="395" actId="6549"/>
          <ac:spMkLst>
            <pc:docMk/>
            <pc:sldMk cId="622223390" sldId="279"/>
            <ac:spMk id="5" creationId="{0281D26A-912F-DA87-0C31-047DBADFDD89}"/>
          </ac:spMkLst>
        </pc:spChg>
        <pc:spChg chg="mod">
          <ac:chgData name="이 호진" userId="e7b51f9e24c37788" providerId="LiveId" clId="{B2A2C9A3-9376-4132-8CE0-0D45C320BDAD}" dt="2022-06-23T09:37:02.614" v="12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4061948163" sldId="280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417529168" sldId="281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1012863523" sldId="282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2662237922" sldId="283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1194134809" sldId="284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2134203995" sldId="285"/>
        </pc:sldMkLst>
      </pc:sldChg>
      <pc:sldChg chg="addSp modSp mod">
        <pc:chgData name="이 호진" userId="e7b51f9e24c37788" providerId="LiveId" clId="{B2A2C9A3-9376-4132-8CE0-0D45C320BDAD}" dt="2022-06-23T09:53:22.608" v="347" actId="1076"/>
        <pc:sldMkLst>
          <pc:docMk/>
          <pc:sldMk cId="3326500956" sldId="286"/>
        </pc:sldMkLst>
        <pc:spChg chg="add mod">
          <ac:chgData name="이 호진" userId="e7b51f9e24c37788" providerId="LiveId" clId="{B2A2C9A3-9376-4132-8CE0-0D45C320BDAD}" dt="2022-06-23T09:51:01.299" v="339"/>
          <ac:spMkLst>
            <pc:docMk/>
            <pc:sldMk cId="3326500956" sldId="286"/>
            <ac:spMk id="8" creationId="{9AC0C93F-236E-94F4-3EF7-C18C7290618C}"/>
          </ac:spMkLst>
        </pc:spChg>
        <pc:picChg chg="add mod">
          <ac:chgData name="이 호진" userId="e7b51f9e24c37788" providerId="LiveId" clId="{B2A2C9A3-9376-4132-8CE0-0D45C320BDAD}" dt="2022-06-23T09:53:22.608" v="347" actId="1076"/>
          <ac:picMkLst>
            <pc:docMk/>
            <pc:sldMk cId="3326500956" sldId="286"/>
            <ac:picMk id="2050" creationId="{53B8963F-3009-606F-D20D-0CFDCBD245F5}"/>
          </ac:picMkLst>
        </pc:picChg>
        <pc:picChg chg="add mod">
          <ac:chgData name="이 호진" userId="e7b51f9e24c37788" providerId="LiveId" clId="{B2A2C9A3-9376-4132-8CE0-0D45C320BDAD}" dt="2022-06-23T09:53:21.057" v="346" actId="1076"/>
          <ac:picMkLst>
            <pc:docMk/>
            <pc:sldMk cId="3326500956" sldId="286"/>
            <ac:picMk id="2052" creationId="{F076DC00-5EAD-D479-E567-923C85629F24}"/>
          </ac:picMkLst>
        </pc:picChg>
      </pc:sldChg>
      <pc:sldChg chg="addSp delSp modSp add mod ord">
        <pc:chgData name="이 호진" userId="e7b51f9e24c37788" providerId="LiveId" clId="{B2A2C9A3-9376-4132-8CE0-0D45C320BDAD}" dt="2022-06-23T09:53:36.451" v="353"/>
        <pc:sldMkLst>
          <pc:docMk/>
          <pc:sldMk cId="3205599571" sldId="287"/>
        </pc:sldMkLst>
        <pc:spChg chg="add del mod">
          <ac:chgData name="이 호진" userId="e7b51f9e24c37788" providerId="LiveId" clId="{B2A2C9A3-9376-4132-8CE0-0D45C320BDAD}" dt="2022-06-23T09:45:19.991" v="29" actId="478"/>
          <ac:spMkLst>
            <pc:docMk/>
            <pc:sldMk cId="3205599571" sldId="287"/>
            <ac:spMk id="2" creationId="{EA69E735-329B-2A60-86E5-7C8D45717624}"/>
          </ac:spMkLst>
        </pc:spChg>
        <pc:spChg chg="add del mod">
          <ac:chgData name="이 호진" userId="e7b51f9e24c37788" providerId="LiveId" clId="{B2A2C9A3-9376-4132-8CE0-0D45C320BDAD}" dt="2022-06-23T09:47:32.688" v="41" actId="478"/>
          <ac:spMkLst>
            <pc:docMk/>
            <pc:sldMk cId="3205599571" sldId="287"/>
            <ac:spMk id="3" creationId="{54122B91-8E62-CB8C-BE05-1CBAFE547C2F}"/>
          </ac:spMkLst>
        </pc:spChg>
        <pc:spChg chg="mod">
          <ac:chgData name="이 호진" userId="e7b51f9e24c37788" providerId="LiveId" clId="{B2A2C9A3-9376-4132-8CE0-0D45C320BDAD}" dt="2022-06-23T09:47:18.204" v="35" actId="1076"/>
          <ac:spMkLst>
            <pc:docMk/>
            <pc:sldMk cId="3205599571" sldId="287"/>
            <ac:spMk id="5" creationId="{EFB0F33C-1602-0A38-A415-9428C031793C}"/>
          </ac:spMkLst>
        </pc:spChg>
        <pc:spChg chg="add del">
          <ac:chgData name="이 호진" userId="e7b51f9e24c37788" providerId="LiveId" clId="{B2A2C9A3-9376-4132-8CE0-0D45C320BDAD}" dt="2022-06-23T09:47:24.838" v="36"/>
          <ac:spMkLst>
            <pc:docMk/>
            <pc:sldMk cId="3205599571" sldId="287"/>
            <ac:spMk id="10" creationId="{86CF30E0-996A-206F-77BA-1FFDA063DB7E}"/>
          </ac:spMkLst>
        </pc:spChg>
        <pc:spChg chg="add del mod">
          <ac:chgData name="이 호진" userId="e7b51f9e24c37788" providerId="LiveId" clId="{B2A2C9A3-9376-4132-8CE0-0D45C320BDAD}" dt="2022-06-23T09:47:29.430" v="40"/>
          <ac:spMkLst>
            <pc:docMk/>
            <pc:sldMk cId="3205599571" sldId="287"/>
            <ac:spMk id="11" creationId="{F7F7361D-DF13-5757-484F-2DD8D00B9DEC}"/>
          </ac:spMkLst>
        </pc:spChg>
        <pc:spChg chg="add mod">
          <ac:chgData name="이 호진" userId="e7b51f9e24c37788" providerId="LiveId" clId="{B2A2C9A3-9376-4132-8CE0-0D45C320BDAD}" dt="2022-06-23T09:50:11.570" v="326" actId="1076"/>
          <ac:spMkLst>
            <pc:docMk/>
            <pc:sldMk cId="3205599571" sldId="287"/>
            <ac:spMk id="12" creationId="{F43B58C6-AEAE-A1C7-05E3-16931D180248}"/>
          </ac:spMkLst>
        </pc:spChg>
        <pc:spChg chg="add mod">
          <ac:chgData name="이 호진" userId="e7b51f9e24c37788" providerId="LiveId" clId="{B2A2C9A3-9376-4132-8CE0-0D45C320BDAD}" dt="2022-06-23T09:48:24.292" v="77" actId="255"/>
          <ac:spMkLst>
            <pc:docMk/>
            <pc:sldMk cId="3205599571" sldId="287"/>
            <ac:spMk id="13" creationId="{B84A68F3-0C18-0423-829C-78A9ACA9FB5C}"/>
          </ac:spMkLst>
        </pc:spChg>
        <pc:spChg chg="add mod">
          <ac:chgData name="이 호진" userId="e7b51f9e24c37788" providerId="LiveId" clId="{B2A2C9A3-9376-4132-8CE0-0D45C320BDAD}" dt="2022-06-23T09:49:16.681" v="243" actId="1076"/>
          <ac:spMkLst>
            <pc:docMk/>
            <pc:sldMk cId="3205599571" sldId="287"/>
            <ac:spMk id="14" creationId="{A0F9EABE-B0F6-B31E-CA1B-D8840B7DA7F9}"/>
          </ac:spMkLst>
        </pc:spChg>
        <pc:picChg chg="add del">
          <ac:chgData name="이 호진" userId="e7b51f9e24c37788" providerId="LiveId" clId="{B2A2C9A3-9376-4132-8CE0-0D45C320BDAD}" dt="2022-06-23T09:45:51.685" v="32" actId="478"/>
          <ac:picMkLst>
            <pc:docMk/>
            <pc:sldMk cId="3205599571" sldId="287"/>
            <ac:picMk id="9" creationId="{AEA893F0-D642-D2D1-4F9D-8F635766B34E}"/>
          </ac:picMkLst>
        </pc:picChg>
      </pc:sldChg>
      <pc:sldChg chg="addSp modSp add mod">
        <pc:chgData name="이 호진" userId="e7b51f9e24c37788" providerId="LiveId" clId="{B2A2C9A3-9376-4132-8CE0-0D45C320BDAD}" dt="2022-06-23T09:54:56.684" v="377" actId="1076"/>
        <pc:sldMkLst>
          <pc:docMk/>
          <pc:sldMk cId="1071078551" sldId="288"/>
        </pc:sldMkLst>
        <pc:spChg chg="add mod">
          <ac:chgData name="이 호진" userId="e7b51f9e24c37788" providerId="LiveId" clId="{B2A2C9A3-9376-4132-8CE0-0D45C320BDAD}" dt="2022-06-23T09:54:29.154" v="372" actId="6549"/>
          <ac:spMkLst>
            <pc:docMk/>
            <pc:sldMk cId="1071078551" sldId="288"/>
            <ac:spMk id="8" creationId="{2604BDE4-4CF9-DA24-1AA9-2F6BE463EE89}"/>
          </ac:spMkLst>
        </pc:spChg>
        <pc:picChg chg="add mod">
          <ac:chgData name="이 호진" userId="e7b51f9e24c37788" providerId="LiveId" clId="{B2A2C9A3-9376-4132-8CE0-0D45C320BDAD}" dt="2022-06-23T09:54:51.777" v="375"/>
          <ac:picMkLst>
            <pc:docMk/>
            <pc:sldMk cId="1071078551" sldId="288"/>
            <ac:picMk id="4098" creationId="{3527E950-9002-AC49-9A49-7BF540B27E45}"/>
          </ac:picMkLst>
        </pc:picChg>
        <pc:picChg chg="add mod">
          <ac:chgData name="이 호진" userId="e7b51f9e24c37788" providerId="LiveId" clId="{B2A2C9A3-9376-4132-8CE0-0D45C320BDAD}" dt="2022-06-23T09:54:56.684" v="377" actId="1076"/>
          <ac:picMkLst>
            <pc:docMk/>
            <pc:sldMk cId="1071078551" sldId="288"/>
            <ac:picMk id="4100" creationId="{ECDB42D4-188A-6306-ED16-E131B33CD5D3}"/>
          </ac:picMkLst>
        </pc:picChg>
      </pc:sldChg>
      <pc:sldChg chg="addSp modSp add ord">
        <pc:chgData name="이 호진" userId="e7b51f9e24c37788" providerId="LiveId" clId="{B2A2C9A3-9376-4132-8CE0-0D45C320BDAD}" dt="2022-06-23T09:53:32.376" v="351" actId="1076"/>
        <pc:sldMkLst>
          <pc:docMk/>
          <pc:sldMk cId="684137214" sldId="289"/>
        </pc:sldMkLst>
        <pc:spChg chg="add mod">
          <ac:chgData name="이 호진" userId="e7b51f9e24c37788" providerId="LiveId" clId="{B2A2C9A3-9376-4132-8CE0-0D45C320BDAD}" dt="2022-06-23T09:53:27.487" v="348"/>
          <ac:spMkLst>
            <pc:docMk/>
            <pc:sldMk cId="684137214" sldId="289"/>
            <ac:spMk id="8" creationId="{CDFE18C1-CB1D-6C93-CDC2-A253A2108720}"/>
          </ac:spMkLst>
        </pc:spChg>
        <pc:picChg chg="add mod">
          <ac:chgData name="이 호진" userId="e7b51f9e24c37788" providerId="LiveId" clId="{B2A2C9A3-9376-4132-8CE0-0D45C320BDAD}" dt="2022-06-23T09:53:30.668" v="350" actId="1076"/>
          <ac:picMkLst>
            <pc:docMk/>
            <pc:sldMk cId="684137214" sldId="289"/>
            <ac:picMk id="1026" creationId="{85376DA2-ED0B-242A-DD1A-F004C3E50902}"/>
          </ac:picMkLst>
        </pc:picChg>
        <pc:picChg chg="add mod">
          <ac:chgData name="이 호진" userId="e7b51f9e24c37788" providerId="LiveId" clId="{B2A2C9A3-9376-4132-8CE0-0D45C320BDAD}" dt="2022-06-23T09:53:32.376" v="351" actId="1076"/>
          <ac:picMkLst>
            <pc:docMk/>
            <pc:sldMk cId="684137214" sldId="289"/>
            <ac:picMk id="1028" creationId="{DC6A98F5-F8D4-C489-6EF0-FB9CA8D28958}"/>
          </ac:picMkLst>
        </pc:picChg>
      </pc:sldChg>
      <pc:sldChg chg="add del">
        <pc:chgData name="이 호진" userId="e7b51f9e24c37788" providerId="LiveId" clId="{B2A2C9A3-9376-4132-8CE0-0D45C320BDAD}" dt="2022-06-23T09:56:07.540" v="378" actId="47"/>
        <pc:sldMkLst>
          <pc:docMk/>
          <pc:sldMk cId="2031070486" sldId="290"/>
        </pc:sldMkLst>
      </pc:sldChg>
      <pc:sldChg chg="add del">
        <pc:chgData name="이 호진" userId="e7b51f9e24c37788" providerId="LiveId" clId="{B2A2C9A3-9376-4132-8CE0-0D45C320BDAD}" dt="2022-06-23T09:56:07.540" v="378" actId="47"/>
        <pc:sldMkLst>
          <pc:docMk/>
          <pc:sldMk cId="3643987321" sldId="291"/>
        </pc:sldMkLst>
      </pc:sldChg>
      <pc:sldChg chg="add">
        <pc:chgData name="이 호진" userId="e7b51f9e24c37788" providerId="LiveId" clId="{B2A2C9A3-9376-4132-8CE0-0D45C320BDAD}" dt="2022-06-23T09:53:40.328" v="356"/>
        <pc:sldMkLst>
          <pc:docMk/>
          <pc:sldMk cId="1414613458" sldId="292"/>
        </pc:sldMkLst>
      </pc:sldChg>
    </pc:docChg>
  </pc:docChgLst>
  <pc:docChgLst>
    <pc:chgData name="이 호진" userId="e7b51f9e24c37788" providerId="LiveId" clId="{EC79CE4C-6ACD-476C-A12B-1185516EFCF0}"/>
    <pc:docChg chg="custSel addSld delSld modSld sldOrd">
      <pc:chgData name="이 호진" userId="e7b51f9e24c37788" providerId="LiveId" clId="{EC79CE4C-6ACD-476C-A12B-1185516EFCF0}" dt="2022-05-17T13:26:41.163" v="496" actId="47"/>
      <pc:docMkLst>
        <pc:docMk/>
      </pc:docMkLst>
      <pc:sldChg chg="addSp delSp modSp mod">
        <pc:chgData name="이 호진" userId="e7b51f9e24c37788" providerId="LiveId" clId="{EC79CE4C-6ACD-476C-A12B-1185516EFCF0}" dt="2022-05-17T13:03:14.435" v="5"/>
        <pc:sldMkLst>
          <pc:docMk/>
          <pc:sldMk cId="2184666338" sldId="256"/>
        </pc:sldMkLst>
        <pc:spChg chg="del">
          <ac:chgData name="이 호진" userId="e7b51f9e24c37788" providerId="LiveId" clId="{EC79CE4C-6ACD-476C-A12B-1185516EFCF0}" dt="2022-05-17T13:02:44.356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EC79CE4C-6ACD-476C-A12B-1185516EFCF0}" dt="2022-05-17T13:02:44.356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7" creationId="{98A23601-E15B-6C85-3393-266FCE39F236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8" creationId="{7EAD837A-E60F-0234-7C04-672774E2A543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9" creationId="{547EA8C0-6CA5-52E7-5D5F-1F143FBFD59D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10" creationId="{B2A0D401-C596-E45F-702C-FFB0D2C4958E}"/>
          </ac:spMkLst>
        </pc:spChg>
        <pc:picChg chg="add mod">
          <ac:chgData name="이 호진" userId="e7b51f9e24c37788" providerId="LiveId" clId="{EC79CE4C-6ACD-476C-A12B-1185516EFCF0}" dt="2022-05-17T13:02:49.657" v="3" actId="1076"/>
          <ac:picMkLst>
            <pc:docMk/>
            <pc:sldMk cId="2184666338" sldId="256"/>
            <ac:picMk id="3" creationId="{DF385CF6-639C-1B7B-B68B-85D79CADD121}"/>
          </ac:picMkLst>
        </pc:picChg>
      </pc:sldChg>
      <pc:sldChg chg="modSp add mod">
        <pc:chgData name="이 호진" userId="e7b51f9e24c37788" providerId="LiveId" clId="{EC79CE4C-6ACD-476C-A12B-1185516EFCF0}" dt="2022-05-17T13:03:20.592" v="22" actId="6549"/>
        <pc:sldMkLst>
          <pc:docMk/>
          <pc:sldMk cId="622223390" sldId="279"/>
        </pc:sldMkLst>
        <pc:spChg chg="mod">
          <ac:chgData name="이 호진" userId="e7b51f9e24c37788" providerId="LiveId" clId="{EC79CE4C-6ACD-476C-A12B-1185516EFCF0}" dt="2022-05-17T13:03:20.592" v="22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new mod">
        <pc:chgData name="이 호진" userId="e7b51f9e24c37788" providerId="LiveId" clId="{EC79CE4C-6ACD-476C-A12B-1185516EFCF0}" dt="2022-05-17T13:05:01.509" v="39" actId="1076"/>
        <pc:sldMkLst>
          <pc:docMk/>
          <pc:sldMk cId="4061948163" sldId="280"/>
        </pc:sldMkLst>
        <pc:spChg chg="del">
          <ac:chgData name="이 호진" userId="e7b51f9e24c37788" providerId="LiveId" clId="{EC79CE4C-6ACD-476C-A12B-1185516EFCF0}" dt="2022-05-17T13:03:27.820" v="24" actId="478"/>
          <ac:spMkLst>
            <pc:docMk/>
            <pc:sldMk cId="4061948163" sldId="280"/>
            <ac:spMk id="2" creationId="{0E2DE757-9756-7ED0-238D-A08B0BECC2B6}"/>
          </ac:spMkLst>
        </pc:spChg>
        <pc:spChg chg="del">
          <ac:chgData name="이 호진" userId="e7b51f9e24c37788" providerId="LiveId" clId="{EC79CE4C-6ACD-476C-A12B-1185516EFCF0}" dt="2022-05-17T13:03:27.820" v="24" actId="478"/>
          <ac:spMkLst>
            <pc:docMk/>
            <pc:sldMk cId="4061948163" sldId="280"/>
            <ac:spMk id="3" creationId="{61205AFA-79A5-C967-9C0F-F36B7AFEE05A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4" creationId="{17609EA1-CE2F-2F6C-1ECD-33FFEC72AD40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5" creationId="{EFB0F33C-1602-0A38-A415-9428C031793C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6" creationId="{3CD17491-15F9-EE1C-CC57-ED549160AFBF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7" creationId="{28607F08-95B3-C92C-D9C4-922F083DED42}"/>
          </ac:spMkLst>
        </pc:spChg>
        <pc:picChg chg="add mod">
          <ac:chgData name="이 호진" userId="e7b51f9e24c37788" providerId="LiveId" clId="{EC79CE4C-6ACD-476C-A12B-1185516EFCF0}" dt="2022-05-17T13:04:02.986" v="32" actId="1076"/>
          <ac:picMkLst>
            <pc:docMk/>
            <pc:sldMk cId="4061948163" sldId="280"/>
            <ac:picMk id="9" creationId="{77F26C88-804E-32B9-97E1-C04EC52FC253}"/>
          </ac:picMkLst>
        </pc:picChg>
        <pc:picChg chg="add mod">
          <ac:chgData name="이 호진" userId="e7b51f9e24c37788" providerId="LiveId" clId="{EC79CE4C-6ACD-476C-A12B-1185516EFCF0}" dt="2022-05-17T13:04:31.054" v="34" actId="1076"/>
          <ac:picMkLst>
            <pc:docMk/>
            <pc:sldMk cId="4061948163" sldId="280"/>
            <ac:picMk id="11" creationId="{993F4FBB-46BD-C7A7-44CC-D5E1EF8035E9}"/>
          </ac:picMkLst>
        </pc:picChg>
        <pc:picChg chg="add mod">
          <ac:chgData name="이 호진" userId="e7b51f9e24c37788" providerId="LiveId" clId="{EC79CE4C-6ACD-476C-A12B-1185516EFCF0}" dt="2022-05-17T13:05:01.509" v="39" actId="1076"/>
          <ac:picMkLst>
            <pc:docMk/>
            <pc:sldMk cId="4061948163" sldId="280"/>
            <ac:picMk id="13" creationId="{1C78C780-8899-6CDE-DAF5-B3AE4C9D055D}"/>
          </ac:picMkLst>
        </pc:picChg>
      </pc:sldChg>
      <pc:sldChg chg="addSp delSp modSp add mod">
        <pc:chgData name="이 호진" userId="e7b51f9e24c37788" providerId="LiveId" clId="{EC79CE4C-6ACD-476C-A12B-1185516EFCF0}" dt="2022-05-17T13:22:09.421" v="464" actId="20577"/>
        <pc:sldMkLst>
          <pc:docMk/>
          <pc:sldMk cId="417529168" sldId="281"/>
        </pc:sldMkLst>
        <pc:spChg chg="add mod">
          <ac:chgData name="이 호진" userId="e7b51f9e24c37788" providerId="LiveId" clId="{EC79CE4C-6ACD-476C-A12B-1185516EFCF0}" dt="2022-05-17T13:05:17.915" v="52" actId="255"/>
          <ac:spMkLst>
            <pc:docMk/>
            <pc:sldMk cId="417529168" sldId="281"/>
            <ac:spMk id="2" creationId="{D30A724F-130F-3170-B63A-2199CDFD68FD}"/>
          </ac:spMkLst>
        </pc:spChg>
        <pc:spChg chg="add mod">
          <ac:chgData name="이 호진" userId="e7b51f9e24c37788" providerId="LiveId" clId="{EC79CE4C-6ACD-476C-A12B-1185516EFCF0}" dt="2022-05-17T13:05:51.473" v="178" actId="14100"/>
          <ac:spMkLst>
            <pc:docMk/>
            <pc:sldMk cId="417529168" sldId="281"/>
            <ac:spMk id="3" creationId="{0BFA1003-E09B-0275-8B1B-98A14ED099F1}"/>
          </ac:spMkLst>
        </pc:spChg>
        <pc:spChg chg="add mod">
          <ac:chgData name="이 호진" userId="e7b51f9e24c37788" providerId="LiveId" clId="{EC79CE4C-6ACD-476C-A12B-1185516EFCF0}" dt="2022-05-17T13:22:09.421" v="464" actId="20577"/>
          <ac:spMkLst>
            <pc:docMk/>
            <pc:sldMk cId="417529168" sldId="281"/>
            <ac:spMk id="10" creationId="{AEEE3CB5-8A9C-7633-A24B-A1CF4057F414}"/>
          </ac:spMkLst>
        </pc:spChg>
        <pc:picChg chg="add mod">
          <ac:chgData name="이 호진" userId="e7b51f9e24c37788" providerId="LiveId" clId="{EC79CE4C-6ACD-476C-A12B-1185516EFCF0}" dt="2022-05-17T13:08:07.305" v="182" actId="1076"/>
          <ac:picMkLst>
            <pc:docMk/>
            <pc:sldMk cId="417529168" sldId="281"/>
            <ac:picMk id="1026" creationId="{21740C48-EED1-9CC7-D3C9-3903189409D7}"/>
          </ac:picMkLst>
        </pc:picChg>
        <pc:picChg chg="add del mod">
          <ac:chgData name="이 호진" userId="e7b51f9e24c37788" providerId="LiveId" clId="{EC79CE4C-6ACD-476C-A12B-1185516EFCF0}" dt="2022-05-17T13:10:46.469" v="397" actId="21"/>
          <ac:picMkLst>
            <pc:docMk/>
            <pc:sldMk cId="417529168" sldId="281"/>
            <ac:picMk id="1028" creationId="{88754B3C-1C98-4EC3-E3C3-37C6EF3C7D6C}"/>
          </ac:picMkLst>
        </pc:picChg>
      </pc:sldChg>
      <pc:sldChg chg="addSp modSp add mod">
        <pc:chgData name="이 호진" userId="e7b51f9e24c37788" providerId="LiveId" clId="{EC79CE4C-6ACD-476C-A12B-1185516EFCF0}" dt="2022-05-17T13:11:24.227" v="409" actId="1076"/>
        <pc:sldMkLst>
          <pc:docMk/>
          <pc:sldMk cId="1012863523" sldId="282"/>
        </pc:sldMkLst>
        <pc:spChg chg="add mod">
          <ac:chgData name="이 호진" userId="e7b51f9e24c37788" providerId="LiveId" clId="{EC79CE4C-6ACD-476C-A12B-1185516EFCF0}" dt="2022-05-17T13:10:26.010" v="393" actId="1076"/>
          <ac:spMkLst>
            <pc:docMk/>
            <pc:sldMk cId="1012863523" sldId="282"/>
            <ac:spMk id="2" creationId="{255F03E4-1494-1402-C8A7-D96537F085E4}"/>
          </ac:spMkLst>
        </pc:spChg>
        <pc:spChg chg="add mod">
          <ac:chgData name="이 호진" userId="e7b51f9e24c37788" providerId="LiveId" clId="{EC79CE4C-6ACD-476C-A12B-1185516EFCF0}" dt="2022-05-17T13:09:39.283" v="211" actId="6549"/>
          <ac:spMkLst>
            <pc:docMk/>
            <pc:sldMk cId="1012863523" sldId="282"/>
            <ac:spMk id="8" creationId="{7C432338-A174-7C92-21A8-F47B482B48FB}"/>
          </ac:spMkLst>
        </pc:spChg>
        <pc:spChg chg="add mod">
          <ac:chgData name="이 호진" userId="e7b51f9e24c37788" providerId="LiveId" clId="{EC79CE4C-6ACD-476C-A12B-1185516EFCF0}" dt="2022-05-17T13:11:24.227" v="409" actId="1076"/>
          <ac:spMkLst>
            <pc:docMk/>
            <pc:sldMk cId="1012863523" sldId="282"/>
            <ac:spMk id="9" creationId="{5AB99701-A932-A14A-490C-180A18D7A3C6}"/>
          </ac:spMkLst>
        </pc:spChg>
        <pc:spChg chg="add mod">
          <ac:chgData name="이 호진" userId="e7b51f9e24c37788" providerId="LiveId" clId="{EC79CE4C-6ACD-476C-A12B-1185516EFCF0}" dt="2022-05-17T13:11:22.283" v="408" actId="1076"/>
          <ac:spMkLst>
            <pc:docMk/>
            <pc:sldMk cId="1012863523" sldId="282"/>
            <ac:spMk id="12" creationId="{6C7A81C1-AD4D-BB96-BF3E-D49ECEF417E9}"/>
          </ac:spMkLst>
        </pc:spChg>
        <pc:picChg chg="add mod">
          <ac:chgData name="이 호진" userId="e7b51f9e24c37788" providerId="LiveId" clId="{EC79CE4C-6ACD-476C-A12B-1185516EFCF0}" dt="2022-05-17T13:10:50.837" v="399" actId="1076"/>
          <ac:picMkLst>
            <pc:docMk/>
            <pc:sldMk cId="1012863523" sldId="282"/>
            <ac:picMk id="10" creationId="{407E0DFE-D543-AE43-A19D-73327D2BB7D2}"/>
          </ac:picMkLst>
        </pc:picChg>
      </pc:sldChg>
      <pc:sldChg chg="addSp modSp add mod">
        <pc:chgData name="이 호진" userId="e7b51f9e24c37788" providerId="LiveId" clId="{EC79CE4C-6ACD-476C-A12B-1185516EFCF0}" dt="2022-05-17T13:25:04.604" v="475" actId="1076"/>
        <pc:sldMkLst>
          <pc:docMk/>
          <pc:sldMk cId="2662237922" sldId="283"/>
        </pc:sldMkLst>
        <pc:spChg chg="add mod">
          <ac:chgData name="이 호진" userId="e7b51f9e24c37788" providerId="LiveId" clId="{EC79CE4C-6ACD-476C-A12B-1185516EFCF0}" dt="2022-05-17T13:24:25.702" v="467" actId="1076"/>
          <ac:spMkLst>
            <pc:docMk/>
            <pc:sldMk cId="2662237922" sldId="283"/>
            <ac:spMk id="8" creationId="{0C547F11-EE09-F06F-8E53-269BF92E0E2A}"/>
          </ac:spMkLst>
        </pc:spChg>
        <pc:spChg chg="add mod">
          <ac:chgData name="이 호진" userId="e7b51f9e24c37788" providerId="LiveId" clId="{EC79CE4C-6ACD-476C-A12B-1185516EFCF0}" dt="2022-05-17T13:14:55.197" v="441" actId="255"/>
          <ac:spMkLst>
            <pc:docMk/>
            <pc:sldMk cId="2662237922" sldId="283"/>
            <ac:spMk id="9" creationId="{93BD5E54-904B-2C7F-80EC-757B059B5BF6}"/>
          </ac:spMkLst>
        </pc:spChg>
        <pc:spChg chg="add mod">
          <ac:chgData name="이 호진" userId="e7b51f9e24c37788" providerId="LiveId" clId="{EC79CE4C-6ACD-476C-A12B-1185516EFCF0}" dt="2022-05-17T13:15:14.328" v="458" actId="1076"/>
          <ac:spMkLst>
            <pc:docMk/>
            <pc:sldMk cId="2662237922" sldId="283"/>
            <ac:spMk id="10" creationId="{39BA598B-A89B-84CF-42E6-DA7A58217332}"/>
          </ac:spMkLst>
        </pc:spChg>
        <pc:spChg chg="add mod">
          <ac:chgData name="이 호진" userId="e7b51f9e24c37788" providerId="LiveId" clId="{EC79CE4C-6ACD-476C-A12B-1185516EFCF0}" dt="2022-05-17T13:24:43.175" v="471" actId="14100"/>
          <ac:spMkLst>
            <pc:docMk/>
            <pc:sldMk cId="2662237922" sldId="283"/>
            <ac:spMk id="12" creationId="{8FC0DE08-164C-7377-7921-E17DF3754E28}"/>
          </ac:spMkLst>
        </pc:spChg>
        <pc:spChg chg="add mod">
          <ac:chgData name="이 호진" userId="e7b51f9e24c37788" providerId="LiveId" clId="{EC79CE4C-6ACD-476C-A12B-1185516EFCF0}" dt="2022-05-17T13:25:04.604" v="475" actId="1076"/>
          <ac:spMkLst>
            <pc:docMk/>
            <pc:sldMk cId="2662237922" sldId="283"/>
            <ac:spMk id="14" creationId="{F9825076-047E-E2DC-F649-2BC7A42103F5}"/>
          </ac:spMkLst>
        </pc:spChg>
      </pc:sldChg>
      <pc:sldChg chg="addSp modSp add mod ord">
        <pc:chgData name="이 호진" userId="e7b51f9e24c37788" providerId="LiveId" clId="{EC79CE4C-6ACD-476C-A12B-1185516EFCF0}" dt="2022-05-17T13:13:07.595" v="438" actId="20577"/>
        <pc:sldMkLst>
          <pc:docMk/>
          <pc:sldMk cId="1194134809" sldId="284"/>
        </pc:sldMkLst>
        <pc:spChg chg="add mod">
          <ac:chgData name="이 호진" userId="e7b51f9e24c37788" providerId="LiveId" clId="{EC79CE4C-6ACD-476C-A12B-1185516EFCF0}" dt="2022-05-17T13:12:18.874" v="428"/>
          <ac:spMkLst>
            <pc:docMk/>
            <pc:sldMk cId="1194134809" sldId="284"/>
            <ac:spMk id="8" creationId="{F0369C99-84B4-61EB-3770-56D360E4E915}"/>
          </ac:spMkLst>
        </pc:spChg>
        <pc:spChg chg="add mod">
          <ac:chgData name="이 호진" userId="e7b51f9e24c37788" providerId="LiveId" clId="{EC79CE4C-6ACD-476C-A12B-1185516EFCF0}" dt="2022-05-17T13:13:07.595" v="438" actId="20577"/>
          <ac:spMkLst>
            <pc:docMk/>
            <pc:sldMk cId="1194134809" sldId="284"/>
            <ac:spMk id="10" creationId="{76ABD6F1-5700-973D-54BC-4EF4F744B12A}"/>
          </ac:spMkLst>
        </pc:spChg>
        <pc:picChg chg="add mod">
          <ac:chgData name="이 호진" userId="e7b51f9e24c37788" providerId="LiveId" clId="{EC79CE4C-6ACD-476C-A12B-1185516EFCF0}" dt="2022-05-17T13:12:37.377" v="433" actId="1076"/>
          <ac:picMkLst>
            <pc:docMk/>
            <pc:sldMk cId="1194134809" sldId="284"/>
            <ac:picMk id="3" creationId="{880023B1-DDA2-9F9A-A2D2-F2D5020BDEB8}"/>
          </ac:picMkLst>
        </pc:picChg>
      </pc:sldChg>
      <pc:sldChg chg="addSp modSp add mod">
        <pc:chgData name="이 호진" userId="e7b51f9e24c37788" providerId="LiveId" clId="{EC79CE4C-6ACD-476C-A12B-1185516EFCF0}" dt="2022-05-17T13:26:20.916" v="495" actId="6549"/>
        <pc:sldMkLst>
          <pc:docMk/>
          <pc:sldMk cId="2134203995" sldId="285"/>
        </pc:sldMkLst>
        <pc:spChg chg="add mod">
          <ac:chgData name="이 호진" userId="e7b51f9e24c37788" providerId="LiveId" clId="{EC79CE4C-6ACD-476C-A12B-1185516EFCF0}" dt="2022-05-17T13:25:35.063" v="485" actId="14100"/>
          <ac:spMkLst>
            <pc:docMk/>
            <pc:sldMk cId="2134203995" sldId="285"/>
            <ac:spMk id="8" creationId="{FB768731-811D-CDB5-44B1-78C56F9B566D}"/>
          </ac:spMkLst>
        </pc:spChg>
        <pc:spChg chg="add mod">
          <ac:chgData name="이 호진" userId="e7b51f9e24c37788" providerId="LiveId" clId="{EC79CE4C-6ACD-476C-A12B-1185516EFCF0}" dt="2022-05-17T13:26:20.916" v="495" actId="6549"/>
          <ac:spMkLst>
            <pc:docMk/>
            <pc:sldMk cId="2134203995" sldId="285"/>
            <ac:spMk id="9" creationId="{735DBF58-BE67-DE45-572D-196111816850}"/>
          </ac:spMkLst>
        </pc:spChg>
        <pc:spChg chg="add mod">
          <ac:chgData name="이 호진" userId="e7b51f9e24c37788" providerId="LiveId" clId="{EC79CE4C-6ACD-476C-A12B-1185516EFCF0}" dt="2022-05-17T13:26:18.360" v="494" actId="14100"/>
          <ac:spMkLst>
            <pc:docMk/>
            <pc:sldMk cId="2134203995" sldId="285"/>
            <ac:spMk id="11" creationId="{147CA2C7-6A68-9662-8662-644180E1F158}"/>
          </ac:spMkLst>
        </pc:spChg>
      </pc:sldChg>
      <pc:sldChg chg="add">
        <pc:chgData name="이 호진" userId="e7b51f9e24c37788" providerId="LiveId" clId="{EC79CE4C-6ACD-476C-A12B-1185516EFCF0}" dt="2022-05-17T13:25:06.477" v="476"/>
        <pc:sldMkLst>
          <pc:docMk/>
          <pc:sldMk cId="3326500956" sldId="286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4102252117" sldId="287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2149755036" sldId="288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3892806532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인코더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E4775-CF5A-53EB-BA4F-4A1094A07C97}"/>
              </a:ext>
            </a:extLst>
          </p:cNvPr>
          <p:cNvSpPr txBox="1"/>
          <p:nvPr/>
        </p:nvSpPr>
        <p:spPr>
          <a:xfrm>
            <a:off x="204542" y="163579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</a:t>
            </a:r>
            <a:r>
              <a:rPr lang="ko-KR" altLang="en-US" dirty="0"/>
              <a:t>모터를 제어하기 위해서는 별도의 인코더 장치를 추가하여 사용해야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F43B58C6-AEAE-A1C7-05E3-16931D18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476" y="2206018"/>
            <a:ext cx="42746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위치제어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엔코더에서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나오는 펄스의 개수로 위치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합니다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9EABE-B0F6-B31E-CA1B-D8840B7DA7F9}"/>
              </a:ext>
            </a:extLst>
          </p:cNvPr>
          <p:cNvSpPr txBox="1"/>
          <p:nvPr/>
        </p:nvSpPr>
        <p:spPr>
          <a:xfrm>
            <a:off x="375555" y="931849"/>
            <a:ext cx="814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엔코더는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회전시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출력되는 펄스를 이용하여 모터의 속도와 위치를 제어하기 위해서 사용됩니다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A982D-CEF6-7DA8-9FF6-1E5CA9C0639B}"/>
              </a:ext>
            </a:extLst>
          </p:cNvPr>
          <p:cNvSpPr txBox="1"/>
          <p:nvPr/>
        </p:nvSpPr>
        <p:spPr>
          <a:xfrm>
            <a:off x="4641477" y="3109320"/>
            <a:ext cx="4307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속도제어</a:t>
            </a:r>
            <a:r>
              <a:rPr lang="en-US" altLang="ko-KR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</a:t>
            </a: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 사이의 시간 간격을 이용하여 속도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합니다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Picture 2" descr="아두이노 + DC모터]2. DC모터 엔코더 사용하기 : 네이버 블로그">
            <a:extLst>
              <a:ext uri="{FF2B5EF4-FFF2-40B4-BE49-F238E27FC236}">
                <a16:creationId xmlns:a16="http://schemas.microsoft.com/office/drawing/2014/main" id="{3C937D90-DFF5-974F-5D11-84BDC615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5" y="1799838"/>
            <a:ext cx="4125311" cy="26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486700-B2E6-45AD-8CF3-F26542EE10C3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엔코더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5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+ DC모터]2. DC모터 엔코더 사용하기 : 네이버 블로그">
            <a:extLst>
              <a:ext uri="{FF2B5EF4-FFF2-40B4-BE49-F238E27FC236}">
                <a16:creationId xmlns:a16="http://schemas.microsoft.com/office/drawing/2014/main" id="{85376DA2-ED0B-242A-DD1A-F004C3E5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6" y="1516868"/>
            <a:ext cx="4167978" cy="27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Bemonoc 25GA370 32GZ370 DC Gear Motor Hall Encoder DC 2.5V~24V  12 PPR Dual Quadrature Outputs Metal Encoder : Industrial &amp; Scientific">
            <a:extLst>
              <a:ext uri="{FF2B5EF4-FFF2-40B4-BE49-F238E27FC236}">
                <a16:creationId xmlns:a16="http://schemas.microsoft.com/office/drawing/2014/main" id="{DC6A98F5-F8D4-C489-6EF0-FB9CA8D2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70" y="1610859"/>
            <a:ext cx="38004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01739-05BB-744C-26E1-4FDCB1C8C429}"/>
              </a:ext>
            </a:extLst>
          </p:cNvPr>
          <p:cNvSpPr txBox="1"/>
          <p:nvPr/>
        </p:nvSpPr>
        <p:spPr>
          <a:xfrm>
            <a:off x="405480" y="966118"/>
            <a:ext cx="41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자석을 이용하여 펄스를 발생합니다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EDDD7-D950-2166-5DA1-665A0EDDD4DD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엔코더의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종류</a:t>
            </a:r>
          </a:p>
        </p:txBody>
      </p:sp>
    </p:spTree>
    <p:extLst>
      <p:ext uri="{BB962C8B-B14F-4D97-AF65-F5344CB8AC3E}">
        <p14:creationId xmlns:p14="http://schemas.microsoft.com/office/powerpoint/2010/main" val="6841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에듀이노-코딩교육 전문 쇼핑몰">
            <a:extLst>
              <a:ext uri="{FF2B5EF4-FFF2-40B4-BE49-F238E27FC236}">
                <a16:creationId xmlns:a16="http://schemas.microsoft.com/office/drawing/2014/main" id="{53B8963F-3009-606F-D20D-0CFDCBD2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93" y="1750187"/>
            <a:ext cx="2669241" cy="266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서보(SERVO)모터] 엔코더의 종류 : 네이버 블로그">
            <a:extLst>
              <a:ext uri="{FF2B5EF4-FFF2-40B4-BE49-F238E27FC236}">
                <a16:creationId xmlns:a16="http://schemas.microsoft.com/office/drawing/2014/main" id="{F076DC00-5EAD-D479-E567-923C8562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96" y="1570657"/>
            <a:ext cx="5352023" cy="33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F21383-1200-819E-5F16-9BF573346187}"/>
              </a:ext>
            </a:extLst>
          </p:cNvPr>
          <p:cNvSpPr txBox="1"/>
          <p:nvPr/>
        </p:nvSpPr>
        <p:spPr>
          <a:xfrm>
            <a:off x="375555" y="935087"/>
            <a:ext cx="571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빛의 통과 여부를 통하여 펄스를 발생합니다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539EA-DE79-A202-7C77-DD97BCB56BAE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엔코더의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종류</a:t>
            </a:r>
          </a:p>
        </p:txBody>
      </p:sp>
    </p:spTree>
    <p:extLst>
      <p:ext uri="{BB962C8B-B14F-4D97-AF65-F5344CB8AC3E}">
        <p14:creationId xmlns:p14="http://schemas.microsoft.com/office/powerpoint/2010/main" val="332650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68D277-CB9B-A70C-908E-BE95688B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64" y="1410906"/>
            <a:ext cx="5188745" cy="2116977"/>
          </a:xfrm>
          <a:prstGeom prst="rect">
            <a:avLst/>
          </a:prstGeom>
        </p:spPr>
      </p:pic>
      <p:pic>
        <p:nvPicPr>
          <p:cNvPr id="4098" name="Picture 2" descr="중국 고해상도 인코더 인코더 제조업체">
            <a:extLst>
              <a:ext uri="{FF2B5EF4-FFF2-40B4-BE49-F238E27FC236}">
                <a16:creationId xmlns:a16="http://schemas.microsoft.com/office/drawing/2014/main" id="{3527E950-9002-AC49-9A49-7BF540B2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 flipH="1">
            <a:off x="458450" y="1266448"/>
            <a:ext cx="2701986" cy="27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1B781D-1919-C805-0AB0-C70E287DF08A}"/>
              </a:ext>
            </a:extLst>
          </p:cNvPr>
          <p:cNvSpPr/>
          <p:nvPr/>
        </p:nvSpPr>
        <p:spPr>
          <a:xfrm>
            <a:off x="6835243" y="1519825"/>
            <a:ext cx="1232992" cy="200805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90A0F-C76C-3104-9BC7-7C4BCC705C91}"/>
              </a:ext>
            </a:extLst>
          </p:cNvPr>
          <p:cNvSpPr txBox="1"/>
          <p:nvPr/>
        </p:nvSpPr>
        <p:spPr>
          <a:xfrm>
            <a:off x="6686290" y="3726306"/>
            <a:ext cx="194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축에 연결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B635C-15DD-932C-54E0-AE19049433E1}"/>
              </a:ext>
            </a:extLst>
          </p:cNvPr>
          <p:cNvSpPr txBox="1"/>
          <p:nvPr/>
        </p:nvSpPr>
        <p:spPr>
          <a:xfrm>
            <a:off x="690925" y="4056309"/>
            <a:ext cx="277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외부 회전축에 별도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CFB82-DAEA-7382-FA94-9FA9E6E41437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엔코더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장착</a:t>
            </a:r>
          </a:p>
        </p:txBody>
      </p:sp>
    </p:spTree>
    <p:extLst>
      <p:ext uri="{BB962C8B-B14F-4D97-AF65-F5344CB8AC3E}">
        <p14:creationId xmlns:p14="http://schemas.microsoft.com/office/powerpoint/2010/main" val="107107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72</Words>
  <Application>Microsoft Office PowerPoint</Application>
  <PresentationFormat>화면 슬라이드 쇼(16:9)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8</cp:revision>
  <dcterms:created xsi:type="dcterms:W3CDTF">2022-02-09T03:28:42Z</dcterms:created>
  <dcterms:modified xsi:type="dcterms:W3CDTF">2024-04-16T07:24:58Z</dcterms:modified>
</cp:coreProperties>
</file>