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86" r:id="rId3"/>
    <p:sldId id="288" r:id="rId4"/>
    <p:sldId id="287" r:id="rId5"/>
    <p:sldId id="282" r:id="rId6"/>
    <p:sldId id="293" r:id="rId7"/>
    <p:sldId id="29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EFCC4-AEB1-48C8-A91C-481713A3840A}" v="70" dt="2022-06-23T10:08:51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EC79CE4C-6ACD-476C-A12B-1185516EFCF0}"/>
    <pc:docChg chg="custSel addSld delSld modSld sldOrd">
      <pc:chgData name="이 호진" userId="e7b51f9e24c37788" providerId="LiveId" clId="{EC79CE4C-6ACD-476C-A12B-1185516EFCF0}" dt="2022-05-17T13:26:41.163" v="496" actId="47"/>
      <pc:docMkLst>
        <pc:docMk/>
      </pc:docMkLst>
      <pc:sldChg chg="addSp delSp modSp mod">
        <pc:chgData name="이 호진" userId="e7b51f9e24c37788" providerId="LiveId" clId="{EC79CE4C-6ACD-476C-A12B-1185516EFCF0}" dt="2022-05-17T13:03:14.435" v="5"/>
        <pc:sldMkLst>
          <pc:docMk/>
          <pc:sldMk cId="2184666338" sldId="256"/>
        </pc:sldMkLst>
        <pc:spChg chg="del">
          <ac:chgData name="이 호진" userId="e7b51f9e24c37788" providerId="LiveId" clId="{EC79CE4C-6ACD-476C-A12B-1185516EFCF0}" dt="2022-05-17T13:02:44.356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EC79CE4C-6ACD-476C-A12B-1185516EFCF0}" dt="2022-05-17T13:02:44.356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7" creationId="{98A23601-E15B-6C85-3393-266FCE39F236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8" creationId="{7EAD837A-E60F-0234-7C04-672774E2A543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9" creationId="{547EA8C0-6CA5-52E7-5D5F-1F143FBFD59D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10" creationId="{B2A0D401-C596-E45F-702C-FFB0D2C4958E}"/>
          </ac:spMkLst>
        </pc:spChg>
        <pc:picChg chg="add mod">
          <ac:chgData name="이 호진" userId="e7b51f9e24c37788" providerId="LiveId" clId="{EC79CE4C-6ACD-476C-A12B-1185516EFCF0}" dt="2022-05-17T13:02:49.657" v="3" actId="1076"/>
          <ac:picMkLst>
            <pc:docMk/>
            <pc:sldMk cId="2184666338" sldId="256"/>
            <ac:picMk id="3" creationId="{DF385CF6-639C-1B7B-B68B-85D79CADD121}"/>
          </ac:picMkLst>
        </pc:picChg>
      </pc:sldChg>
      <pc:sldChg chg="modSp add mod">
        <pc:chgData name="이 호진" userId="e7b51f9e24c37788" providerId="LiveId" clId="{EC79CE4C-6ACD-476C-A12B-1185516EFCF0}" dt="2022-05-17T13:03:20.592" v="22" actId="6549"/>
        <pc:sldMkLst>
          <pc:docMk/>
          <pc:sldMk cId="622223390" sldId="279"/>
        </pc:sldMkLst>
        <pc:spChg chg="mod">
          <ac:chgData name="이 호진" userId="e7b51f9e24c37788" providerId="LiveId" clId="{EC79CE4C-6ACD-476C-A12B-1185516EFCF0}" dt="2022-05-17T13:03:20.592" v="22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new mod">
        <pc:chgData name="이 호진" userId="e7b51f9e24c37788" providerId="LiveId" clId="{EC79CE4C-6ACD-476C-A12B-1185516EFCF0}" dt="2022-05-17T13:05:01.509" v="39" actId="1076"/>
        <pc:sldMkLst>
          <pc:docMk/>
          <pc:sldMk cId="4061948163" sldId="280"/>
        </pc:sldMkLst>
        <pc:spChg chg="del">
          <ac:chgData name="이 호진" userId="e7b51f9e24c37788" providerId="LiveId" clId="{EC79CE4C-6ACD-476C-A12B-1185516EFCF0}" dt="2022-05-17T13:03:27.820" v="24" actId="478"/>
          <ac:spMkLst>
            <pc:docMk/>
            <pc:sldMk cId="4061948163" sldId="280"/>
            <ac:spMk id="2" creationId="{0E2DE757-9756-7ED0-238D-A08B0BECC2B6}"/>
          </ac:spMkLst>
        </pc:spChg>
        <pc:spChg chg="del">
          <ac:chgData name="이 호진" userId="e7b51f9e24c37788" providerId="LiveId" clId="{EC79CE4C-6ACD-476C-A12B-1185516EFCF0}" dt="2022-05-17T13:03:27.820" v="24" actId="478"/>
          <ac:spMkLst>
            <pc:docMk/>
            <pc:sldMk cId="4061948163" sldId="280"/>
            <ac:spMk id="3" creationId="{61205AFA-79A5-C967-9C0F-F36B7AFEE05A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4" creationId="{17609EA1-CE2F-2F6C-1ECD-33FFEC72AD40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5" creationId="{EFB0F33C-1602-0A38-A415-9428C031793C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6" creationId="{3CD17491-15F9-EE1C-CC57-ED549160AFBF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7" creationId="{28607F08-95B3-C92C-D9C4-922F083DED42}"/>
          </ac:spMkLst>
        </pc:spChg>
        <pc:picChg chg="add mod">
          <ac:chgData name="이 호진" userId="e7b51f9e24c37788" providerId="LiveId" clId="{EC79CE4C-6ACD-476C-A12B-1185516EFCF0}" dt="2022-05-17T13:04:02.986" v="32" actId="1076"/>
          <ac:picMkLst>
            <pc:docMk/>
            <pc:sldMk cId="4061948163" sldId="280"/>
            <ac:picMk id="9" creationId="{77F26C88-804E-32B9-97E1-C04EC52FC253}"/>
          </ac:picMkLst>
        </pc:picChg>
        <pc:picChg chg="add mod">
          <ac:chgData name="이 호진" userId="e7b51f9e24c37788" providerId="LiveId" clId="{EC79CE4C-6ACD-476C-A12B-1185516EFCF0}" dt="2022-05-17T13:04:31.054" v="34" actId="1076"/>
          <ac:picMkLst>
            <pc:docMk/>
            <pc:sldMk cId="4061948163" sldId="280"/>
            <ac:picMk id="11" creationId="{993F4FBB-46BD-C7A7-44CC-D5E1EF8035E9}"/>
          </ac:picMkLst>
        </pc:picChg>
        <pc:picChg chg="add mod">
          <ac:chgData name="이 호진" userId="e7b51f9e24c37788" providerId="LiveId" clId="{EC79CE4C-6ACD-476C-A12B-1185516EFCF0}" dt="2022-05-17T13:05:01.509" v="39" actId="1076"/>
          <ac:picMkLst>
            <pc:docMk/>
            <pc:sldMk cId="4061948163" sldId="280"/>
            <ac:picMk id="13" creationId="{1C78C780-8899-6CDE-DAF5-B3AE4C9D055D}"/>
          </ac:picMkLst>
        </pc:picChg>
      </pc:sldChg>
      <pc:sldChg chg="addSp delSp modSp add mod">
        <pc:chgData name="이 호진" userId="e7b51f9e24c37788" providerId="LiveId" clId="{EC79CE4C-6ACD-476C-A12B-1185516EFCF0}" dt="2022-05-17T13:22:09.421" v="464" actId="20577"/>
        <pc:sldMkLst>
          <pc:docMk/>
          <pc:sldMk cId="417529168" sldId="281"/>
        </pc:sldMkLst>
        <pc:spChg chg="add mod">
          <ac:chgData name="이 호진" userId="e7b51f9e24c37788" providerId="LiveId" clId="{EC79CE4C-6ACD-476C-A12B-1185516EFCF0}" dt="2022-05-17T13:05:17.915" v="52" actId="255"/>
          <ac:spMkLst>
            <pc:docMk/>
            <pc:sldMk cId="417529168" sldId="281"/>
            <ac:spMk id="2" creationId="{D30A724F-130F-3170-B63A-2199CDFD68FD}"/>
          </ac:spMkLst>
        </pc:spChg>
        <pc:spChg chg="add mod">
          <ac:chgData name="이 호진" userId="e7b51f9e24c37788" providerId="LiveId" clId="{EC79CE4C-6ACD-476C-A12B-1185516EFCF0}" dt="2022-05-17T13:05:51.473" v="178" actId="14100"/>
          <ac:spMkLst>
            <pc:docMk/>
            <pc:sldMk cId="417529168" sldId="281"/>
            <ac:spMk id="3" creationId="{0BFA1003-E09B-0275-8B1B-98A14ED099F1}"/>
          </ac:spMkLst>
        </pc:spChg>
        <pc:spChg chg="add mod">
          <ac:chgData name="이 호진" userId="e7b51f9e24c37788" providerId="LiveId" clId="{EC79CE4C-6ACD-476C-A12B-1185516EFCF0}" dt="2022-05-17T13:22:09.421" v="464" actId="20577"/>
          <ac:spMkLst>
            <pc:docMk/>
            <pc:sldMk cId="417529168" sldId="281"/>
            <ac:spMk id="10" creationId="{AEEE3CB5-8A9C-7633-A24B-A1CF4057F414}"/>
          </ac:spMkLst>
        </pc:spChg>
        <pc:picChg chg="add mod">
          <ac:chgData name="이 호진" userId="e7b51f9e24c37788" providerId="LiveId" clId="{EC79CE4C-6ACD-476C-A12B-1185516EFCF0}" dt="2022-05-17T13:08:07.305" v="182" actId="1076"/>
          <ac:picMkLst>
            <pc:docMk/>
            <pc:sldMk cId="417529168" sldId="281"/>
            <ac:picMk id="1026" creationId="{21740C48-EED1-9CC7-D3C9-3903189409D7}"/>
          </ac:picMkLst>
        </pc:picChg>
        <pc:picChg chg="add del mod">
          <ac:chgData name="이 호진" userId="e7b51f9e24c37788" providerId="LiveId" clId="{EC79CE4C-6ACD-476C-A12B-1185516EFCF0}" dt="2022-05-17T13:10:46.469" v="397" actId="21"/>
          <ac:picMkLst>
            <pc:docMk/>
            <pc:sldMk cId="417529168" sldId="281"/>
            <ac:picMk id="1028" creationId="{88754B3C-1C98-4EC3-E3C3-37C6EF3C7D6C}"/>
          </ac:picMkLst>
        </pc:picChg>
      </pc:sldChg>
      <pc:sldChg chg="addSp modSp add mod">
        <pc:chgData name="이 호진" userId="e7b51f9e24c37788" providerId="LiveId" clId="{EC79CE4C-6ACD-476C-A12B-1185516EFCF0}" dt="2022-05-17T13:11:24.227" v="409" actId="1076"/>
        <pc:sldMkLst>
          <pc:docMk/>
          <pc:sldMk cId="1012863523" sldId="282"/>
        </pc:sldMkLst>
        <pc:spChg chg="add mod">
          <ac:chgData name="이 호진" userId="e7b51f9e24c37788" providerId="LiveId" clId="{EC79CE4C-6ACD-476C-A12B-1185516EFCF0}" dt="2022-05-17T13:10:26.010" v="393" actId="1076"/>
          <ac:spMkLst>
            <pc:docMk/>
            <pc:sldMk cId="1012863523" sldId="282"/>
            <ac:spMk id="2" creationId="{255F03E4-1494-1402-C8A7-D96537F085E4}"/>
          </ac:spMkLst>
        </pc:spChg>
        <pc:spChg chg="add mod">
          <ac:chgData name="이 호진" userId="e7b51f9e24c37788" providerId="LiveId" clId="{EC79CE4C-6ACD-476C-A12B-1185516EFCF0}" dt="2022-05-17T13:09:39.283" v="211" actId="6549"/>
          <ac:spMkLst>
            <pc:docMk/>
            <pc:sldMk cId="1012863523" sldId="282"/>
            <ac:spMk id="8" creationId="{7C432338-A174-7C92-21A8-F47B482B48FB}"/>
          </ac:spMkLst>
        </pc:spChg>
        <pc:spChg chg="add mod">
          <ac:chgData name="이 호진" userId="e7b51f9e24c37788" providerId="LiveId" clId="{EC79CE4C-6ACD-476C-A12B-1185516EFCF0}" dt="2022-05-17T13:11:24.227" v="409" actId="1076"/>
          <ac:spMkLst>
            <pc:docMk/>
            <pc:sldMk cId="1012863523" sldId="282"/>
            <ac:spMk id="9" creationId="{5AB99701-A932-A14A-490C-180A18D7A3C6}"/>
          </ac:spMkLst>
        </pc:spChg>
        <pc:spChg chg="add mod">
          <ac:chgData name="이 호진" userId="e7b51f9e24c37788" providerId="LiveId" clId="{EC79CE4C-6ACD-476C-A12B-1185516EFCF0}" dt="2022-05-17T13:11:22.283" v="408" actId="1076"/>
          <ac:spMkLst>
            <pc:docMk/>
            <pc:sldMk cId="1012863523" sldId="282"/>
            <ac:spMk id="12" creationId="{6C7A81C1-AD4D-BB96-BF3E-D49ECEF417E9}"/>
          </ac:spMkLst>
        </pc:spChg>
        <pc:picChg chg="add mod">
          <ac:chgData name="이 호진" userId="e7b51f9e24c37788" providerId="LiveId" clId="{EC79CE4C-6ACD-476C-A12B-1185516EFCF0}" dt="2022-05-17T13:10:50.837" v="399" actId="1076"/>
          <ac:picMkLst>
            <pc:docMk/>
            <pc:sldMk cId="1012863523" sldId="282"/>
            <ac:picMk id="10" creationId="{407E0DFE-D543-AE43-A19D-73327D2BB7D2}"/>
          </ac:picMkLst>
        </pc:picChg>
      </pc:sldChg>
      <pc:sldChg chg="addSp modSp add mod">
        <pc:chgData name="이 호진" userId="e7b51f9e24c37788" providerId="LiveId" clId="{EC79CE4C-6ACD-476C-A12B-1185516EFCF0}" dt="2022-05-17T13:25:04.604" v="475" actId="1076"/>
        <pc:sldMkLst>
          <pc:docMk/>
          <pc:sldMk cId="2662237922" sldId="283"/>
        </pc:sldMkLst>
        <pc:spChg chg="add mod">
          <ac:chgData name="이 호진" userId="e7b51f9e24c37788" providerId="LiveId" clId="{EC79CE4C-6ACD-476C-A12B-1185516EFCF0}" dt="2022-05-17T13:24:25.702" v="467" actId="1076"/>
          <ac:spMkLst>
            <pc:docMk/>
            <pc:sldMk cId="2662237922" sldId="283"/>
            <ac:spMk id="8" creationId="{0C547F11-EE09-F06F-8E53-269BF92E0E2A}"/>
          </ac:spMkLst>
        </pc:spChg>
        <pc:spChg chg="add mod">
          <ac:chgData name="이 호진" userId="e7b51f9e24c37788" providerId="LiveId" clId="{EC79CE4C-6ACD-476C-A12B-1185516EFCF0}" dt="2022-05-17T13:14:55.197" v="441" actId="255"/>
          <ac:spMkLst>
            <pc:docMk/>
            <pc:sldMk cId="2662237922" sldId="283"/>
            <ac:spMk id="9" creationId="{93BD5E54-904B-2C7F-80EC-757B059B5BF6}"/>
          </ac:spMkLst>
        </pc:spChg>
        <pc:spChg chg="add mod">
          <ac:chgData name="이 호진" userId="e7b51f9e24c37788" providerId="LiveId" clId="{EC79CE4C-6ACD-476C-A12B-1185516EFCF0}" dt="2022-05-17T13:15:14.328" v="458" actId="1076"/>
          <ac:spMkLst>
            <pc:docMk/>
            <pc:sldMk cId="2662237922" sldId="283"/>
            <ac:spMk id="10" creationId="{39BA598B-A89B-84CF-42E6-DA7A58217332}"/>
          </ac:spMkLst>
        </pc:spChg>
        <pc:spChg chg="add mod">
          <ac:chgData name="이 호진" userId="e7b51f9e24c37788" providerId="LiveId" clId="{EC79CE4C-6ACD-476C-A12B-1185516EFCF0}" dt="2022-05-17T13:24:43.175" v="471" actId="14100"/>
          <ac:spMkLst>
            <pc:docMk/>
            <pc:sldMk cId="2662237922" sldId="283"/>
            <ac:spMk id="12" creationId="{8FC0DE08-164C-7377-7921-E17DF3754E28}"/>
          </ac:spMkLst>
        </pc:spChg>
        <pc:spChg chg="add mod">
          <ac:chgData name="이 호진" userId="e7b51f9e24c37788" providerId="LiveId" clId="{EC79CE4C-6ACD-476C-A12B-1185516EFCF0}" dt="2022-05-17T13:25:04.604" v="475" actId="1076"/>
          <ac:spMkLst>
            <pc:docMk/>
            <pc:sldMk cId="2662237922" sldId="283"/>
            <ac:spMk id="14" creationId="{F9825076-047E-E2DC-F649-2BC7A42103F5}"/>
          </ac:spMkLst>
        </pc:spChg>
      </pc:sldChg>
      <pc:sldChg chg="addSp modSp add mod ord">
        <pc:chgData name="이 호진" userId="e7b51f9e24c37788" providerId="LiveId" clId="{EC79CE4C-6ACD-476C-A12B-1185516EFCF0}" dt="2022-05-17T13:13:07.595" v="438" actId="20577"/>
        <pc:sldMkLst>
          <pc:docMk/>
          <pc:sldMk cId="1194134809" sldId="284"/>
        </pc:sldMkLst>
        <pc:spChg chg="add mod">
          <ac:chgData name="이 호진" userId="e7b51f9e24c37788" providerId="LiveId" clId="{EC79CE4C-6ACD-476C-A12B-1185516EFCF0}" dt="2022-05-17T13:12:18.874" v="428"/>
          <ac:spMkLst>
            <pc:docMk/>
            <pc:sldMk cId="1194134809" sldId="284"/>
            <ac:spMk id="8" creationId="{F0369C99-84B4-61EB-3770-56D360E4E915}"/>
          </ac:spMkLst>
        </pc:spChg>
        <pc:spChg chg="add mod">
          <ac:chgData name="이 호진" userId="e7b51f9e24c37788" providerId="LiveId" clId="{EC79CE4C-6ACD-476C-A12B-1185516EFCF0}" dt="2022-05-17T13:13:07.595" v="438" actId="20577"/>
          <ac:spMkLst>
            <pc:docMk/>
            <pc:sldMk cId="1194134809" sldId="284"/>
            <ac:spMk id="10" creationId="{76ABD6F1-5700-973D-54BC-4EF4F744B12A}"/>
          </ac:spMkLst>
        </pc:spChg>
        <pc:picChg chg="add mod">
          <ac:chgData name="이 호진" userId="e7b51f9e24c37788" providerId="LiveId" clId="{EC79CE4C-6ACD-476C-A12B-1185516EFCF0}" dt="2022-05-17T13:12:37.377" v="433" actId="1076"/>
          <ac:picMkLst>
            <pc:docMk/>
            <pc:sldMk cId="1194134809" sldId="284"/>
            <ac:picMk id="3" creationId="{880023B1-DDA2-9F9A-A2D2-F2D5020BDEB8}"/>
          </ac:picMkLst>
        </pc:picChg>
      </pc:sldChg>
      <pc:sldChg chg="addSp modSp add mod">
        <pc:chgData name="이 호진" userId="e7b51f9e24c37788" providerId="LiveId" clId="{EC79CE4C-6ACD-476C-A12B-1185516EFCF0}" dt="2022-05-17T13:26:20.916" v="495" actId="6549"/>
        <pc:sldMkLst>
          <pc:docMk/>
          <pc:sldMk cId="2134203995" sldId="285"/>
        </pc:sldMkLst>
        <pc:spChg chg="add mod">
          <ac:chgData name="이 호진" userId="e7b51f9e24c37788" providerId="LiveId" clId="{EC79CE4C-6ACD-476C-A12B-1185516EFCF0}" dt="2022-05-17T13:25:35.063" v="485" actId="14100"/>
          <ac:spMkLst>
            <pc:docMk/>
            <pc:sldMk cId="2134203995" sldId="285"/>
            <ac:spMk id="8" creationId="{FB768731-811D-CDB5-44B1-78C56F9B566D}"/>
          </ac:spMkLst>
        </pc:spChg>
        <pc:spChg chg="add mod">
          <ac:chgData name="이 호진" userId="e7b51f9e24c37788" providerId="LiveId" clId="{EC79CE4C-6ACD-476C-A12B-1185516EFCF0}" dt="2022-05-17T13:26:20.916" v="495" actId="6549"/>
          <ac:spMkLst>
            <pc:docMk/>
            <pc:sldMk cId="2134203995" sldId="285"/>
            <ac:spMk id="9" creationId="{735DBF58-BE67-DE45-572D-196111816850}"/>
          </ac:spMkLst>
        </pc:spChg>
        <pc:spChg chg="add mod">
          <ac:chgData name="이 호진" userId="e7b51f9e24c37788" providerId="LiveId" clId="{EC79CE4C-6ACD-476C-A12B-1185516EFCF0}" dt="2022-05-17T13:26:18.360" v="494" actId="14100"/>
          <ac:spMkLst>
            <pc:docMk/>
            <pc:sldMk cId="2134203995" sldId="285"/>
            <ac:spMk id="11" creationId="{147CA2C7-6A68-9662-8662-644180E1F158}"/>
          </ac:spMkLst>
        </pc:spChg>
      </pc:sldChg>
      <pc:sldChg chg="add">
        <pc:chgData name="이 호진" userId="e7b51f9e24c37788" providerId="LiveId" clId="{EC79CE4C-6ACD-476C-A12B-1185516EFCF0}" dt="2022-05-17T13:25:06.477" v="476"/>
        <pc:sldMkLst>
          <pc:docMk/>
          <pc:sldMk cId="3326500956" sldId="286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4102252117" sldId="287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2149755036" sldId="288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3892806532" sldId="289"/>
        </pc:sldMkLst>
      </pc:sldChg>
    </pc:docChg>
  </pc:docChgLst>
  <pc:docChgLst>
    <pc:chgData name="이 호진" userId="e7b51f9e24c37788" providerId="LiveId" clId="{F6DEFCC4-AEB1-48C8-A91C-481713A3840A}"/>
    <pc:docChg chg="custSel addSld delSld modSld sldOrd">
      <pc:chgData name="이 호진" userId="e7b51f9e24c37788" providerId="LiveId" clId="{F6DEFCC4-AEB1-48C8-A91C-481713A3840A}" dt="2022-06-23T10:10:13.284" v="600" actId="47"/>
      <pc:docMkLst>
        <pc:docMk/>
      </pc:docMkLst>
      <pc:sldChg chg="del">
        <pc:chgData name="이 호진" userId="e7b51f9e24c37788" providerId="LiveId" clId="{F6DEFCC4-AEB1-48C8-A91C-481713A3840A}" dt="2022-06-23T09:59:18.919" v="0" actId="47"/>
        <pc:sldMkLst>
          <pc:docMk/>
          <pc:sldMk cId="2184666338" sldId="256"/>
        </pc:sldMkLst>
      </pc:sldChg>
      <pc:sldChg chg="modSp mod">
        <pc:chgData name="이 호진" userId="e7b51f9e24c37788" providerId="LiveId" clId="{F6DEFCC4-AEB1-48C8-A91C-481713A3840A}" dt="2022-06-23T09:59:53.745" v="54" actId="6549"/>
        <pc:sldMkLst>
          <pc:docMk/>
          <pc:sldMk cId="622223390" sldId="279"/>
        </pc:sldMkLst>
        <pc:spChg chg="mod">
          <ac:chgData name="이 호진" userId="e7b51f9e24c37788" providerId="LiveId" clId="{F6DEFCC4-AEB1-48C8-A91C-481713A3840A}" dt="2022-06-23T09:59:38.362" v="7" actId="20577"/>
          <ac:spMkLst>
            <pc:docMk/>
            <pc:sldMk cId="622223390" sldId="279"/>
            <ac:spMk id="4" creationId="{D2CC6BDF-AAA2-19E3-670F-80797817C1DE}"/>
          </ac:spMkLst>
        </pc:spChg>
        <pc:spChg chg="mod">
          <ac:chgData name="이 호진" userId="e7b51f9e24c37788" providerId="LiveId" clId="{F6DEFCC4-AEB1-48C8-A91C-481713A3840A}" dt="2022-06-23T09:59:45.438" v="28" actId="6549"/>
          <ac:spMkLst>
            <pc:docMk/>
            <pc:sldMk cId="622223390" sldId="279"/>
            <ac:spMk id="5" creationId="{0281D26A-912F-DA87-0C31-047DBADFDD89}"/>
          </ac:spMkLst>
        </pc:spChg>
        <pc:spChg chg="mod">
          <ac:chgData name="이 호진" userId="e7b51f9e24c37788" providerId="LiveId" clId="{F6DEFCC4-AEB1-48C8-A91C-481713A3840A}" dt="2022-06-23T09:59:53.745" v="54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F6DEFCC4-AEB1-48C8-A91C-481713A3840A}" dt="2022-06-23T09:59:18.919" v="0" actId="47"/>
        <pc:sldMkLst>
          <pc:docMk/>
          <pc:sldMk cId="4061948163" sldId="280"/>
        </pc:sldMkLst>
      </pc:sldChg>
      <pc:sldChg chg="del">
        <pc:chgData name="이 호진" userId="e7b51f9e24c37788" providerId="LiveId" clId="{F6DEFCC4-AEB1-48C8-A91C-481713A3840A}" dt="2022-06-23T09:59:18.919" v="0" actId="47"/>
        <pc:sldMkLst>
          <pc:docMk/>
          <pc:sldMk cId="417529168" sldId="281"/>
        </pc:sldMkLst>
      </pc:sldChg>
      <pc:sldChg chg="addSp delSp modSp mod ord">
        <pc:chgData name="이 호진" userId="e7b51f9e24c37788" providerId="LiveId" clId="{F6DEFCC4-AEB1-48C8-A91C-481713A3840A}" dt="2022-06-23T10:07:22.066" v="530"/>
        <pc:sldMkLst>
          <pc:docMk/>
          <pc:sldMk cId="1012863523" sldId="282"/>
        </pc:sldMkLst>
        <pc:spChg chg="del">
          <ac:chgData name="이 호진" userId="e7b51f9e24c37788" providerId="LiveId" clId="{F6DEFCC4-AEB1-48C8-A91C-481713A3840A}" dt="2022-06-23T10:06:31.991" v="454" actId="478"/>
          <ac:spMkLst>
            <pc:docMk/>
            <pc:sldMk cId="1012863523" sldId="282"/>
            <ac:spMk id="2" creationId="{255F03E4-1494-1402-C8A7-D96537F085E4}"/>
          </ac:spMkLst>
        </pc:spChg>
        <pc:spChg chg="del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4" creationId="{17609EA1-CE2F-2F6C-1ECD-33FFEC72AD40}"/>
          </ac:spMkLst>
        </pc:spChg>
        <pc:spChg chg="del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5" creationId="{EFB0F33C-1602-0A38-A415-9428C031793C}"/>
          </ac:spMkLst>
        </pc:spChg>
        <pc:spChg chg="del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6" creationId="{3CD17491-15F9-EE1C-CC57-ED549160AFBF}"/>
          </ac:spMkLst>
        </pc:spChg>
        <pc:spChg chg="del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7" creationId="{28607F08-95B3-C92C-D9C4-922F083DED42}"/>
          </ac:spMkLst>
        </pc:spChg>
        <pc:spChg chg="mod">
          <ac:chgData name="이 호진" userId="e7b51f9e24c37788" providerId="LiveId" clId="{F6DEFCC4-AEB1-48C8-A91C-481713A3840A}" dt="2022-06-23T10:06:56.284" v="522" actId="6549"/>
          <ac:spMkLst>
            <pc:docMk/>
            <pc:sldMk cId="1012863523" sldId="282"/>
            <ac:spMk id="9" creationId="{5AB99701-A932-A14A-490C-180A18D7A3C6}"/>
          </ac:spMkLst>
        </pc:spChg>
        <pc:spChg chg="add del mod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11" creationId="{7C03D9F0-1D4E-F14B-640B-933E13E05D73}"/>
          </ac:spMkLst>
        </pc:spChg>
        <pc:spChg chg="mod">
          <ac:chgData name="이 호진" userId="e7b51f9e24c37788" providerId="LiveId" clId="{F6DEFCC4-AEB1-48C8-A91C-481713A3840A}" dt="2022-06-23T10:07:06.761" v="525" actId="20577"/>
          <ac:spMkLst>
            <pc:docMk/>
            <pc:sldMk cId="1012863523" sldId="282"/>
            <ac:spMk id="12" creationId="{6C7A81C1-AD4D-BB96-BF3E-D49ECEF417E9}"/>
          </ac:spMkLst>
        </pc:spChg>
        <pc:spChg chg="add del mod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13" creationId="{0E8D21B8-86A9-C514-F716-B73BF3F82951}"/>
          </ac:spMkLst>
        </pc:spChg>
        <pc:spChg chg="add del mod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14" creationId="{F8FDCF10-5F68-D716-4798-986E2EA2E9DB}"/>
          </ac:spMkLst>
        </pc:spChg>
        <pc:spChg chg="add del mod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15" creationId="{2B6A9479-EC09-46D2-BB96-14112A3F5E54}"/>
          </ac:spMkLst>
        </pc:spChg>
        <pc:spChg chg="add mod">
          <ac:chgData name="이 호진" userId="e7b51f9e24c37788" providerId="LiveId" clId="{F6DEFCC4-AEB1-48C8-A91C-481713A3840A}" dt="2022-06-23T10:00:08.272" v="59"/>
          <ac:spMkLst>
            <pc:docMk/>
            <pc:sldMk cId="1012863523" sldId="282"/>
            <ac:spMk id="16" creationId="{F18876FD-1002-2057-8E49-BF555A2872E0}"/>
          </ac:spMkLst>
        </pc:spChg>
        <pc:spChg chg="add mod">
          <ac:chgData name="이 호진" userId="e7b51f9e24c37788" providerId="LiveId" clId="{F6DEFCC4-AEB1-48C8-A91C-481713A3840A}" dt="2022-06-23T10:00:08.272" v="59"/>
          <ac:spMkLst>
            <pc:docMk/>
            <pc:sldMk cId="1012863523" sldId="282"/>
            <ac:spMk id="17" creationId="{53574018-2704-A1B4-E852-A20326C252EF}"/>
          </ac:spMkLst>
        </pc:spChg>
        <pc:spChg chg="add mod">
          <ac:chgData name="이 호진" userId="e7b51f9e24c37788" providerId="LiveId" clId="{F6DEFCC4-AEB1-48C8-A91C-481713A3840A}" dt="2022-06-23T10:00:08.272" v="59"/>
          <ac:spMkLst>
            <pc:docMk/>
            <pc:sldMk cId="1012863523" sldId="282"/>
            <ac:spMk id="18" creationId="{8C6144D2-2342-6129-8864-11B84BAE1E2B}"/>
          </ac:spMkLst>
        </pc:spChg>
        <pc:spChg chg="add mod">
          <ac:chgData name="이 호진" userId="e7b51f9e24c37788" providerId="LiveId" clId="{F6DEFCC4-AEB1-48C8-A91C-481713A3840A}" dt="2022-06-23T10:00:08.272" v="59"/>
          <ac:spMkLst>
            <pc:docMk/>
            <pc:sldMk cId="1012863523" sldId="282"/>
            <ac:spMk id="19" creationId="{E557F6FA-AE70-9E9E-4D4E-DD0D15BC0F14}"/>
          </ac:spMkLst>
        </pc:spChg>
        <pc:spChg chg="add mod">
          <ac:chgData name="이 호진" userId="e7b51f9e24c37788" providerId="LiveId" clId="{F6DEFCC4-AEB1-48C8-A91C-481713A3840A}" dt="2022-06-23T10:07:20.109" v="528" actId="1076"/>
          <ac:spMkLst>
            <pc:docMk/>
            <pc:sldMk cId="1012863523" sldId="282"/>
            <ac:spMk id="20" creationId="{614A66D3-4282-0C6F-6977-314C44E418C3}"/>
          </ac:spMkLst>
        </pc:spChg>
        <pc:picChg chg="mod">
          <ac:chgData name="이 호진" userId="e7b51f9e24c37788" providerId="LiveId" clId="{F6DEFCC4-AEB1-48C8-A91C-481713A3840A}" dt="2022-06-23T10:06:59.779" v="523" actId="1076"/>
          <ac:picMkLst>
            <pc:docMk/>
            <pc:sldMk cId="1012863523" sldId="282"/>
            <ac:picMk id="10" creationId="{407E0DFE-D543-AE43-A19D-73327D2BB7D2}"/>
          </ac:picMkLst>
        </pc:picChg>
      </pc:sldChg>
      <pc:sldChg chg="del">
        <pc:chgData name="이 호진" userId="e7b51f9e24c37788" providerId="LiveId" clId="{F6DEFCC4-AEB1-48C8-A91C-481713A3840A}" dt="2022-06-23T09:59:29.378" v="1" actId="47"/>
        <pc:sldMkLst>
          <pc:docMk/>
          <pc:sldMk cId="2662237922" sldId="283"/>
        </pc:sldMkLst>
      </pc:sldChg>
      <pc:sldChg chg="del">
        <pc:chgData name="이 호진" userId="e7b51f9e24c37788" providerId="LiveId" clId="{F6DEFCC4-AEB1-48C8-A91C-481713A3840A}" dt="2022-06-23T09:59:29.378" v="1" actId="47"/>
        <pc:sldMkLst>
          <pc:docMk/>
          <pc:sldMk cId="1194134809" sldId="284"/>
        </pc:sldMkLst>
      </pc:sldChg>
      <pc:sldChg chg="del">
        <pc:chgData name="이 호진" userId="e7b51f9e24c37788" providerId="LiveId" clId="{F6DEFCC4-AEB1-48C8-A91C-481713A3840A}" dt="2022-06-23T09:59:29.378" v="1" actId="47"/>
        <pc:sldMkLst>
          <pc:docMk/>
          <pc:sldMk cId="2134203995" sldId="285"/>
        </pc:sldMkLst>
      </pc:sldChg>
      <pc:sldChg chg="addSp delSp modSp mod ord">
        <pc:chgData name="이 호진" userId="e7b51f9e24c37788" providerId="LiveId" clId="{F6DEFCC4-AEB1-48C8-A91C-481713A3840A}" dt="2022-06-23T10:02:23.518" v="204" actId="1076"/>
        <pc:sldMkLst>
          <pc:docMk/>
          <pc:sldMk cId="3326500956" sldId="286"/>
        </pc:sldMkLst>
        <pc:spChg chg="add mod">
          <ac:chgData name="이 호진" userId="e7b51f9e24c37788" providerId="LiveId" clId="{F6DEFCC4-AEB1-48C8-A91C-481713A3840A}" dt="2022-06-23T10:00:32.650" v="85" actId="14100"/>
          <ac:spMkLst>
            <pc:docMk/>
            <pc:sldMk cId="3326500956" sldId="286"/>
            <ac:spMk id="2" creationId="{BBA2F59D-A0CC-5C1E-55AE-0FC8815B6C42}"/>
          </ac:spMkLst>
        </pc:spChg>
        <pc:spChg chg="add mod">
          <ac:chgData name="이 호진" userId="e7b51f9e24c37788" providerId="LiveId" clId="{F6DEFCC4-AEB1-48C8-A91C-481713A3840A}" dt="2022-06-23T10:02:21.877" v="203" actId="1076"/>
          <ac:spMkLst>
            <pc:docMk/>
            <pc:sldMk cId="3326500956" sldId="286"/>
            <ac:spMk id="3" creationId="{FBE1FF1B-11B3-42C3-711A-D486F0FCCCC7}"/>
          </ac:spMkLst>
        </pc:spChg>
        <pc:spChg chg="del">
          <ac:chgData name="이 호진" userId="e7b51f9e24c37788" providerId="LiveId" clId="{F6DEFCC4-AEB1-48C8-A91C-481713A3840A}" dt="2022-06-23T10:00:03.885" v="56" actId="478"/>
          <ac:spMkLst>
            <pc:docMk/>
            <pc:sldMk cId="3326500956" sldId="286"/>
            <ac:spMk id="4" creationId="{17609EA1-CE2F-2F6C-1ECD-33FFEC72AD40}"/>
          </ac:spMkLst>
        </pc:spChg>
        <pc:spChg chg="del">
          <ac:chgData name="이 호진" userId="e7b51f9e24c37788" providerId="LiveId" clId="{F6DEFCC4-AEB1-48C8-A91C-481713A3840A}" dt="2022-06-23T10:00:03.885" v="56" actId="478"/>
          <ac:spMkLst>
            <pc:docMk/>
            <pc:sldMk cId="3326500956" sldId="286"/>
            <ac:spMk id="5" creationId="{EFB0F33C-1602-0A38-A415-9428C031793C}"/>
          </ac:spMkLst>
        </pc:spChg>
        <pc:spChg chg="del">
          <ac:chgData name="이 호진" userId="e7b51f9e24c37788" providerId="LiveId" clId="{F6DEFCC4-AEB1-48C8-A91C-481713A3840A}" dt="2022-06-23T10:00:03.885" v="56" actId="478"/>
          <ac:spMkLst>
            <pc:docMk/>
            <pc:sldMk cId="3326500956" sldId="286"/>
            <ac:spMk id="6" creationId="{3CD17491-15F9-EE1C-CC57-ED549160AFBF}"/>
          </ac:spMkLst>
        </pc:spChg>
        <pc:spChg chg="del">
          <ac:chgData name="이 호진" userId="e7b51f9e24c37788" providerId="LiveId" clId="{F6DEFCC4-AEB1-48C8-A91C-481713A3840A}" dt="2022-06-23T10:00:03.885" v="56" actId="478"/>
          <ac:spMkLst>
            <pc:docMk/>
            <pc:sldMk cId="3326500956" sldId="286"/>
            <ac:spMk id="7" creationId="{28607F08-95B3-C92C-D9C4-922F083DED42}"/>
          </ac:spMkLst>
        </pc:spChg>
        <pc:spChg chg="add mod">
          <ac:chgData name="이 호진" userId="e7b51f9e24c37788" providerId="LiveId" clId="{F6DEFCC4-AEB1-48C8-A91C-481713A3840A}" dt="2022-06-23T10:00:04.254" v="57"/>
          <ac:spMkLst>
            <pc:docMk/>
            <pc:sldMk cId="3326500956" sldId="286"/>
            <ac:spMk id="8" creationId="{429B4205-3FF0-1682-AA53-035240481ECE}"/>
          </ac:spMkLst>
        </pc:spChg>
        <pc:spChg chg="add mod">
          <ac:chgData name="이 호진" userId="e7b51f9e24c37788" providerId="LiveId" clId="{F6DEFCC4-AEB1-48C8-A91C-481713A3840A}" dt="2022-06-23T10:00:04.254" v="57"/>
          <ac:spMkLst>
            <pc:docMk/>
            <pc:sldMk cId="3326500956" sldId="286"/>
            <ac:spMk id="9" creationId="{0342FA1C-5CA8-1DEF-3616-3A78EEE6C623}"/>
          </ac:spMkLst>
        </pc:spChg>
        <pc:spChg chg="add mod">
          <ac:chgData name="이 호진" userId="e7b51f9e24c37788" providerId="LiveId" clId="{F6DEFCC4-AEB1-48C8-A91C-481713A3840A}" dt="2022-06-23T10:00:04.254" v="57"/>
          <ac:spMkLst>
            <pc:docMk/>
            <pc:sldMk cId="3326500956" sldId="286"/>
            <ac:spMk id="10" creationId="{33832757-188D-07E8-38C1-042A77A1607B}"/>
          </ac:spMkLst>
        </pc:spChg>
        <pc:spChg chg="add mod">
          <ac:chgData name="이 호진" userId="e7b51f9e24c37788" providerId="LiveId" clId="{F6DEFCC4-AEB1-48C8-A91C-481713A3840A}" dt="2022-06-23T10:00:04.254" v="57"/>
          <ac:spMkLst>
            <pc:docMk/>
            <pc:sldMk cId="3326500956" sldId="286"/>
            <ac:spMk id="11" creationId="{DA8F76F1-E341-FA70-C873-8705875CF66C}"/>
          </ac:spMkLst>
        </pc:spChg>
        <pc:picChg chg="add del mod">
          <ac:chgData name="이 호진" userId="e7b51f9e24c37788" providerId="LiveId" clId="{F6DEFCC4-AEB1-48C8-A91C-481713A3840A}" dt="2022-06-23T10:02:08.927" v="198" actId="478"/>
          <ac:picMkLst>
            <pc:docMk/>
            <pc:sldMk cId="3326500956" sldId="286"/>
            <ac:picMk id="12" creationId="{B545BD92-C43E-5C93-E1F8-C5047C6D4588}"/>
          </ac:picMkLst>
        </pc:picChg>
        <pc:picChg chg="add mod">
          <ac:chgData name="이 호진" userId="e7b51f9e24c37788" providerId="LiveId" clId="{F6DEFCC4-AEB1-48C8-A91C-481713A3840A}" dt="2022-06-23T10:02:23.518" v="204" actId="1076"/>
          <ac:picMkLst>
            <pc:docMk/>
            <pc:sldMk cId="3326500956" sldId="286"/>
            <ac:picMk id="1026" creationId="{2FEC3821-6279-4BDC-20FD-08E1D1966958}"/>
          </ac:picMkLst>
        </pc:picChg>
      </pc:sldChg>
      <pc:sldChg chg="addSp delSp modSp add mod">
        <pc:chgData name="이 호진" userId="e7b51f9e24c37788" providerId="LiveId" clId="{F6DEFCC4-AEB1-48C8-A91C-481713A3840A}" dt="2022-06-23T10:06:18.682" v="453" actId="1076"/>
        <pc:sldMkLst>
          <pc:docMk/>
          <pc:sldMk cId="3647016329" sldId="287"/>
        </pc:sldMkLst>
        <pc:spChg chg="add del mod">
          <ac:chgData name="이 호진" userId="e7b51f9e24c37788" providerId="LiveId" clId="{F6DEFCC4-AEB1-48C8-A91C-481713A3840A}" dt="2022-06-23T10:05:46.656" v="444" actId="21"/>
          <ac:spMkLst>
            <pc:docMk/>
            <pc:sldMk cId="3647016329" sldId="287"/>
            <ac:spMk id="2" creationId="{5A43EF48-4CAD-0E8A-5D68-7146E71550D7}"/>
          </ac:spMkLst>
        </pc:spChg>
        <pc:spChg chg="add mod">
          <ac:chgData name="이 호진" userId="e7b51f9e24c37788" providerId="LiveId" clId="{F6DEFCC4-AEB1-48C8-A91C-481713A3840A}" dt="2022-06-23T10:02:52.794" v="234" actId="14100"/>
          <ac:spMkLst>
            <pc:docMk/>
            <pc:sldMk cId="3647016329" sldId="287"/>
            <ac:spMk id="6" creationId="{9A92D479-D138-5ED0-9851-1C8E19231F71}"/>
          </ac:spMkLst>
        </pc:spChg>
        <pc:spChg chg="add mod">
          <ac:chgData name="이 호진" userId="e7b51f9e24c37788" providerId="LiveId" clId="{F6DEFCC4-AEB1-48C8-A91C-481713A3840A}" dt="2022-06-23T10:06:16.556" v="452" actId="1076"/>
          <ac:spMkLst>
            <pc:docMk/>
            <pc:sldMk cId="3647016329" sldId="287"/>
            <ac:spMk id="12" creationId="{F17B2D50-7B50-3722-677A-C206D08B6B25}"/>
          </ac:spMkLst>
        </pc:spChg>
        <pc:spChg chg="add mod">
          <ac:chgData name="이 호진" userId="e7b51f9e24c37788" providerId="LiveId" clId="{F6DEFCC4-AEB1-48C8-A91C-481713A3840A}" dt="2022-06-23T10:06:13.597" v="451" actId="1076"/>
          <ac:spMkLst>
            <pc:docMk/>
            <pc:sldMk cId="3647016329" sldId="287"/>
            <ac:spMk id="13" creationId="{89A1E9B4-A593-1E43-F300-0060516B3D8E}"/>
          </ac:spMkLst>
        </pc:spChg>
        <pc:picChg chg="add mod">
          <ac:chgData name="이 호진" userId="e7b51f9e24c37788" providerId="LiveId" clId="{F6DEFCC4-AEB1-48C8-A91C-481713A3840A}" dt="2022-06-23T10:05:43.100" v="443" actId="1076"/>
          <ac:picMkLst>
            <pc:docMk/>
            <pc:sldMk cId="3647016329" sldId="287"/>
            <ac:picMk id="4" creationId="{E6C3B6DE-301A-D32E-950F-E8BFBE7F6A85}"/>
          </ac:picMkLst>
        </pc:picChg>
        <pc:picChg chg="add mod">
          <ac:chgData name="이 호진" userId="e7b51f9e24c37788" providerId="LiveId" clId="{F6DEFCC4-AEB1-48C8-A91C-481713A3840A}" dt="2022-06-23T10:06:18.682" v="453" actId="1076"/>
          <ac:picMkLst>
            <pc:docMk/>
            <pc:sldMk cId="3647016329" sldId="287"/>
            <ac:picMk id="7" creationId="{B694DC00-0DD5-4740-99B0-6F40540C425C}"/>
          </ac:picMkLst>
        </pc:picChg>
      </pc:sldChg>
      <pc:sldChg chg="addSp modSp add mod ord">
        <pc:chgData name="이 호진" userId="e7b51f9e24c37788" providerId="LiveId" clId="{F6DEFCC4-AEB1-48C8-A91C-481713A3840A}" dt="2022-06-23T10:09:03.907" v="599" actId="6549"/>
        <pc:sldMkLst>
          <pc:docMk/>
          <pc:sldMk cId="1371483154" sldId="288"/>
        </pc:sldMkLst>
        <pc:spChg chg="add mod">
          <ac:chgData name="이 호진" userId="e7b51f9e24c37788" providerId="LiveId" clId="{F6DEFCC4-AEB1-48C8-A91C-481713A3840A}" dt="2022-06-23T10:09:03.907" v="599" actId="6549"/>
          <ac:spMkLst>
            <pc:docMk/>
            <pc:sldMk cId="1371483154" sldId="288"/>
            <ac:spMk id="7" creationId="{0A866EA1-A6FA-BB54-A8C5-9FC57A788BF4}"/>
          </ac:spMkLst>
        </pc:spChg>
        <pc:picChg chg="add mod">
          <ac:chgData name="이 호진" userId="e7b51f9e24c37788" providerId="LiveId" clId="{F6DEFCC4-AEB1-48C8-A91C-481713A3840A}" dt="2022-06-23T10:08:34.864" v="537" actId="1076"/>
          <ac:picMkLst>
            <pc:docMk/>
            <pc:sldMk cId="1371483154" sldId="288"/>
            <ac:picMk id="2050" creationId="{B1F0C51D-73B8-76FF-0DAD-6DCAC8D6327A}"/>
          </ac:picMkLst>
        </pc:picChg>
      </pc:sldChg>
      <pc:sldChg chg="addSp delSp modSp add del mod">
        <pc:chgData name="이 호진" userId="e7b51f9e24c37788" providerId="LiveId" clId="{F6DEFCC4-AEB1-48C8-A91C-481713A3840A}" dt="2022-06-23T10:10:13.284" v="600" actId="47"/>
        <pc:sldMkLst>
          <pc:docMk/>
          <pc:sldMk cId="3328023767" sldId="289"/>
        </pc:sldMkLst>
        <pc:spChg chg="add del mod">
          <ac:chgData name="이 호진" userId="e7b51f9e24c37788" providerId="LiveId" clId="{F6DEFCC4-AEB1-48C8-A91C-481713A3840A}" dt="2022-06-23T10:07:15.109" v="526" actId="21"/>
          <ac:spMkLst>
            <pc:docMk/>
            <pc:sldMk cId="3328023767" sldId="289"/>
            <ac:spMk id="6" creationId="{7D064421-EAA3-FE87-89FE-9633A60A4858}"/>
          </ac:spMkLst>
        </pc:spChg>
      </pc:sldChg>
      <pc:sldChg chg="add del">
        <pc:chgData name="이 호진" userId="e7b51f9e24c37788" providerId="LiveId" clId="{F6DEFCC4-AEB1-48C8-A91C-481713A3840A}" dt="2022-06-23T10:10:13.284" v="600" actId="47"/>
        <pc:sldMkLst>
          <pc:docMk/>
          <pc:sldMk cId="4045461006" sldId="290"/>
        </pc:sldMkLst>
      </pc:sldChg>
      <pc:sldChg chg="add">
        <pc:chgData name="이 호진" userId="e7b51f9e24c37788" providerId="LiveId" clId="{F6DEFCC4-AEB1-48C8-A91C-481713A3840A}" dt="2022-06-23T10:04:41.507" v="435"/>
        <pc:sldMkLst>
          <pc:docMk/>
          <pc:sldMk cId="3951312947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인코더 파형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E4775-CF5A-53EB-BA4F-4A1094A07C97}"/>
              </a:ext>
            </a:extLst>
          </p:cNvPr>
          <p:cNvSpPr txBox="1"/>
          <p:nvPr/>
        </p:nvSpPr>
        <p:spPr>
          <a:xfrm>
            <a:off x="204542" y="163579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엔코더의</a:t>
            </a:r>
            <a:r>
              <a:rPr lang="ko-KR" altLang="en-US" dirty="0"/>
              <a:t> 신호와 파형에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1FF1B-11B3-42C3-711A-D486F0FCCCC7}"/>
              </a:ext>
            </a:extLst>
          </p:cNvPr>
          <p:cNvSpPr txBox="1"/>
          <p:nvPr/>
        </p:nvSpPr>
        <p:spPr>
          <a:xfrm>
            <a:off x="411273" y="927604"/>
            <a:ext cx="750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엔코더는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모터가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회전할때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마다 일정한 펄스를 주기적으로 발생합니다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26" name="Picture 2" descr="DC 엔코더 모터의 동작 : 네이버 블로그">
            <a:extLst>
              <a:ext uri="{FF2B5EF4-FFF2-40B4-BE49-F238E27FC236}">
                <a16:creationId xmlns:a16="http://schemas.microsoft.com/office/drawing/2014/main" id="{2FEC3821-6279-4BDC-20FD-08E1D196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58" y="1682287"/>
            <a:ext cx="4909938" cy="29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EA782-B88F-6CBE-5DBB-1B387B21DAE9}"/>
              </a:ext>
            </a:extLst>
          </p:cNvPr>
          <p:cNvSpPr txBox="1"/>
          <p:nvPr/>
        </p:nvSpPr>
        <p:spPr>
          <a:xfrm>
            <a:off x="1034697" y="1913420"/>
            <a:ext cx="711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</a:t>
            </a:r>
            <a:endParaRPr lang="ko-KR" altLang="en-US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D318F-9EBF-5C6B-A440-0EF834E9B2E9}"/>
              </a:ext>
            </a:extLst>
          </p:cNvPr>
          <p:cNvSpPr txBox="1"/>
          <p:nvPr/>
        </p:nvSpPr>
        <p:spPr>
          <a:xfrm>
            <a:off x="1034697" y="3155929"/>
            <a:ext cx="711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</a:t>
            </a:r>
            <a:endParaRPr lang="ko-KR" altLang="en-US" sz="8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6F01791-127C-2BD3-D3F2-A2657E8420D5}"/>
              </a:ext>
            </a:extLst>
          </p:cNvPr>
          <p:cNvCxnSpPr>
            <a:stCxn id="6" idx="3"/>
          </p:cNvCxnSpPr>
          <p:nvPr/>
        </p:nvCxnSpPr>
        <p:spPr>
          <a:xfrm flipV="1">
            <a:off x="1746357" y="2575139"/>
            <a:ext cx="62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93B2F9-7D5F-D787-BD20-687A134A6A6E}"/>
              </a:ext>
            </a:extLst>
          </p:cNvPr>
          <p:cNvCxnSpPr>
            <a:stCxn id="7" idx="3"/>
          </p:cNvCxnSpPr>
          <p:nvPr/>
        </p:nvCxnSpPr>
        <p:spPr>
          <a:xfrm flipV="1">
            <a:off x="1746357" y="3817648"/>
            <a:ext cx="583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42CBBC-4A44-9139-94FB-7909AA5ADC52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엔코더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파형</a:t>
            </a:r>
          </a:p>
        </p:txBody>
      </p:sp>
    </p:spTree>
    <p:extLst>
      <p:ext uri="{BB962C8B-B14F-4D97-AF65-F5344CB8AC3E}">
        <p14:creationId xmlns:p14="http://schemas.microsoft.com/office/powerpoint/2010/main" val="332650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서보모터란? 1편 - 기술랩">
            <a:extLst>
              <a:ext uri="{FF2B5EF4-FFF2-40B4-BE49-F238E27FC236}">
                <a16:creationId xmlns:a16="http://schemas.microsoft.com/office/drawing/2014/main" id="{B1F0C51D-73B8-76FF-0DAD-6DCAC8D6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86" y="1692306"/>
            <a:ext cx="5867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66EA1-A6FA-BB54-A8C5-9FC57A788BF4}"/>
              </a:ext>
            </a:extLst>
          </p:cNvPr>
          <p:cNvSpPr txBox="1"/>
          <p:nvPr/>
        </p:nvSpPr>
        <p:spPr>
          <a:xfrm>
            <a:off x="584890" y="2016500"/>
            <a:ext cx="249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엔코더</a:t>
            </a:r>
            <a:r>
              <a:rPr lang="ko-KR" altLang="en-US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sz="2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디스크 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C0337-D6BA-D08E-686E-5D23682329F5}"/>
              </a:ext>
            </a:extLst>
          </p:cNvPr>
          <p:cNvSpPr txBox="1"/>
          <p:nvPr/>
        </p:nvSpPr>
        <p:spPr>
          <a:xfrm>
            <a:off x="409215" y="929625"/>
            <a:ext cx="810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포토센서를 이용한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광학엔코더의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경우 회전체에 여러 </a:t>
            </a:r>
            <a:r>
              <a:rPr lang="ko-KR" altLang="en-US" dirty="0">
                <a:solidFill>
                  <a:srgbClr val="C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홈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가지고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62C97-C4D4-BA55-26CF-B4D520608432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엔코더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장착</a:t>
            </a:r>
          </a:p>
        </p:txBody>
      </p:sp>
    </p:spTree>
    <p:extLst>
      <p:ext uri="{BB962C8B-B14F-4D97-AF65-F5344CB8AC3E}">
        <p14:creationId xmlns:p14="http://schemas.microsoft.com/office/powerpoint/2010/main" val="137148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직각 위상 인코더 원리 설명">
            <a:extLst>
              <a:ext uri="{FF2B5EF4-FFF2-40B4-BE49-F238E27FC236}">
                <a16:creationId xmlns:a16="http://schemas.microsoft.com/office/drawing/2014/main" id="{B694DC00-0DD5-4740-99B0-6F40540C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79" y="1953903"/>
            <a:ext cx="4102476" cy="13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7B2D50-7B50-3722-677A-C206D08B6B25}"/>
              </a:ext>
            </a:extLst>
          </p:cNvPr>
          <p:cNvSpPr txBox="1"/>
          <p:nvPr/>
        </p:nvSpPr>
        <p:spPr>
          <a:xfrm>
            <a:off x="4578679" y="1190412"/>
            <a:ext cx="427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엔코더는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 이상의 디지털 신호를 출력합니다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2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신호는 서로 교차하여 위상의 차이를 두고 출력합니다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3B6DE-301A-D32E-950F-E8BFBE7F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1" y="1237633"/>
            <a:ext cx="4146779" cy="31030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A1E9B4-A593-1E43-F300-0060516B3D8E}"/>
              </a:ext>
            </a:extLst>
          </p:cNvPr>
          <p:cNvSpPr txBox="1"/>
          <p:nvPr/>
        </p:nvSpPr>
        <p:spPr>
          <a:xfrm>
            <a:off x="4578679" y="3532902"/>
            <a:ext cx="4303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그림에서 볼 수 있듯 직각 위상 인코더에는 센서가 두 개 달려있으며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회전할 때 두 센서에서 나온 신호들의 주기가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1/4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만큼 떨어지도록 설계되어 있습니다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DB3BD-A2E9-BA80-83DD-58C5D957A061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파형의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위상차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01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B99701-A932-A14A-490C-180A18D7A3C6}"/>
              </a:ext>
            </a:extLst>
          </p:cNvPr>
          <p:cNvSpPr txBox="1"/>
          <p:nvPr/>
        </p:nvSpPr>
        <p:spPr>
          <a:xfrm>
            <a:off x="428236" y="962713"/>
            <a:ext cx="857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엔코더의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위상차를 이용하면 모터가 앞으로 회전할 때와 뒤로 회전할 때가 구분 가능합니다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Picture 4" descr="직각 위상 인코더 원리 설명">
            <a:extLst>
              <a:ext uri="{FF2B5EF4-FFF2-40B4-BE49-F238E27FC236}">
                <a16:creationId xmlns:a16="http://schemas.microsoft.com/office/drawing/2014/main" id="{407E0DFE-D543-AE43-A19D-73327D2BB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56" y="2076013"/>
            <a:ext cx="4102476" cy="13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4A66D3-4282-0C6F-6977-314C44E418C3}"/>
              </a:ext>
            </a:extLst>
          </p:cNvPr>
          <p:cNvSpPr txBox="1"/>
          <p:nvPr/>
        </p:nvSpPr>
        <p:spPr>
          <a:xfrm>
            <a:off x="5186832" y="2324783"/>
            <a:ext cx="321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위상의 차이를 분석하여 모터가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정회전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역회전을 구분합니다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67434-9866-4B13-2E67-B180BA047BB5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회전 구분</a:t>
            </a:r>
          </a:p>
        </p:txBody>
      </p:sp>
    </p:spTree>
    <p:extLst>
      <p:ext uri="{BB962C8B-B14F-4D97-AF65-F5344CB8AC3E}">
        <p14:creationId xmlns:p14="http://schemas.microsoft.com/office/powerpoint/2010/main" val="101286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E6A2AB-0898-C9F2-D707-B8DA0EF84C27}"/>
              </a:ext>
            </a:extLst>
          </p:cNvPr>
          <p:cNvSpPr txBox="1"/>
          <p:nvPr/>
        </p:nvSpPr>
        <p:spPr>
          <a:xfrm>
            <a:off x="414866" y="915145"/>
            <a:ext cx="8102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모터가 시계방향으로 돌고 있을 때는 그림의 오른쪽에서 왼쪽으로 볼 때와 같이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신호가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LOW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애서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바뀔 때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신호는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LOW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나타냅니다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  <p:pic>
        <p:nvPicPr>
          <p:cNvPr id="6" name="Picture 4" descr="직각 위상 인코더 원리 설명">
            <a:extLst>
              <a:ext uri="{FF2B5EF4-FFF2-40B4-BE49-F238E27FC236}">
                <a16:creationId xmlns:a16="http://schemas.microsoft.com/office/drawing/2014/main" id="{0A77C571-6C45-507A-10CE-BC34285B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2" y="2388787"/>
            <a:ext cx="7046874" cy="23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44E3AF-D83F-91D0-AA6D-4A801AE157AB}"/>
              </a:ext>
            </a:extLst>
          </p:cNvPr>
          <p:cNvCxnSpPr/>
          <p:nvPr/>
        </p:nvCxnSpPr>
        <p:spPr>
          <a:xfrm flipH="1">
            <a:off x="2192905" y="1948789"/>
            <a:ext cx="33141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1E45DF-253B-36D8-A73A-4F78082F48DE}"/>
              </a:ext>
            </a:extLst>
          </p:cNvPr>
          <p:cNvSpPr txBox="1"/>
          <p:nvPr/>
        </p:nvSpPr>
        <p:spPr>
          <a:xfrm>
            <a:off x="5763615" y="1764123"/>
            <a:ext cx="11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회전방향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5BA267-41D0-A020-CADC-3195EE7789FC}"/>
              </a:ext>
            </a:extLst>
          </p:cNvPr>
          <p:cNvSpPr/>
          <p:nvPr/>
        </p:nvSpPr>
        <p:spPr>
          <a:xfrm>
            <a:off x="5404344" y="2517082"/>
            <a:ext cx="48954" cy="44866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445521-BD74-ACC9-59D4-A4A77304E890}"/>
              </a:ext>
            </a:extLst>
          </p:cNvPr>
          <p:cNvSpPr/>
          <p:nvPr/>
        </p:nvSpPr>
        <p:spPr>
          <a:xfrm>
            <a:off x="5404344" y="3431672"/>
            <a:ext cx="48954" cy="44866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A823E-1DA1-AC3A-75B3-3717C4CBD5F3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정회전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45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E6A2AB-0898-C9F2-D707-B8DA0EF84C27}"/>
              </a:ext>
            </a:extLst>
          </p:cNvPr>
          <p:cNvSpPr txBox="1"/>
          <p:nvPr/>
        </p:nvSpPr>
        <p:spPr>
          <a:xfrm>
            <a:off x="333698" y="932947"/>
            <a:ext cx="8434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시계 반대 방향으로 돌고 있을 때는 그림의 왼쪽에서 오른쪽으로 볼 때와 같이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신호가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LOW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바뀔 때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신호는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</a:t>
            </a:r>
            <a:r>
              <a:rPr lang="ko-KR" altLang="en-US" sz="1800" b="0" i="0" dirty="0" err="1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가르키고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있게 됩니다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8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Picture 4" descr="직각 위상 인코더 원리 설명">
            <a:extLst>
              <a:ext uri="{FF2B5EF4-FFF2-40B4-BE49-F238E27FC236}">
                <a16:creationId xmlns:a16="http://schemas.microsoft.com/office/drawing/2014/main" id="{0A77C571-6C45-507A-10CE-BC34285B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4" y="2425587"/>
            <a:ext cx="7629957" cy="254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63DF98-D113-C071-226C-C2D0AE6A6CEE}"/>
              </a:ext>
            </a:extLst>
          </p:cNvPr>
          <p:cNvCxnSpPr>
            <a:cxnSpLocks/>
          </p:cNvCxnSpPr>
          <p:nvPr/>
        </p:nvCxnSpPr>
        <p:spPr>
          <a:xfrm>
            <a:off x="3393732" y="1911551"/>
            <a:ext cx="326039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6BC51E-014F-2E13-3544-D11F3F3B7F93}"/>
              </a:ext>
            </a:extLst>
          </p:cNvPr>
          <p:cNvSpPr txBox="1"/>
          <p:nvPr/>
        </p:nvSpPr>
        <p:spPr>
          <a:xfrm>
            <a:off x="2119364" y="1718953"/>
            <a:ext cx="11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회전방향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89B7A-8A7E-A7BA-08A3-4FD444F5F38E}"/>
              </a:ext>
            </a:extLst>
          </p:cNvPr>
          <p:cNvSpPr/>
          <p:nvPr/>
        </p:nvSpPr>
        <p:spPr>
          <a:xfrm>
            <a:off x="4667859" y="2479844"/>
            <a:ext cx="48954" cy="44866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2B3660-A2F6-FF30-371B-D22B008C515E}"/>
              </a:ext>
            </a:extLst>
          </p:cNvPr>
          <p:cNvSpPr/>
          <p:nvPr/>
        </p:nvSpPr>
        <p:spPr>
          <a:xfrm>
            <a:off x="4668554" y="3265812"/>
            <a:ext cx="48954" cy="44866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1BB11-7C08-20BA-D683-AA7F7705646E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역회전</a:t>
            </a:r>
          </a:p>
        </p:txBody>
      </p:sp>
    </p:spTree>
    <p:extLst>
      <p:ext uri="{BB962C8B-B14F-4D97-AF65-F5344CB8AC3E}">
        <p14:creationId xmlns:p14="http://schemas.microsoft.com/office/powerpoint/2010/main" val="39513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167</Words>
  <Application>Microsoft Office PowerPoint</Application>
  <PresentationFormat>화면 슬라이드 쇼(16:9)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11</cp:revision>
  <dcterms:created xsi:type="dcterms:W3CDTF">2022-02-09T03:28:42Z</dcterms:created>
  <dcterms:modified xsi:type="dcterms:W3CDTF">2024-04-16T07:30:52Z</dcterms:modified>
</cp:coreProperties>
</file>