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258" r:id="rId3"/>
    <p:sldId id="260" r:id="rId4"/>
    <p:sldId id="287" r:id="rId5"/>
    <p:sldId id="288" r:id="rId6"/>
    <p:sldId id="308" r:id="rId7"/>
    <p:sldId id="309" r:id="rId8"/>
    <p:sldId id="295" r:id="rId9"/>
    <p:sldId id="277" r:id="rId10"/>
    <p:sldId id="259" r:id="rId11"/>
    <p:sldId id="270" r:id="rId12"/>
    <p:sldId id="272" r:id="rId13"/>
    <p:sldId id="27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8F4F1-F3A6-4C64-9895-032174FACB1C}" v="11" dt="2022-06-07T08:47:15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35DEC10C-9515-4A09-8899-9BCFF0741E57}"/>
    <pc:docChg chg="undo custSel addSld modSld sldOrd">
      <pc:chgData name="이 호진" userId="e7b51f9e24c37788" providerId="LiveId" clId="{35DEC10C-9515-4A09-8899-9BCFF0741E57}" dt="2022-05-18T14:10:05.646" v="1299" actId="1076"/>
      <pc:docMkLst>
        <pc:docMk/>
      </pc:docMkLst>
      <pc:sldChg chg="addSp delSp modSp mod">
        <pc:chgData name="이 호진" userId="e7b51f9e24c37788" providerId="LiveId" clId="{35DEC10C-9515-4A09-8899-9BCFF0741E57}" dt="2022-05-18T13:27:31.668" v="113" actId="1076"/>
        <pc:sldMkLst>
          <pc:docMk/>
          <pc:sldMk cId="2184666338" sldId="256"/>
        </pc:sldMkLst>
        <pc:spChg chg="add mod">
          <ac:chgData name="이 호진" userId="e7b51f9e24c37788" providerId="LiveId" clId="{35DEC10C-9515-4A09-8899-9BCFF0741E57}" dt="2022-05-18T13:27:31.668" v="113" actId="1076"/>
          <ac:spMkLst>
            <pc:docMk/>
            <pc:sldMk cId="2184666338" sldId="256"/>
            <ac:spMk id="6" creationId="{AF1E223A-8EB2-DEBE-7FC6-AA9A8E58217A}"/>
          </ac:spMkLst>
        </pc:spChg>
        <pc:spChg chg="add mod">
          <ac:chgData name="이 호진" userId="e7b51f9e24c37788" providerId="LiveId" clId="{35DEC10C-9515-4A09-8899-9BCFF0741E57}" dt="2022-05-18T13:27:27.316" v="111" actId="1076"/>
          <ac:spMkLst>
            <pc:docMk/>
            <pc:sldMk cId="2184666338" sldId="256"/>
            <ac:spMk id="10" creationId="{52147996-0445-8D50-322D-3DAA9104C470}"/>
          </ac:spMkLst>
        </pc:spChg>
        <pc:picChg chg="del mod">
          <ac:chgData name="이 호진" userId="e7b51f9e24c37788" providerId="LiveId" clId="{35DEC10C-9515-4A09-8899-9BCFF0741E57}" dt="2022-05-18T13:27:07.856" v="83" actId="478"/>
          <ac:picMkLst>
            <pc:docMk/>
            <pc:sldMk cId="2184666338" sldId="256"/>
            <ac:picMk id="3" creationId="{A9E0232F-F65F-4512-A00B-BD8CCB5729C3}"/>
          </ac:picMkLst>
        </pc:picChg>
        <pc:picChg chg="add mod">
          <ac:chgData name="이 호진" userId="e7b51f9e24c37788" providerId="LiveId" clId="{35DEC10C-9515-4A09-8899-9BCFF0741E57}" dt="2022-05-18T13:27:28.870" v="112" actId="1076"/>
          <ac:picMkLst>
            <pc:docMk/>
            <pc:sldMk cId="2184666338" sldId="256"/>
            <ac:picMk id="5" creationId="{6883D32B-06C8-3EED-99FC-F69D2E7DF1E0}"/>
          </ac:picMkLst>
        </pc:picChg>
      </pc:sldChg>
      <pc:sldChg chg="addSp delSp modSp mod">
        <pc:chgData name="이 호진" userId="e7b51f9e24c37788" providerId="LiveId" clId="{35DEC10C-9515-4A09-8899-9BCFF0741E57}" dt="2022-05-18T13:31:15.553" v="406" actId="14100"/>
        <pc:sldMkLst>
          <pc:docMk/>
          <pc:sldMk cId="783510813" sldId="257"/>
        </pc:sldMkLst>
        <pc:spChg chg="add mod">
          <ac:chgData name="이 호진" userId="e7b51f9e24c37788" providerId="LiveId" clId="{35DEC10C-9515-4A09-8899-9BCFF0741E57}" dt="2022-05-18T13:29:34.938" v="162" actId="1076"/>
          <ac:spMkLst>
            <pc:docMk/>
            <pc:sldMk cId="783510813" sldId="257"/>
            <ac:spMk id="2" creationId="{592A6F42-FABD-B49B-3EC0-D924C754842B}"/>
          </ac:spMkLst>
        </pc:spChg>
        <pc:spChg chg="add mod">
          <ac:chgData name="이 호진" userId="e7b51f9e24c37788" providerId="LiveId" clId="{35DEC10C-9515-4A09-8899-9BCFF0741E57}" dt="2022-05-18T13:29:09.491" v="156" actId="1076"/>
          <ac:spMkLst>
            <pc:docMk/>
            <pc:sldMk cId="783510813" sldId="257"/>
            <ac:spMk id="5" creationId="{934C0E16-178E-B855-C673-2AFAFFFD2990}"/>
          </ac:spMkLst>
        </pc:spChg>
        <pc:spChg chg="add mod">
          <ac:chgData name="이 호진" userId="e7b51f9e24c37788" providerId="LiveId" clId="{35DEC10C-9515-4A09-8899-9BCFF0741E57}" dt="2022-05-18T13:29:30.472" v="161" actId="1076"/>
          <ac:spMkLst>
            <pc:docMk/>
            <pc:sldMk cId="783510813" sldId="257"/>
            <ac:spMk id="11" creationId="{3E08508D-A99B-71A7-D469-78ECDCFBCD81}"/>
          </ac:spMkLst>
        </pc:spChg>
        <pc:spChg chg="add mod">
          <ac:chgData name="이 호진" userId="e7b51f9e24c37788" providerId="LiveId" clId="{35DEC10C-9515-4A09-8899-9BCFF0741E57}" dt="2022-05-18T13:29:14.431" v="158" actId="1076"/>
          <ac:spMkLst>
            <pc:docMk/>
            <pc:sldMk cId="783510813" sldId="257"/>
            <ac:spMk id="12" creationId="{61922765-E312-9276-8D09-BFA987EE512A}"/>
          </ac:spMkLst>
        </pc:spChg>
        <pc:spChg chg="add mod">
          <ac:chgData name="이 호진" userId="e7b51f9e24c37788" providerId="LiveId" clId="{35DEC10C-9515-4A09-8899-9BCFF0741E57}" dt="2022-05-18T13:29:58.536" v="190" actId="6549"/>
          <ac:spMkLst>
            <pc:docMk/>
            <pc:sldMk cId="783510813" sldId="257"/>
            <ac:spMk id="18" creationId="{7887145D-5C69-F54A-229B-B44024CAE664}"/>
          </ac:spMkLst>
        </pc:spChg>
        <pc:spChg chg="add mod">
          <ac:chgData name="이 호진" userId="e7b51f9e24c37788" providerId="LiveId" clId="{35DEC10C-9515-4A09-8899-9BCFF0741E57}" dt="2022-05-18T13:31:15.553" v="406" actId="14100"/>
          <ac:spMkLst>
            <pc:docMk/>
            <pc:sldMk cId="783510813" sldId="257"/>
            <ac:spMk id="19" creationId="{07F652C4-763C-0CAA-E95A-829465FE72C8}"/>
          </ac:spMkLst>
        </pc:spChg>
        <pc:picChg chg="del mod">
          <ac:chgData name="이 호진" userId="e7b51f9e24c37788" providerId="LiveId" clId="{35DEC10C-9515-4A09-8899-9BCFF0741E57}" dt="2022-05-18T13:28:37.495" v="147" actId="478"/>
          <ac:picMkLst>
            <pc:docMk/>
            <pc:sldMk cId="783510813" sldId="257"/>
            <ac:picMk id="3" creationId="{EC11ABAA-3043-40EB-A709-BA22AC998A91}"/>
          </ac:picMkLst>
        </pc:picChg>
        <pc:picChg chg="add mod">
          <ac:chgData name="이 호진" userId="e7b51f9e24c37788" providerId="LiveId" clId="{35DEC10C-9515-4A09-8899-9BCFF0741E57}" dt="2022-05-18T13:28:39.711" v="148" actId="1076"/>
          <ac:picMkLst>
            <pc:docMk/>
            <pc:sldMk cId="783510813" sldId="257"/>
            <ac:picMk id="10" creationId="{C9A40C9F-7A87-B150-663E-04196DBDF0C9}"/>
          </ac:picMkLst>
        </pc:picChg>
        <pc:cxnChg chg="add mod">
          <ac:chgData name="이 호진" userId="e7b51f9e24c37788" providerId="LiveId" clId="{35DEC10C-9515-4A09-8899-9BCFF0741E57}" dt="2022-05-18T13:29:45.717" v="164" actId="1582"/>
          <ac:cxnSpMkLst>
            <pc:docMk/>
            <pc:sldMk cId="783510813" sldId="257"/>
            <ac:cxnSpMk id="13" creationId="{3D8F601A-C7F1-87DF-1307-CF786DCCA915}"/>
          </ac:cxnSpMkLst>
        </pc:cxnChg>
        <pc:cxnChg chg="add mod">
          <ac:chgData name="이 호진" userId="e7b51f9e24c37788" providerId="LiveId" clId="{35DEC10C-9515-4A09-8899-9BCFF0741E57}" dt="2022-05-18T13:29:45.717" v="164" actId="1582"/>
          <ac:cxnSpMkLst>
            <pc:docMk/>
            <pc:sldMk cId="783510813" sldId="257"/>
            <ac:cxnSpMk id="15" creationId="{4B7CE715-09E3-A3A5-F7E6-16F92C22F3E3}"/>
          </ac:cxnSpMkLst>
        </pc:cxnChg>
      </pc:sldChg>
      <pc:sldChg chg="addSp delSp modSp mod ord">
        <pc:chgData name="이 호진" userId="e7b51f9e24c37788" providerId="LiveId" clId="{35DEC10C-9515-4A09-8899-9BCFF0741E57}" dt="2022-05-18T13:35:30.693" v="571"/>
        <pc:sldMkLst>
          <pc:docMk/>
          <pc:sldMk cId="432094218" sldId="261"/>
        </pc:sldMkLst>
        <pc:spChg chg="add del mod">
          <ac:chgData name="이 호진" userId="e7b51f9e24c37788" providerId="LiveId" clId="{35DEC10C-9515-4A09-8899-9BCFF0741E57}" dt="2022-05-18T13:31:08.354" v="403" actId="21"/>
          <ac:spMkLst>
            <pc:docMk/>
            <pc:sldMk cId="432094218" sldId="261"/>
            <ac:spMk id="2" creationId="{8DA7AB19-3F13-4EFF-13B7-2BB960551449}"/>
          </ac:spMkLst>
        </pc:spChg>
        <pc:spChg chg="add mod">
          <ac:chgData name="이 호진" userId="e7b51f9e24c37788" providerId="LiveId" clId="{35DEC10C-9515-4A09-8899-9BCFF0741E57}" dt="2022-05-18T13:35:13.646" v="564" actId="1076"/>
          <ac:spMkLst>
            <pc:docMk/>
            <pc:sldMk cId="432094218" sldId="261"/>
            <ac:spMk id="11" creationId="{C2B1D32B-58BE-EBAB-BC8B-51CD4FE8D84D}"/>
          </ac:spMkLst>
        </pc:spChg>
        <pc:spChg chg="add mod">
          <ac:chgData name="이 호진" userId="e7b51f9e24c37788" providerId="LiveId" clId="{35DEC10C-9515-4A09-8899-9BCFF0741E57}" dt="2022-05-18T13:35:22.434" v="568" actId="1076"/>
          <ac:spMkLst>
            <pc:docMk/>
            <pc:sldMk cId="432094218" sldId="261"/>
            <ac:spMk id="12" creationId="{A3CFF915-2EBB-D7F7-0DD4-0DF8B9C00F26}"/>
          </ac:spMkLst>
        </pc:spChg>
        <pc:picChg chg="del">
          <ac:chgData name="이 호진" userId="e7b51f9e24c37788" providerId="LiveId" clId="{35DEC10C-9515-4A09-8899-9BCFF0741E57}" dt="2022-05-18T13:31:18.720" v="407" actId="478"/>
          <ac:picMkLst>
            <pc:docMk/>
            <pc:sldMk cId="432094218" sldId="261"/>
            <ac:picMk id="3" creationId="{19846309-3DA4-4ECA-B85B-328A14CCC8CB}"/>
          </ac:picMkLst>
        </pc:picChg>
        <pc:picChg chg="add mod">
          <ac:chgData name="이 호진" userId="e7b51f9e24c37788" providerId="LiveId" clId="{35DEC10C-9515-4A09-8899-9BCFF0741E57}" dt="2022-05-18T13:35:24.504" v="569" actId="1076"/>
          <ac:picMkLst>
            <pc:docMk/>
            <pc:sldMk cId="432094218" sldId="261"/>
            <ac:picMk id="10" creationId="{1EFEE555-9756-A3AF-2C5E-02C42E7D61FB}"/>
          </ac:picMkLst>
        </pc:picChg>
      </pc:sldChg>
      <pc:sldChg chg="addSp delSp modSp mod ord">
        <pc:chgData name="이 호진" userId="e7b51f9e24c37788" providerId="LiveId" clId="{35DEC10C-9515-4A09-8899-9BCFF0741E57}" dt="2022-05-18T13:42:59.018" v="789"/>
        <pc:sldMkLst>
          <pc:docMk/>
          <pc:sldMk cId="4207078365" sldId="262"/>
        </pc:sldMkLst>
        <pc:spChg chg="add del mod">
          <ac:chgData name="이 호진" userId="e7b51f9e24c37788" providerId="LiveId" clId="{35DEC10C-9515-4A09-8899-9BCFF0741E57}" dt="2022-05-18T13:35:03.576" v="560" actId="21"/>
          <ac:spMkLst>
            <pc:docMk/>
            <pc:sldMk cId="4207078365" sldId="262"/>
            <ac:spMk id="2" creationId="{E47BB1C9-5E04-7FC5-1BB0-851C111552BE}"/>
          </ac:spMkLst>
        </pc:spChg>
        <pc:spChg chg="add del mod">
          <ac:chgData name="이 호진" userId="e7b51f9e24c37788" providerId="LiveId" clId="{35DEC10C-9515-4A09-8899-9BCFF0741E57}" dt="2022-05-18T13:35:03.576" v="560" actId="21"/>
          <ac:spMkLst>
            <pc:docMk/>
            <pc:sldMk cId="4207078365" sldId="262"/>
            <ac:spMk id="5" creationId="{D1EB07C7-BE67-76E6-25D2-2EAED46D3A0C}"/>
          </ac:spMkLst>
        </pc:spChg>
        <pc:spChg chg="add mod">
          <ac:chgData name="이 호진" userId="e7b51f9e24c37788" providerId="LiveId" clId="{35DEC10C-9515-4A09-8899-9BCFF0741E57}" dt="2022-05-18T13:41:42.433" v="644" actId="1076"/>
          <ac:spMkLst>
            <pc:docMk/>
            <pc:sldMk cId="4207078365" sldId="262"/>
            <ac:spMk id="6" creationId="{EBB14503-BC95-F396-5C13-0611F78195EC}"/>
          </ac:spMkLst>
        </pc:spChg>
        <pc:spChg chg="add mod">
          <ac:chgData name="이 호진" userId="e7b51f9e24c37788" providerId="LiveId" clId="{35DEC10C-9515-4A09-8899-9BCFF0741E57}" dt="2022-05-18T13:42:37.728" v="784" actId="1076"/>
          <ac:spMkLst>
            <pc:docMk/>
            <pc:sldMk cId="4207078365" sldId="262"/>
            <ac:spMk id="10" creationId="{9ADADD89-1302-CA26-2B8E-509BB55BF658}"/>
          </ac:spMkLst>
        </pc:spChg>
        <pc:picChg chg="del mod">
          <ac:chgData name="이 호진" userId="e7b51f9e24c37788" providerId="LiveId" clId="{35DEC10C-9515-4A09-8899-9BCFF0741E57}" dt="2022-05-18T13:35:00.013" v="559" actId="478"/>
          <ac:picMkLst>
            <pc:docMk/>
            <pc:sldMk cId="4207078365" sldId="262"/>
            <ac:picMk id="3" creationId="{48B8C8AC-60FD-4ABA-AA9F-644DEDBC7A61}"/>
          </ac:picMkLst>
        </pc:picChg>
        <pc:picChg chg="add mod">
          <ac:chgData name="이 호진" userId="e7b51f9e24c37788" providerId="LiveId" clId="{35DEC10C-9515-4A09-8899-9BCFF0741E57}" dt="2022-05-18T13:42:52.115" v="787" actId="1076"/>
          <ac:picMkLst>
            <pc:docMk/>
            <pc:sldMk cId="4207078365" sldId="262"/>
            <ac:picMk id="12" creationId="{1DEE747C-93D3-0E05-FEE3-A73307432711}"/>
          </ac:picMkLst>
        </pc:picChg>
      </pc:sldChg>
      <pc:sldChg chg="addSp modSp mod ord">
        <pc:chgData name="이 호진" userId="e7b51f9e24c37788" providerId="LiveId" clId="{35DEC10C-9515-4A09-8899-9BCFF0741E57}" dt="2022-05-18T13:36:02.260" v="581"/>
        <pc:sldMkLst>
          <pc:docMk/>
          <pc:sldMk cId="938803458" sldId="263"/>
        </pc:sldMkLst>
        <pc:picChg chg="mod">
          <ac:chgData name="이 호진" userId="e7b51f9e24c37788" providerId="LiveId" clId="{35DEC10C-9515-4A09-8899-9BCFF0741E57}" dt="2022-05-18T13:36:00.278" v="579" actId="1076"/>
          <ac:picMkLst>
            <pc:docMk/>
            <pc:sldMk cId="938803458" sldId="263"/>
            <ac:picMk id="3" creationId="{D2499683-DDFC-4FF1-AE1D-4ED4A36329DD}"/>
          </ac:picMkLst>
        </pc:picChg>
        <pc:picChg chg="add mod">
          <ac:chgData name="이 호진" userId="e7b51f9e24c37788" providerId="LiveId" clId="{35DEC10C-9515-4A09-8899-9BCFF0741E57}" dt="2022-05-18T13:35:58.917" v="578" actId="1076"/>
          <ac:picMkLst>
            <pc:docMk/>
            <pc:sldMk cId="938803458" sldId="263"/>
            <ac:picMk id="10" creationId="{CED097E1-46B2-875E-5D16-EFB945F67E03}"/>
          </ac:picMkLst>
        </pc:picChg>
      </pc:sldChg>
      <pc:sldChg chg="delSp mod">
        <pc:chgData name="이 호진" userId="e7b51f9e24c37788" providerId="LiveId" clId="{35DEC10C-9515-4A09-8899-9BCFF0741E57}" dt="2022-05-18T13:35:53.293" v="575" actId="21"/>
        <pc:sldMkLst>
          <pc:docMk/>
          <pc:sldMk cId="3540641982" sldId="264"/>
        </pc:sldMkLst>
        <pc:picChg chg="del">
          <ac:chgData name="이 호진" userId="e7b51f9e24c37788" providerId="LiveId" clId="{35DEC10C-9515-4A09-8899-9BCFF0741E57}" dt="2022-05-18T13:35:53.293" v="575" actId="21"/>
          <ac:picMkLst>
            <pc:docMk/>
            <pc:sldMk cId="3540641982" sldId="264"/>
            <ac:picMk id="3" creationId="{867C43D9-AC4E-4EE6-ACC4-CE73AA948809}"/>
          </ac:picMkLst>
        </pc:picChg>
      </pc:sldChg>
      <pc:sldChg chg="addSp delSp modSp mod ord">
        <pc:chgData name="이 호진" userId="e7b51f9e24c37788" providerId="LiveId" clId="{35DEC10C-9515-4A09-8899-9BCFF0741E57}" dt="2022-05-18T13:56:05.618" v="1238" actId="1076"/>
        <pc:sldMkLst>
          <pc:docMk/>
          <pc:sldMk cId="2855151436" sldId="265"/>
        </pc:sldMkLst>
        <pc:spChg chg="add mod">
          <ac:chgData name="이 호진" userId="e7b51f9e24c37788" providerId="LiveId" clId="{35DEC10C-9515-4A09-8899-9BCFF0741E57}" dt="2022-05-18T13:55:29.449" v="1204" actId="255"/>
          <ac:spMkLst>
            <pc:docMk/>
            <pc:sldMk cId="2855151436" sldId="265"/>
            <ac:spMk id="6" creationId="{76D1B34C-C45D-A685-FCBF-A01B8066C366}"/>
          </ac:spMkLst>
        </pc:spChg>
        <pc:spChg chg="add mod">
          <ac:chgData name="이 호진" userId="e7b51f9e24c37788" providerId="LiveId" clId="{35DEC10C-9515-4A09-8899-9BCFF0741E57}" dt="2022-05-18T13:55:55.379" v="1233" actId="14100"/>
          <ac:spMkLst>
            <pc:docMk/>
            <pc:sldMk cId="2855151436" sldId="265"/>
            <ac:spMk id="10" creationId="{E6E6AD37-A239-C9BE-12C5-9F80F70B9303}"/>
          </ac:spMkLst>
        </pc:spChg>
        <pc:spChg chg="add mod">
          <ac:chgData name="이 호진" userId="e7b51f9e24c37788" providerId="LiveId" clId="{35DEC10C-9515-4A09-8899-9BCFF0741E57}" dt="2022-05-18T13:55:37.781" v="1208" actId="20577"/>
          <ac:spMkLst>
            <pc:docMk/>
            <pc:sldMk cId="2855151436" sldId="265"/>
            <ac:spMk id="11" creationId="{299D1BCC-942D-98AB-1EF4-FC87D8BD8CC0}"/>
          </ac:spMkLst>
        </pc:spChg>
        <pc:spChg chg="add mod">
          <ac:chgData name="이 호진" userId="e7b51f9e24c37788" providerId="LiveId" clId="{35DEC10C-9515-4A09-8899-9BCFF0741E57}" dt="2022-05-18T13:56:05.618" v="1238" actId="1076"/>
          <ac:spMkLst>
            <pc:docMk/>
            <pc:sldMk cId="2855151436" sldId="265"/>
            <ac:spMk id="13" creationId="{F01BAD6F-26D3-3FBA-2415-61CEEDB081B2}"/>
          </ac:spMkLst>
        </pc:spChg>
        <pc:picChg chg="mod">
          <ac:chgData name="이 호진" userId="e7b51f9e24c37788" providerId="LiveId" clId="{35DEC10C-9515-4A09-8899-9BCFF0741E57}" dt="2022-05-18T13:55:11.839" v="1179" actId="14100"/>
          <ac:picMkLst>
            <pc:docMk/>
            <pc:sldMk cId="2855151436" sldId="265"/>
            <ac:picMk id="3" creationId="{C4F5ED5D-F047-4E62-9A57-D628C2E0A1A2}"/>
          </ac:picMkLst>
        </pc:picChg>
        <pc:picChg chg="add mod">
          <ac:chgData name="이 호진" userId="e7b51f9e24c37788" providerId="LiveId" clId="{35DEC10C-9515-4A09-8899-9BCFF0741E57}" dt="2022-05-18T13:55:07.948" v="1177" actId="1076"/>
          <ac:picMkLst>
            <pc:docMk/>
            <pc:sldMk cId="2855151436" sldId="265"/>
            <ac:picMk id="5" creationId="{A6C2F1EA-26DA-7E2F-DFFE-DB5FCCB23E4F}"/>
          </ac:picMkLst>
        </pc:picChg>
        <pc:picChg chg="add del mod">
          <ac:chgData name="이 호진" userId="e7b51f9e24c37788" providerId="LiveId" clId="{35DEC10C-9515-4A09-8899-9BCFF0741E57}" dt="2022-05-18T13:33:33.937" v="413" actId="21"/>
          <ac:picMkLst>
            <pc:docMk/>
            <pc:sldMk cId="2855151436" sldId="265"/>
            <ac:picMk id="1026" creationId="{E8C4677B-83FF-342C-15F1-E6EBE90D3A2C}"/>
          </ac:picMkLst>
        </pc:picChg>
      </pc:sldChg>
      <pc:sldChg chg="addSp modSp mod ord">
        <pc:chgData name="이 호진" userId="e7b51f9e24c37788" providerId="LiveId" clId="{35DEC10C-9515-4A09-8899-9BCFF0741E57}" dt="2022-05-18T14:10:05.646" v="1299" actId="1076"/>
        <pc:sldMkLst>
          <pc:docMk/>
          <pc:sldMk cId="506451422" sldId="266"/>
        </pc:sldMkLst>
        <pc:spChg chg="add mod">
          <ac:chgData name="이 호진" userId="e7b51f9e24c37788" providerId="LiveId" clId="{35DEC10C-9515-4A09-8899-9BCFF0741E57}" dt="2022-05-18T14:10:00.411" v="1298" actId="20577"/>
          <ac:spMkLst>
            <pc:docMk/>
            <pc:sldMk cId="506451422" sldId="266"/>
            <ac:spMk id="13" creationId="{E7A90DD0-881A-1FA3-63CD-A328E2852F85}"/>
          </ac:spMkLst>
        </pc:spChg>
        <pc:picChg chg="mod">
          <ac:chgData name="이 호진" userId="e7b51f9e24c37788" providerId="LiveId" clId="{35DEC10C-9515-4A09-8899-9BCFF0741E57}" dt="2022-05-18T14:10:05.646" v="1299" actId="1076"/>
          <ac:picMkLst>
            <pc:docMk/>
            <pc:sldMk cId="506451422" sldId="266"/>
            <ac:picMk id="3" creationId="{EC2EE8FD-20A6-4684-B92A-ABB588DEE9FA}"/>
          </ac:picMkLst>
        </pc:picChg>
        <pc:picChg chg="add mod">
          <ac:chgData name="이 호진" userId="e7b51f9e24c37788" providerId="LiveId" clId="{35DEC10C-9515-4A09-8899-9BCFF0741E57}" dt="2022-05-18T14:10:05.646" v="1299" actId="1076"/>
          <ac:picMkLst>
            <pc:docMk/>
            <pc:sldMk cId="506451422" sldId="266"/>
            <ac:picMk id="10" creationId="{B233EF4D-31C9-CDD4-65AB-F38656A210F1}"/>
          </ac:picMkLst>
        </pc:picChg>
        <pc:picChg chg="add mod">
          <ac:chgData name="이 호진" userId="e7b51f9e24c37788" providerId="LiveId" clId="{35DEC10C-9515-4A09-8899-9BCFF0741E57}" dt="2022-05-18T14:10:05.646" v="1299" actId="1076"/>
          <ac:picMkLst>
            <pc:docMk/>
            <pc:sldMk cId="506451422" sldId="266"/>
            <ac:picMk id="11" creationId="{45144B8A-9099-FDAA-96E6-C9B843EAD7E4}"/>
          </ac:picMkLst>
        </pc:picChg>
        <pc:picChg chg="add mod">
          <ac:chgData name="이 호진" userId="e7b51f9e24c37788" providerId="LiveId" clId="{35DEC10C-9515-4A09-8899-9BCFF0741E57}" dt="2022-05-18T14:10:05.646" v="1299" actId="1076"/>
          <ac:picMkLst>
            <pc:docMk/>
            <pc:sldMk cId="506451422" sldId="266"/>
            <ac:picMk id="12" creationId="{B6480274-7243-0CA0-B064-2E2D6F925407}"/>
          </ac:picMkLst>
        </pc:picChg>
      </pc:sldChg>
      <pc:sldChg chg="addSp delSp modSp mod ord">
        <pc:chgData name="이 호진" userId="e7b51f9e24c37788" providerId="LiveId" clId="{35DEC10C-9515-4A09-8899-9BCFF0741E57}" dt="2022-05-18T13:57:18.035" v="1243"/>
        <pc:sldMkLst>
          <pc:docMk/>
          <pc:sldMk cId="1081725185" sldId="267"/>
        </pc:sldMkLst>
        <pc:spChg chg="add del mod">
          <ac:chgData name="이 호진" userId="e7b51f9e24c37788" providerId="LiveId" clId="{35DEC10C-9515-4A09-8899-9BCFF0741E57}" dt="2022-05-18T13:55:58.112" v="1234" actId="21"/>
          <ac:spMkLst>
            <pc:docMk/>
            <pc:sldMk cId="1081725185" sldId="267"/>
            <ac:spMk id="2" creationId="{B5136EDF-BA64-43F7-B2C0-6381DB791FAA}"/>
          </ac:spMkLst>
        </pc:spChg>
        <pc:picChg chg="del mod">
          <ac:chgData name="이 호진" userId="e7b51f9e24c37788" providerId="LiveId" clId="{35DEC10C-9515-4A09-8899-9BCFF0741E57}" dt="2022-05-18T13:37:55.153" v="598" actId="21"/>
          <ac:picMkLst>
            <pc:docMk/>
            <pc:sldMk cId="1081725185" sldId="267"/>
            <ac:picMk id="3" creationId="{127540CE-BB9B-4260-94FE-22C0659618A3}"/>
          </ac:picMkLst>
        </pc:picChg>
        <pc:picChg chg="add mod">
          <ac:chgData name="이 호진" userId="e7b51f9e24c37788" providerId="LiveId" clId="{35DEC10C-9515-4A09-8899-9BCFF0741E57}" dt="2022-05-18T13:57:16.177" v="1241" actId="1076"/>
          <ac:picMkLst>
            <pc:docMk/>
            <pc:sldMk cId="1081725185" sldId="267"/>
            <ac:picMk id="6" creationId="{CADC3443-BA14-F653-A25A-4AD4126862BB}"/>
          </ac:picMkLst>
        </pc:picChg>
      </pc:sldChg>
      <pc:sldChg chg="addSp delSp modSp mod ord">
        <pc:chgData name="이 호진" userId="e7b51f9e24c37788" providerId="LiveId" clId="{35DEC10C-9515-4A09-8899-9BCFF0741E57}" dt="2022-05-18T13:46:45.519" v="1074"/>
        <pc:sldMkLst>
          <pc:docMk/>
          <pc:sldMk cId="4170735058" sldId="268"/>
        </pc:sldMkLst>
        <pc:spChg chg="add mod">
          <ac:chgData name="이 호진" userId="e7b51f9e24c37788" providerId="LiveId" clId="{35DEC10C-9515-4A09-8899-9BCFF0741E57}" dt="2022-05-18T13:45:43.931" v="1024" actId="255"/>
          <ac:spMkLst>
            <pc:docMk/>
            <pc:sldMk cId="4170735058" sldId="268"/>
            <ac:spMk id="6" creationId="{2456AE59-18E1-359E-132A-CB43D7BE9005}"/>
          </ac:spMkLst>
        </pc:spChg>
        <pc:spChg chg="add mod">
          <ac:chgData name="이 호진" userId="e7b51f9e24c37788" providerId="LiveId" clId="{35DEC10C-9515-4A09-8899-9BCFF0741E57}" dt="2022-05-18T13:46:23.608" v="1072" actId="1076"/>
          <ac:spMkLst>
            <pc:docMk/>
            <pc:sldMk cId="4170735058" sldId="268"/>
            <ac:spMk id="11" creationId="{97050DE5-FAFD-B62E-C665-F71AA1405AF7}"/>
          </ac:spMkLst>
        </pc:spChg>
        <pc:picChg chg="del mod">
          <ac:chgData name="이 호진" userId="e7b51f9e24c37788" providerId="LiveId" clId="{35DEC10C-9515-4A09-8899-9BCFF0741E57}" dt="2022-05-18T13:38:24.307" v="609" actId="21"/>
          <ac:picMkLst>
            <pc:docMk/>
            <pc:sldMk cId="4170735058" sldId="268"/>
            <ac:picMk id="3" creationId="{35BC02EB-95A8-4F13-BA3F-1199AB568243}"/>
          </ac:picMkLst>
        </pc:picChg>
        <pc:picChg chg="add mod">
          <ac:chgData name="이 호진" userId="e7b51f9e24c37788" providerId="LiveId" clId="{35DEC10C-9515-4A09-8899-9BCFF0741E57}" dt="2022-05-18T13:45:46.291" v="1025" actId="1076"/>
          <ac:picMkLst>
            <pc:docMk/>
            <pc:sldMk cId="4170735058" sldId="268"/>
            <ac:picMk id="5" creationId="{1AE10A36-6722-DA19-AA08-BD72EBA8E382}"/>
          </ac:picMkLst>
        </pc:picChg>
        <pc:picChg chg="add del mod">
          <ac:chgData name="이 호진" userId="e7b51f9e24c37788" providerId="LiveId" clId="{35DEC10C-9515-4A09-8899-9BCFF0741E57}" dt="2022-05-18T13:38:24.307" v="609" actId="21"/>
          <ac:picMkLst>
            <pc:docMk/>
            <pc:sldMk cId="4170735058" sldId="268"/>
            <ac:picMk id="10" creationId="{C6CE8F67-FCD0-7792-87BD-5D9EC1438B73}"/>
          </ac:picMkLst>
        </pc:picChg>
      </pc:sldChg>
      <pc:sldChg chg="delSp modSp mod ord">
        <pc:chgData name="이 호진" userId="e7b51f9e24c37788" providerId="LiveId" clId="{35DEC10C-9515-4A09-8899-9BCFF0741E57}" dt="2022-05-18T13:38:16.869" v="606" actId="21"/>
        <pc:sldMkLst>
          <pc:docMk/>
          <pc:sldMk cId="1198875761" sldId="269"/>
        </pc:sldMkLst>
        <pc:picChg chg="del mod">
          <ac:chgData name="이 호진" userId="e7b51f9e24c37788" providerId="LiveId" clId="{35DEC10C-9515-4A09-8899-9BCFF0741E57}" dt="2022-05-18T13:38:16.869" v="606" actId="21"/>
          <ac:picMkLst>
            <pc:docMk/>
            <pc:sldMk cId="1198875761" sldId="269"/>
            <ac:picMk id="3" creationId="{039FBA42-E017-48E5-ACAE-536271ED6952}"/>
          </ac:picMkLst>
        </pc:picChg>
      </pc:sldChg>
      <pc:sldChg chg="addSp modSp mod ord">
        <pc:chgData name="이 호진" userId="e7b51f9e24c37788" providerId="LiveId" clId="{35DEC10C-9515-4A09-8899-9BCFF0741E57}" dt="2022-05-18T13:26:02.928" v="25" actId="1076"/>
        <pc:sldMkLst>
          <pc:docMk/>
          <pc:sldMk cId="2343250437" sldId="294"/>
        </pc:sldMkLst>
        <pc:picChg chg="add mod">
          <ac:chgData name="이 호진" userId="e7b51f9e24c37788" providerId="LiveId" clId="{35DEC10C-9515-4A09-8899-9BCFF0741E57}" dt="2022-05-18T13:26:02.928" v="25" actId="1076"/>
          <ac:picMkLst>
            <pc:docMk/>
            <pc:sldMk cId="2343250437" sldId="294"/>
            <ac:picMk id="3" creationId="{D6ABD2AF-2550-08AB-3270-9ADE20255AC4}"/>
          </ac:picMkLst>
        </pc:picChg>
      </pc:sldChg>
      <pc:sldChg chg="addSp modSp mod ord">
        <pc:chgData name="이 호진" userId="e7b51f9e24c37788" providerId="LiveId" clId="{35DEC10C-9515-4A09-8899-9BCFF0741E57}" dt="2022-05-18T14:07:47.821" v="1248" actId="1076"/>
        <pc:sldMkLst>
          <pc:docMk/>
          <pc:sldMk cId="958929589" sldId="297"/>
        </pc:sldMkLst>
        <pc:picChg chg="add mod">
          <ac:chgData name="이 호진" userId="e7b51f9e24c37788" providerId="LiveId" clId="{35DEC10C-9515-4A09-8899-9BCFF0741E57}" dt="2022-05-18T14:07:47.821" v="1248" actId="1076"/>
          <ac:picMkLst>
            <pc:docMk/>
            <pc:sldMk cId="958929589" sldId="297"/>
            <ac:picMk id="3" creationId="{9C7B611F-2BD3-5B1B-9EBF-CB274D96FC52}"/>
          </ac:picMkLst>
        </pc:picChg>
      </pc:sldChg>
      <pc:sldChg chg="addSp modSp mod ord">
        <pc:chgData name="이 호진" userId="e7b51f9e24c37788" providerId="LiveId" clId="{35DEC10C-9515-4A09-8899-9BCFF0741E57}" dt="2022-05-18T14:09:48.350" v="1295" actId="20577"/>
        <pc:sldMkLst>
          <pc:docMk/>
          <pc:sldMk cId="2518912011" sldId="298"/>
        </pc:sldMkLst>
        <pc:spChg chg="add mod">
          <ac:chgData name="이 호진" userId="e7b51f9e24c37788" providerId="LiveId" clId="{35DEC10C-9515-4A09-8899-9BCFF0741E57}" dt="2022-05-18T14:08:03.750" v="1271" actId="1076"/>
          <ac:spMkLst>
            <pc:docMk/>
            <pc:sldMk cId="2518912011" sldId="298"/>
            <ac:spMk id="2" creationId="{C9B358C9-06DA-572A-D24D-CF60317FC462}"/>
          </ac:spMkLst>
        </pc:spChg>
        <pc:spChg chg="add mod">
          <ac:chgData name="이 호진" userId="e7b51f9e24c37788" providerId="LiveId" clId="{35DEC10C-9515-4A09-8899-9BCFF0741E57}" dt="2022-05-18T14:08:35.511" v="1281" actId="1076"/>
          <ac:spMkLst>
            <pc:docMk/>
            <pc:sldMk cId="2518912011" sldId="298"/>
            <ac:spMk id="10" creationId="{DE5B334D-CFC8-F045-EE4A-5C1FA97B0B05}"/>
          </ac:spMkLst>
        </pc:spChg>
        <pc:spChg chg="add mod">
          <ac:chgData name="이 호진" userId="e7b51f9e24c37788" providerId="LiveId" clId="{35DEC10C-9515-4A09-8899-9BCFF0741E57}" dt="2022-05-18T14:09:03.649" v="1290" actId="1076"/>
          <ac:spMkLst>
            <pc:docMk/>
            <pc:sldMk cId="2518912011" sldId="298"/>
            <ac:spMk id="11" creationId="{0F5AC8A5-D8E7-C618-3978-B817034B2B18}"/>
          </ac:spMkLst>
        </pc:spChg>
        <pc:spChg chg="add mod">
          <ac:chgData name="이 호진" userId="e7b51f9e24c37788" providerId="LiveId" clId="{35DEC10C-9515-4A09-8899-9BCFF0741E57}" dt="2022-05-18T14:09:48.350" v="1295" actId="20577"/>
          <ac:spMkLst>
            <pc:docMk/>
            <pc:sldMk cId="2518912011" sldId="298"/>
            <ac:spMk id="16" creationId="{39BD054E-F53C-8764-4963-E296A937FFD3}"/>
          </ac:spMkLst>
        </pc:spChg>
        <pc:cxnChg chg="add mod">
          <ac:chgData name="이 호진" userId="e7b51f9e24c37788" providerId="LiveId" clId="{35DEC10C-9515-4A09-8899-9BCFF0741E57}" dt="2022-05-18T14:09:06.707" v="1291" actId="14100"/>
          <ac:cxnSpMkLst>
            <pc:docMk/>
            <pc:sldMk cId="2518912011" sldId="298"/>
            <ac:cxnSpMk id="12" creationId="{D8DC4BDE-F2C6-5DC9-9E2E-9057E7A8D75D}"/>
          </ac:cxnSpMkLst>
        </pc:cxnChg>
      </pc:sldChg>
      <pc:sldChg chg="ord">
        <pc:chgData name="이 호진" userId="e7b51f9e24c37788" providerId="LiveId" clId="{35DEC10C-9515-4A09-8899-9BCFF0741E57}" dt="2022-05-18T13:47:00.493" v="1080"/>
        <pc:sldMkLst>
          <pc:docMk/>
          <pc:sldMk cId="2370058526" sldId="299"/>
        </pc:sldMkLst>
      </pc:sldChg>
      <pc:sldChg chg="ord">
        <pc:chgData name="이 호진" userId="e7b51f9e24c37788" providerId="LiveId" clId="{35DEC10C-9515-4A09-8899-9BCFF0741E57}" dt="2022-05-18T13:47:00.493" v="1080"/>
        <pc:sldMkLst>
          <pc:docMk/>
          <pc:sldMk cId="4093310785" sldId="300"/>
        </pc:sldMkLst>
      </pc:sldChg>
      <pc:sldChg chg="ord">
        <pc:chgData name="이 호진" userId="e7b51f9e24c37788" providerId="LiveId" clId="{35DEC10C-9515-4A09-8899-9BCFF0741E57}" dt="2022-05-18T13:47:00.493" v="1080"/>
        <pc:sldMkLst>
          <pc:docMk/>
          <pc:sldMk cId="2220323830" sldId="301"/>
        </pc:sldMkLst>
      </pc:sldChg>
      <pc:sldChg chg="ord">
        <pc:chgData name="이 호진" userId="e7b51f9e24c37788" providerId="LiveId" clId="{35DEC10C-9515-4A09-8899-9BCFF0741E57}" dt="2022-05-18T13:47:00.493" v="1080"/>
        <pc:sldMkLst>
          <pc:docMk/>
          <pc:sldMk cId="778617299" sldId="302"/>
        </pc:sldMkLst>
      </pc:sldChg>
      <pc:sldChg chg="modSp add mod">
        <pc:chgData name="이 호진" userId="e7b51f9e24c37788" providerId="LiveId" clId="{35DEC10C-9515-4A09-8899-9BCFF0741E57}" dt="2022-05-18T13:23:12.956" v="16"/>
        <pc:sldMkLst>
          <pc:docMk/>
          <pc:sldMk cId="3481153335" sldId="307"/>
        </pc:sldMkLst>
        <pc:spChg chg="mod">
          <ac:chgData name="이 호진" userId="e7b51f9e24c37788" providerId="LiveId" clId="{35DEC10C-9515-4A09-8899-9BCFF0741E57}" dt="2022-05-18T13:23:12.956" v="16"/>
          <ac:spMkLst>
            <pc:docMk/>
            <pc:sldMk cId="3481153335" sldId="307"/>
            <ac:spMk id="7" creationId="{7CA2BC6A-8622-378D-781B-17A25B5A9C7C}"/>
          </ac:spMkLst>
        </pc:spChg>
      </pc:sldChg>
    </pc:docChg>
  </pc:docChgLst>
  <pc:docChgLst>
    <pc:chgData name="이 호진" userId="e7b51f9e24c37788" providerId="LiveId" clId="{9EF8F4F1-F3A6-4C64-9895-032174FACB1C}"/>
    <pc:docChg chg="custSel addSld delSld modSld sldOrd">
      <pc:chgData name="이 호진" userId="e7b51f9e24c37788" providerId="LiveId" clId="{9EF8F4F1-F3A6-4C64-9895-032174FACB1C}" dt="2022-06-07T09:04:46.725" v="171"/>
      <pc:docMkLst>
        <pc:docMk/>
      </pc:docMkLst>
      <pc:sldChg chg="del">
        <pc:chgData name="이 호진" userId="e7b51f9e24c37788" providerId="LiveId" clId="{9EF8F4F1-F3A6-4C64-9895-032174FACB1C}" dt="2022-05-18T14:11:33.006" v="9" actId="47"/>
        <pc:sldMkLst>
          <pc:docMk/>
          <pc:sldMk cId="2184666338" sldId="256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783510813" sldId="257"/>
        </pc:sldMkLst>
      </pc:sldChg>
      <pc:sldChg chg="addSp delSp modSp mod ord">
        <pc:chgData name="이 호진" userId="e7b51f9e24c37788" providerId="LiveId" clId="{9EF8F4F1-F3A6-4C64-9895-032174FACB1C}" dt="2022-06-07T08:34:12.951" v="127" actId="1076"/>
        <pc:sldMkLst>
          <pc:docMk/>
          <pc:sldMk cId="3835004089" sldId="258"/>
        </pc:sldMkLst>
        <pc:spChg chg="mod">
          <ac:chgData name="이 호진" userId="e7b51f9e24c37788" providerId="LiveId" clId="{9EF8F4F1-F3A6-4C64-9895-032174FACB1C}" dt="2022-06-07T08:34:11.533" v="126" actId="14100"/>
          <ac:spMkLst>
            <pc:docMk/>
            <pc:sldMk cId="3835004089" sldId="258"/>
            <ac:spMk id="2" creationId="{AA18D950-6896-4EEB-A2FC-44558470DC57}"/>
          </ac:spMkLst>
        </pc:spChg>
        <pc:spChg chg="add mod">
          <ac:chgData name="이 호진" userId="e7b51f9e24c37788" providerId="LiveId" clId="{9EF8F4F1-F3A6-4C64-9895-032174FACB1C}" dt="2022-06-07T08:34:07.379" v="125" actId="14100"/>
          <ac:spMkLst>
            <pc:docMk/>
            <pc:sldMk cId="3835004089" sldId="258"/>
            <ac:spMk id="11" creationId="{1598DB53-3BA3-36C4-09A5-F1197C03AFAF}"/>
          </ac:spMkLst>
        </pc:spChg>
        <pc:picChg chg="add mod">
          <ac:chgData name="이 호진" userId="e7b51f9e24c37788" providerId="LiveId" clId="{9EF8F4F1-F3A6-4C64-9895-032174FACB1C}" dt="2022-06-07T08:34:12.951" v="127" actId="1076"/>
          <ac:picMkLst>
            <pc:docMk/>
            <pc:sldMk cId="3835004089" sldId="258"/>
            <ac:picMk id="5" creationId="{E2294937-8379-2231-18B7-1DA3BD670E74}"/>
          </ac:picMkLst>
        </pc:picChg>
        <pc:picChg chg="add del mod">
          <ac:chgData name="이 호진" userId="e7b51f9e24c37788" providerId="LiveId" clId="{9EF8F4F1-F3A6-4C64-9895-032174FACB1C}" dt="2022-06-07T08:33:48.053" v="117" actId="478"/>
          <ac:picMkLst>
            <pc:docMk/>
            <pc:sldMk cId="3835004089" sldId="258"/>
            <ac:picMk id="10" creationId="{1CA20777-0383-FA1D-3072-5C95ECAE92B6}"/>
          </ac:picMkLst>
        </pc:picChg>
      </pc:sldChg>
      <pc:sldChg chg="delSp mod ord">
        <pc:chgData name="이 호진" userId="e7b51f9e24c37788" providerId="LiveId" clId="{9EF8F4F1-F3A6-4C64-9895-032174FACB1C}" dt="2022-06-07T09:04:44.982" v="169"/>
        <pc:sldMkLst>
          <pc:docMk/>
          <pc:sldMk cId="2903567767" sldId="259"/>
        </pc:sldMkLst>
        <pc:picChg chg="del">
          <ac:chgData name="이 호진" userId="e7b51f9e24c37788" providerId="LiveId" clId="{9EF8F4F1-F3A6-4C64-9895-032174FACB1C}" dt="2022-05-18T14:13:46.474" v="49" actId="21"/>
          <ac:picMkLst>
            <pc:docMk/>
            <pc:sldMk cId="2903567767" sldId="259"/>
            <ac:picMk id="3" creationId="{38FDA85E-837D-4AF7-878F-A16054D7AA21}"/>
          </ac:picMkLst>
        </pc:picChg>
      </pc:sldChg>
      <pc:sldChg chg="addSp delSp modSp mod ord">
        <pc:chgData name="이 호진" userId="e7b51f9e24c37788" providerId="LiveId" clId="{9EF8F4F1-F3A6-4C64-9895-032174FACB1C}" dt="2022-06-07T08:23:54.464" v="116" actId="20577"/>
        <pc:sldMkLst>
          <pc:docMk/>
          <pc:sldMk cId="3214108175" sldId="260"/>
        </pc:sldMkLst>
        <pc:spChg chg="add mod">
          <ac:chgData name="이 호진" userId="e7b51f9e24c37788" providerId="LiveId" clId="{9EF8F4F1-F3A6-4C64-9895-032174FACB1C}" dt="2022-06-07T08:23:25.030" v="94" actId="1076"/>
          <ac:spMkLst>
            <pc:docMk/>
            <pc:sldMk cId="3214108175" sldId="260"/>
            <ac:spMk id="10" creationId="{569A1149-E7BB-36E5-D975-1D81FC9C66EF}"/>
          </ac:spMkLst>
        </pc:spChg>
        <pc:spChg chg="add mod">
          <ac:chgData name="이 호진" userId="e7b51f9e24c37788" providerId="LiveId" clId="{9EF8F4F1-F3A6-4C64-9895-032174FACB1C}" dt="2022-06-07T08:23:27.936" v="95" actId="1076"/>
          <ac:spMkLst>
            <pc:docMk/>
            <pc:sldMk cId="3214108175" sldId="260"/>
            <ac:spMk id="11" creationId="{F1738221-0EFD-5860-A430-2CAC4FCF374E}"/>
          </ac:spMkLst>
        </pc:spChg>
        <pc:spChg chg="add mod">
          <ac:chgData name="이 호진" userId="e7b51f9e24c37788" providerId="LiveId" clId="{9EF8F4F1-F3A6-4C64-9895-032174FACB1C}" dt="2022-06-07T08:23:54.464" v="116" actId="20577"/>
          <ac:spMkLst>
            <pc:docMk/>
            <pc:sldMk cId="3214108175" sldId="260"/>
            <ac:spMk id="12" creationId="{9ACD0F2A-2BCC-9732-47A8-50C7F33864E4}"/>
          </ac:spMkLst>
        </pc:spChg>
        <pc:picChg chg="del mod">
          <ac:chgData name="이 호진" userId="e7b51f9e24c37788" providerId="LiveId" clId="{9EF8F4F1-F3A6-4C64-9895-032174FACB1C}" dt="2022-06-07T08:22:31.502" v="79" actId="478"/>
          <ac:picMkLst>
            <pc:docMk/>
            <pc:sldMk cId="3214108175" sldId="260"/>
            <ac:picMk id="3" creationId="{FC25233A-DB0D-4589-9400-FA79E30C559B}"/>
          </ac:picMkLst>
        </pc:picChg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432094218" sldId="261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4207078365" sldId="262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938803458" sldId="263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3540641982" sldId="264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2855151436" sldId="265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506451422" sldId="266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1081725185" sldId="267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4170735058" sldId="268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1198875761" sldId="269"/>
        </pc:sldMkLst>
      </pc:sldChg>
      <pc:sldChg chg="addSp modSp mod">
        <pc:chgData name="이 호진" userId="e7b51f9e24c37788" providerId="LiveId" clId="{9EF8F4F1-F3A6-4C64-9895-032174FACB1C}" dt="2022-05-18T14:12:23.269" v="19" actId="14100"/>
        <pc:sldMkLst>
          <pc:docMk/>
          <pc:sldMk cId="8609380" sldId="270"/>
        </pc:sldMkLst>
        <pc:spChg chg="mod">
          <ac:chgData name="이 호진" userId="e7b51f9e24c37788" providerId="LiveId" clId="{9EF8F4F1-F3A6-4C64-9895-032174FACB1C}" dt="2022-05-18T14:12:06.033" v="15" actId="255"/>
          <ac:spMkLst>
            <pc:docMk/>
            <pc:sldMk cId="8609380" sldId="270"/>
            <ac:spMk id="2" creationId="{CD6CDA38-8BF4-4A66-90DE-6502EC941472}"/>
          </ac:spMkLst>
        </pc:spChg>
        <pc:picChg chg="add mod">
          <ac:chgData name="이 호진" userId="e7b51f9e24c37788" providerId="LiveId" clId="{9EF8F4F1-F3A6-4C64-9895-032174FACB1C}" dt="2022-05-18T14:12:23.269" v="19" actId="14100"/>
          <ac:picMkLst>
            <pc:docMk/>
            <pc:sldMk cId="8609380" sldId="270"/>
            <ac:picMk id="10" creationId="{8AB62725-A290-3355-FFA6-66F1BDEA2FC6}"/>
          </ac:picMkLst>
        </pc:picChg>
      </pc:sldChg>
      <pc:sldChg chg="delSp del mod">
        <pc:chgData name="이 호진" userId="e7b51f9e24c37788" providerId="LiveId" clId="{9EF8F4F1-F3A6-4C64-9895-032174FACB1C}" dt="2022-05-18T14:12:25.193" v="20" actId="47"/>
        <pc:sldMkLst>
          <pc:docMk/>
          <pc:sldMk cId="3285837882" sldId="271"/>
        </pc:sldMkLst>
        <pc:picChg chg="del">
          <ac:chgData name="이 호진" userId="e7b51f9e24c37788" providerId="LiveId" clId="{9EF8F4F1-F3A6-4C64-9895-032174FACB1C}" dt="2022-05-18T14:12:17.611" v="16" actId="21"/>
          <ac:picMkLst>
            <pc:docMk/>
            <pc:sldMk cId="3285837882" sldId="271"/>
            <ac:picMk id="3" creationId="{C3168FD8-8319-4ACF-9E1D-55D47A79A47F}"/>
          </ac:picMkLst>
        </pc:picChg>
      </pc:sldChg>
      <pc:sldChg chg="addSp modSp mod">
        <pc:chgData name="이 호진" userId="e7b51f9e24c37788" providerId="LiveId" clId="{9EF8F4F1-F3A6-4C64-9895-032174FACB1C}" dt="2022-05-18T14:12:48.347" v="27" actId="1076"/>
        <pc:sldMkLst>
          <pc:docMk/>
          <pc:sldMk cId="1305585677" sldId="272"/>
        </pc:sldMkLst>
        <pc:picChg chg="mod">
          <ac:chgData name="이 호진" userId="e7b51f9e24c37788" providerId="LiveId" clId="{9EF8F4F1-F3A6-4C64-9895-032174FACB1C}" dt="2022-05-18T14:12:32.269" v="22" actId="1076"/>
          <ac:picMkLst>
            <pc:docMk/>
            <pc:sldMk cId="1305585677" sldId="272"/>
            <ac:picMk id="3" creationId="{2E72E5DF-F5CE-49C5-8345-ECA5ACA02457}"/>
          </ac:picMkLst>
        </pc:picChg>
        <pc:picChg chg="add mod">
          <ac:chgData name="이 호진" userId="e7b51f9e24c37788" providerId="LiveId" clId="{9EF8F4F1-F3A6-4C64-9895-032174FACB1C}" dt="2022-05-18T14:12:48.347" v="27" actId="1076"/>
          <ac:picMkLst>
            <pc:docMk/>
            <pc:sldMk cId="1305585677" sldId="272"/>
            <ac:picMk id="10" creationId="{97719A9F-7D67-8756-4109-D74D0DC402E5}"/>
          </ac:picMkLst>
        </pc:picChg>
        <pc:picChg chg="add mod">
          <ac:chgData name="이 호진" userId="e7b51f9e24c37788" providerId="LiveId" clId="{9EF8F4F1-F3A6-4C64-9895-032174FACB1C}" dt="2022-05-18T14:12:48.347" v="27" actId="1076"/>
          <ac:picMkLst>
            <pc:docMk/>
            <pc:sldMk cId="1305585677" sldId="272"/>
            <ac:picMk id="11" creationId="{BCBFD9E4-8296-5EDE-FB28-8B810AE747CC}"/>
          </ac:picMkLst>
        </pc:picChg>
      </pc:sldChg>
      <pc:sldChg chg="delSp modSp del mod">
        <pc:chgData name="이 호진" userId="e7b51f9e24c37788" providerId="LiveId" clId="{9EF8F4F1-F3A6-4C64-9895-032174FACB1C}" dt="2022-05-18T14:12:50.742" v="28" actId="47"/>
        <pc:sldMkLst>
          <pc:docMk/>
          <pc:sldMk cId="3388151835" sldId="273"/>
        </pc:sldMkLst>
        <pc:picChg chg="del mod">
          <ac:chgData name="이 호진" userId="e7b51f9e24c37788" providerId="LiveId" clId="{9EF8F4F1-F3A6-4C64-9895-032174FACB1C}" dt="2022-05-18T14:12:44.747" v="25" actId="21"/>
          <ac:picMkLst>
            <pc:docMk/>
            <pc:sldMk cId="3388151835" sldId="273"/>
            <ac:picMk id="3" creationId="{F2F10183-9BB3-4B1B-9971-218811751AD5}"/>
          </ac:picMkLst>
        </pc:picChg>
        <pc:picChg chg="del mod">
          <ac:chgData name="이 호진" userId="e7b51f9e24c37788" providerId="LiveId" clId="{9EF8F4F1-F3A6-4C64-9895-032174FACB1C}" dt="2022-05-18T14:12:44.747" v="25" actId="21"/>
          <ac:picMkLst>
            <pc:docMk/>
            <pc:sldMk cId="3388151835" sldId="273"/>
            <ac:picMk id="6" creationId="{0817F87D-DE30-4067-8102-AE1F12A5A589}"/>
          </ac:picMkLst>
        </pc:picChg>
      </pc:sldChg>
      <pc:sldChg chg="addSp modSp mod">
        <pc:chgData name="이 호진" userId="e7b51f9e24c37788" providerId="LiveId" clId="{9EF8F4F1-F3A6-4C64-9895-032174FACB1C}" dt="2022-05-18T14:13:23.559" v="40" actId="1076"/>
        <pc:sldMkLst>
          <pc:docMk/>
          <pc:sldMk cId="24527056" sldId="274"/>
        </pc:sldMkLst>
        <pc:picChg chg="mod">
          <ac:chgData name="이 호진" userId="e7b51f9e24c37788" providerId="LiveId" clId="{9EF8F4F1-F3A6-4C64-9895-032174FACB1C}" dt="2022-05-18T14:12:59.394" v="30" actId="1076"/>
          <ac:picMkLst>
            <pc:docMk/>
            <pc:sldMk cId="24527056" sldId="274"/>
            <ac:picMk id="3" creationId="{0918A266-72AB-45D2-89AF-AA094C58B1A1}"/>
          </ac:picMkLst>
        </pc:picChg>
        <pc:picChg chg="mod">
          <ac:chgData name="이 호진" userId="e7b51f9e24c37788" providerId="LiveId" clId="{9EF8F4F1-F3A6-4C64-9895-032174FACB1C}" dt="2022-05-18T14:13:01.375" v="31" actId="1076"/>
          <ac:picMkLst>
            <pc:docMk/>
            <pc:sldMk cId="24527056" sldId="274"/>
            <ac:picMk id="10" creationId="{DCC87EB5-7090-4098-8F19-359945C48C2C}"/>
          </ac:picMkLst>
        </pc:picChg>
        <pc:picChg chg="add mod">
          <ac:chgData name="이 호진" userId="e7b51f9e24c37788" providerId="LiveId" clId="{9EF8F4F1-F3A6-4C64-9895-032174FACB1C}" dt="2022-05-18T14:13:23.559" v="40" actId="1076"/>
          <ac:picMkLst>
            <pc:docMk/>
            <pc:sldMk cId="24527056" sldId="274"/>
            <ac:picMk id="11" creationId="{720F7AB0-3DB5-0189-E42D-9AA8ED0168D5}"/>
          </ac:picMkLst>
        </pc:picChg>
        <pc:picChg chg="add mod">
          <ac:chgData name="이 호진" userId="e7b51f9e24c37788" providerId="LiveId" clId="{9EF8F4F1-F3A6-4C64-9895-032174FACB1C}" dt="2022-05-18T14:13:23.559" v="40" actId="1076"/>
          <ac:picMkLst>
            <pc:docMk/>
            <pc:sldMk cId="24527056" sldId="274"/>
            <ac:picMk id="12" creationId="{96E1CB95-EDE3-152C-70AF-9D986A2ADCF3}"/>
          </ac:picMkLst>
        </pc:picChg>
      </pc:sldChg>
      <pc:sldChg chg="addSp delSp modSp del mod">
        <pc:chgData name="이 호진" userId="e7b51f9e24c37788" providerId="LiveId" clId="{9EF8F4F1-F3A6-4C64-9895-032174FACB1C}" dt="2022-05-18T14:13:26.615" v="41" actId="47"/>
        <pc:sldMkLst>
          <pc:docMk/>
          <pc:sldMk cId="98653942" sldId="275"/>
        </pc:sldMkLst>
        <pc:picChg chg="del mod">
          <ac:chgData name="이 호진" userId="e7b51f9e24c37788" providerId="LiveId" clId="{9EF8F4F1-F3A6-4C64-9895-032174FACB1C}" dt="2022-05-18T14:13:19.634" v="38" actId="21"/>
          <ac:picMkLst>
            <pc:docMk/>
            <pc:sldMk cId="98653942" sldId="275"/>
            <ac:picMk id="3" creationId="{F3EE1CF4-149F-4A4C-A1B2-4EDDA4679E93}"/>
          </ac:picMkLst>
        </pc:picChg>
        <pc:picChg chg="add del mod">
          <ac:chgData name="이 호진" userId="e7b51f9e24c37788" providerId="LiveId" clId="{9EF8F4F1-F3A6-4C64-9895-032174FACB1C}" dt="2022-05-18T14:13:19.634" v="38" actId="21"/>
          <ac:picMkLst>
            <pc:docMk/>
            <pc:sldMk cId="98653942" sldId="275"/>
            <ac:picMk id="10" creationId="{D0F384ED-008F-CD4A-8E30-895B1FC80C67}"/>
          </ac:picMkLst>
        </pc:picChg>
      </pc:sldChg>
      <pc:sldChg chg="delSp del mod">
        <pc:chgData name="이 호진" userId="e7b51f9e24c37788" providerId="LiveId" clId="{9EF8F4F1-F3A6-4C64-9895-032174FACB1C}" dt="2022-05-18T14:13:26.615" v="41" actId="47"/>
        <pc:sldMkLst>
          <pc:docMk/>
          <pc:sldMk cId="1808453809" sldId="276"/>
        </pc:sldMkLst>
        <pc:picChg chg="del">
          <ac:chgData name="이 호진" userId="e7b51f9e24c37788" providerId="LiveId" clId="{9EF8F4F1-F3A6-4C64-9895-032174FACB1C}" dt="2022-05-18T14:13:11.482" v="34" actId="21"/>
          <ac:picMkLst>
            <pc:docMk/>
            <pc:sldMk cId="1808453809" sldId="276"/>
            <ac:picMk id="3" creationId="{5D238DFF-C5CB-4B62-8177-7E237BE68404}"/>
          </ac:picMkLst>
        </pc:picChg>
      </pc:sldChg>
      <pc:sldChg chg="delSp mod ord">
        <pc:chgData name="이 호진" userId="e7b51f9e24c37788" providerId="LiveId" clId="{9EF8F4F1-F3A6-4C64-9895-032174FACB1C}" dt="2022-06-07T08:22:34.595" v="80" actId="478"/>
        <pc:sldMkLst>
          <pc:docMk/>
          <pc:sldMk cId="2794515874" sldId="277"/>
        </pc:sldMkLst>
        <pc:picChg chg="del">
          <ac:chgData name="이 호진" userId="e7b51f9e24c37788" providerId="LiveId" clId="{9EF8F4F1-F3A6-4C64-9895-032174FACB1C}" dt="2022-06-07T08:22:34.595" v="80" actId="478"/>
          <ac:picMkLst>
            <pc:docMk/>
            <pc:sldMk cId="2794515874" sldId="277"/>
            <ac:picMk id="3" creationId="{C857F730-E665-4851-9AAC-0FDCAD3D5F41}"/>
          </ac:picMkLst>
        </pc:picChg>
      </pc:sldChg>
      <pc:sldChg chg="del ord">
        <pc:chgData name="이 호진" userId="e7b51f9e24c37788" providerId="LiveId" clId="{9EF8F4F1-F3A6-4C64-9895-032174FACB1C}" dt="2022-06-07T08:22:35.720" v="81" actId="47"/>
        <pc:sldMkLst>
          <pc:docMk/>
          <pc:sldMk cId="15251914" sldId="278"/>
        </pc:sldMkLst>
      </pc:sldChg>
      <pc:sldChg chg="del ord">
        <pc:chgData name="이 호진" userId="e7b51f9e24c37788" providerId="LiveId" clId="{9EF8F4F1-F3A6-4C64-9895-032174FACB1C}" dt="2022-06-07T08:22:37.047" v="82" actId="47"/>
        <pc:sldMkLst>
          <pc:docMk/>
          <pc:sldMk cId="733484588" sldId="279"/>
        </pc:sldMkLst>
      </pc:sldChg>
      <pc:sldChg chg="del ord">
        <pc:chgData name="이 호진" userId="e7b51f9e24c37788" providerId="LiveId" clId="{9EF8F4F1-F3A6-4C64-9895-032174FACB1C}" dt="2022-06-07T08:22:38.735" v="83" actId="47"/>
        <pc:sldMkLst>
          <pc:docMk/>
          <pc:sldMk cId="2397906191" sldId="280"/>
        </pc:sldMkLst>
      </pc:sldChg>
      <pc:sldChg chg="modSp del mod">
        <pc:chgData name="이 호진" userId="e7b51f9e24c37788" providerId="LiveId" clId="{9EF8F4F1-F3A6-4C64-9895-032174FACB1C}" dt="2022-06-07T08:34:26.752" v="128" actId="47"/>
        <pc:sldMkLst>
          <pc:docMk/>
          <pc:sldMk cId="749694395" sldId="281"/>
        </pc:sldMkLst>
        <pc:spChg chg="mod">
          <ac:chgData name="이 호진" userId="e7b51f9e24c37788" providerId="LiveId" clId="{9EF8F4F1-F3A6-4C64-9895-032174FACB1C}" dt="2022-05-18T14:14:15.442" v="61" actId="255"/>
          <ac:spMkLst>
            <pc:docMk/>
            <pc:sldMk cId="749694395" sldId="281"/>
            <ac:spMk id="2" creationId="{E2F7E4A9-A82D-4BE3-8635-17F4C8FED05F}"/>
          </ac:spMkLst>
        </pc:spChg>
      </pc:sldChg>
      <pc:sldChg chg="del">
        <pc:chgData name="이 호진" userId="e7b51f9e24c37788" providerId="LiveId" clId="{9EF8F4F1-F3A6-4C64-9895-032174FACB1C}" dt="2022-06-07T08:35:46.863" v="129" actId="47"/>
        <pc:sldMkLst>
          <pc:docMk/>
          <pc:sldMk cId="1163681610" sldId="282"/>
        </pc:sldMkLst>
      </pc:sldChg>
      <pc:sldChg chg="del">
        <pc:chgData name="이 호진" userId="e7b51f9e24c37788" providerId="LiveId" clId="{9EF8F4F1-F3A6-4C64-9895-032174FACB1C}" dt="2022-06-07T08:35:46.863" v="129" actId="47"/>
        <pc:sldMkLst>
          <pc:docMk/>
          <pc:sldMk cId="3082618555" sldId="283"/>
        </pc:sldMkLst>
      </pc:sldChg>
      <pc:sldChg chg="del">
        <pc:chgData name="이 호진" userId="e7b51f9e24c37788" providerId="LiveId" clId="{9EF8F4F1-F3A6-4C64-9895-032174FACB1C}" dt="2022-06-07T08:35:46.863" v="129" actId="47"/>
        <pc:sldMkLst>
          <pc:docMk/>
          <pc:sldMk cId="972450802" sldId="284"/>
        </pc:sldMkLst>
      </pc:sldChg>
      <pc:sldChg chg="del">
        <pc:chgData name="이 호진" userId="e7b51f9e24c37788" providerId="LiveId" clId="{9EF8F4F1-F3A6-4C64-9895-032174FACB1C}" dt="2022-06-07T08:35:46.863" v="129" actId="47"/>
        <pc:sldMkLst>
          <pc:docMk/>
          <pc:sldMk cId="3191994609" sldId="285"/>
        </pc:sldMkLst>
      </pc:sldChg>
      <pc:sldChg chg="del">
        <pc:chgData name="이 호진" userId="e7b51f9e24c37788" providerId="LiveId" clId="{9EF8F4F1-F3A6-4C64-9895-032174FACB1C}" dt="2022-06-07T08:35:46.863" v="129" actId="47"/>
        <pc:sldMkLst>
          <pc:docMk/>
          <pc:sldMk cId="1055445826" sldId="286"/>
        </pc:sldMkLst>
      </pc:sldChg>
      <pc:sldChg chg="addSp delSp modSp mod ord">
        <pc:chgData name="이 호진" userId="e7b51f9e24c37788" providerId="LiveId" clId="{9EF8F4F1-F3A6-4C64-9895-032174FACB1C}" dt="2022-06-07T08:47:10.519" v="141"/>
        <pc:sldMkLst>
          <pc:docMk/>
          <pc:sldMk cId="3472893803" sldId="287"/>
        </pc:sldMkLst>
        <pc:spChg chg="mod">
          <ac:chgData name="이 호진" userId="e7b51f9e24c37788" providerId="LiveId" clId="{9EF8F4F1-F3A6-4C64-9895-032174FACB1C}" dt="2022-06-07T08:36:23.093" v="130" actId="1076"/>
          <ac:spMkLst>
            <pc:docMk/>
            <pc:sldMk cId="3472893803" sldId="287"/>
            <ac:spMk id="2" creationId="{CAB7168D-96FF-4E6B-8BB3-D8C8DEFD9C9C}"/>
          </ac:spMkLst>
        </pc:spChg>
        <pc:picChg chg="add del mod">
          <ac:chgData name="이 호진" userId="e7b51f9e24c37788" providerId="LiveId" clId="{9EF8F4F1-F3A6-4C64-9895-032174FACB1C}" dt="2022-06-07T08:46:04.428" v="134" actId="478"/>
          <ac:picMkLst>
            <pc:docMk/>
            <pc:sldMk cId="3472893803" sldId="287"/>
            <ac:picMk id="5" creationId="{CEC1EFE9-72AF-2150-618C-CF7BE554605E}"/>
          </ac:picMkLst>
        </pc:picChg>
        <pc:picChg chg="add mod">
          <ac:chgData name="이 호진" userId="e7b51f9e24c37788" providerId="LiveId" clId="{9EF8F4F1-F3A6-4C64-9895-032174FACB1C}" dt="2022-06-07T08:46:27.653" v="137" actId="1076"/>
          <ac:picMkLst>
            <pc:docMk/>
            <pc:sldMk cId="3472893803" sldId="287"/>
            <ac:picMk id="10" creationId="{6753A7DA-4728-5E37-181C-081F44AAB1FF}"/>
          </ac:picMkLst>
        </pc:picChg>
      </pc:sldChg>
      <pc:sldChg chg="addSp delSp modSp mod ord">
        <pc:chgData name="이 호진" userId="e7b51f9e24c37788" providerId="LiveId" clId="{9EF8F4F1-F3A6-4C64-9895-032174FACB1C}" dt="2022-06-07T09:01:05.283" v="167" actId="1076"/>
        <pc:sldMkLst>
          <pc:docMk/>
          <pc:sldMk cId="392590424" sldId="288"/>
        </pc:sldMkLst>
        <pc:spChg chg="add mod">
          <ac:chgData name="이 호진" userId="e7b51f9e24c37788" providerId="LiveId" clId="{9EF8F4F1-F3A6-4C64-9895-032174FACB1C}" dt="2022-06-07T08:47:17.616" v="144" actId="20577"/>
          <ac:spMkLst>
            <pc:docMk/>
            <pc:sldMk cId="392590424" sldId="288"/>
            <ac:spMk id="10" creationId="{F3F3A904-984B-5940-3691-4FF194D599C8}"/>
          </ac:spMkLst>
        </pc:spChg>
        <pc:spChg chg="add mod">
          <ac:chgData name="이 호진" userId="e7b51f9e24c37788" providerId="LiveId" clId="{9EF8F4F1-F3A6-4C64-9895-032174FACB1C}" dt="2022-06-07T09:00:36.426" v="157" actId="1076"/>
          <ac:spMkLst>
            <pc:docMk/>
            <pc:sldMk cId="392590424" sldId="288"/>
            <ac:spMk id="11" creationId="{9D572957-A972-0868-DDF2-32F678711879}"/>
          </ac:spMkLst>
        </pc:spChg>
        <pc:spChg chg="add mod">
          <ac:chgData name="이 호진" userId="e7b51f9e24c37788" providerId="LiveId" clId="{9EF8F4F1-F3A6-4C64-9895-032174FACB1C}" dt="2022-06-07T09:01:05.283" v="167" actId="1076"/>
          <ac:spMkLst>
            <pc:docMk/>
            <pc:sldMk cId="392590424" sldId="288"/>
            <ac:spMk id="12" creationId="{01D2A431-FE36-A9F9-0E17-2E3EDF2E8024}"/>
          </ac:spMkLst>
        </pc:spChg>
        <pc:spChg chg="add mod">
          <ac:chgData name="이 호진" userId="e7b51f9e24c37788" providerId="LiveId" clId="{9EF8F4F1-F3A6-4C64-9895-032174FACB1C}" dt="2022-06-07T09:00:54.066" v="162" actId="1076"/>
          <ac:spMkLst>
            <pc:docMk/>
            <pc:sldMk cId="392590424" sldId="288"/>
            <ac:spMk id="13" creationId="{F24DF2EC-8619-40B8-2540-1BACBD1DF68C}"/>
          </ac:spMkLst>
        </pc:spChg>
        <pc:picChg chg="del">
          <ac:chgData name="이 호진" userId="e7b51f9e24c37788" providerId="LiveId" clId="{9EF8F4F1-F3A6-4C64-9895-032174FACB1C}" dt="2022-06-07T08:46:31.877" v="138" actId="478"/>
          <ac:picMkLst>
            <pc:docMk/>
            <pc:sldMk cId="392590424" sldId="288"/>
            <ac:picMk id="3" creationId="{FD1EA99A-9E65-4F45-BFF1-D4A8486C2F80}"/>
          </ac:picMkLst>
        </pc:picChg>
      </pc:sldChg>
      <pc:sldChg chg="del">
        <pc:chgData name="이 호진" userId="e7b51f9e24c37788" providerId="LiveId" clId="{9EF8F4F1-F3A6-4C64-9895-032174FACB1C}" dt="2022-06-07T08:46:43.735" v="139" actId="47"/>
        <pc:sldMkLst>
          <pc:docMk/>
          <pc:sldMk cId="313816809" sldId="289"/>
        </pc:sldMkLst>
      </pc:sldChg>
      <pc:sldChg chg="del">
        <pc:chgData name="이 호진" userId="e7b51f9e24c37788" providerId="LiveId" clId="{9EF8F4F1-F3A6-4C64-9895-032174FACB1C}" dt="2022-06-07T08:46:43.735" v="139" actId="47"/>
        <pc:sldMkLst>
          <pc:docMk/>
          <pc:sldMk cId="2336668350" sldId="290"/>
        </pc:sldMkLst>
      </pc:sldChg>
      <pc:sldChg chg="del">
        <pc:chgData name="이 호진" userId="e7b51f9e24c37788" providerId="LiveId" clId="{9EF8F4F1-F3A6-4C64-9895-032174FACB1C}" dt="2022-06-07T08:46:43.735" v="139" actId="47"/>
        <pc:sldMkLst>
          <pc:docMk/>
          <pc:sldMk cId="1770972320" sldId="291"/>
        </pc:sldMkLst>
      </pc:sldChg>
      <pc:sldChg chg="del">
        <pc:chgData name="이 호진" userId="e7b51f9e24c37788" providerId="LiveId" clId="{9EF8F4F1-F3A6-4C64-9895-032174FACB1C}" dt="2022-06-07T08:46:43.735" v="139" actId="47"/>
        <pc:sldMkLst>
          <pc:docMk/>
          <pc:sldMk cId="1189736927" sldId="292"/>
        </pc:sldMkLst>
      </pc:sldChg>
      <pc:sldChg chg="del">
        <pc:chgData name="이 호진" userId="e7b51f9e24c37788" providerId="LiveId" clId="{9EF8F4F1-F3A6-4C64-9895-032174FACB1C}" dt="2022-06-07T08:46:43.735" v="139" actId="47"/>
        <pc:sldMkLst>
          <pc:docMk/>
          <pc:sldMk cId="3081592448" sldId="293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2343250437" sldId="294"/>
        </pc:sldMkLst>
      </pc:sldChg>
      <pc:sldChg chg="ord">
        <pc:chgData name="이 호진" userId="e7b51f9e24c37788" providerId="LiveId" clId="{9EF8F4F1-F3A6-4C64-9895-032174FACB1C}" dt="2022-06-07T09:04:46.725" v="171"/>
        <pc:sldMkLst>
          <pc:docMk/>
          <pc:sldMk cId="719670224" sldId="295"/>
        </pc:sldMkLst>
      </pc:sldChg>
      <pc:sldChg chg="del">
        <pc:chgData name="이 호진" userId="e7b51f9e24c37788" providerId="LiveId" clId="{9EF8F4F1-F3A6-4C64-9895-032174FACB1C}" dt="2022-05-18T14:11:38.089" v="10" actId="47"/>
        <pc:sldMkLst>
          <pc:docMk/>
          <pc:sldMk cId="1498715606" sldId="296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958929589" sldId="297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2518912011" sldId="298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2370058526" sldId="299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4093310785" sldId="300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2220323830" sldId="301"/>
        </pc:sldMkLst>
      </pc:sldChg>
      <pc:sldChg chg="del">
        <pc:chgData name="이 호진" userId="e7b51f9e24c37788" providerId="LiveId" clId="{9EF8F4F1-F3A6-4C64-9895-032174FACB1C}" dt="2022-05-18T14:11:33.006" v="9" actId="47"/>
        <pc:sldMkLst>
          <pc:docMk/>
          <pc:sldMk cId="778617299" sldId="302"/>
        </pc:sldMkLst>
      </pc:sldChg>
      <pc:sldChg chg="del">
        <pc:chgData name="이 호진" userId="e7b51f9e24c37788" providerId="LiveId" clId="{9EF8F4F1-F3A6-4C64-9895-032174FACB1C}" dt="2022-05-18T14:11:38.089" v="10" actId="47"/>
        <pc:sldMkLst>
          <pc:docMk/>
          <pc:sldMk cId="268671022" sldId="303"/>
        </pc:sldMkLst>
      </pc:sldChg>
      <pc:sldChg chg="del">
        <pc:chgData name="이 호진" userId="e7b51f9e24c37788" providerId="LiveId" clId="{9EF8F4F1-F3A6-4C64-9895-032174FACB1C}" dt="2022-05-18T14:11:38.089" v="10" actId="47"/>
        <pc:sldMkLst>
          <pc:docMk/>
          <pc:sldMk cId="2408147569" sldId="304"/>
        </pc:sldMkLst>
      </pc:sldChg>
      <pc:sldChg chg="del">
        <pc:chgData name="이 호진" userId="e7b51f9e24c37788" providerId="LiveId" clId="{9EF8F4F1-F3A6-4C64-9895-032174FACB1C}" dt="2022-05-18T14:11:38.089" v="10" actId="47"/>
        <pc:sldMkLst>
          <pc:docMk/>
          <pc:sldMk cId="1647689750" sldId="305"/>
        </pc:sldMkLst>
      </pc:sldChg>
      <pc:sldChg chg="del">
        <pc:chgData name="이 호진" userId="e7b51f9e24c37788" providerId="LiveId" clId="{9EF8F4F1-F3A6-4C64-9895-032174FACB1C}" dt="2022-05-18T14:11:38.089" v="10" actId="47"/>
        <pc:sldMkLst>
          <pc:docMk/>
          <pc:sldMk cId="874211373" sldId="306"/>
        </pc:sldMkLst>
      </pc:sldChg>
      <pc:sldChg chg="modSp mod">
        <pc:chgData name="이 호진" userId="e7b51f9e24c37788" providerId="LiveId" clId="{9EF8F4F1-F3A6-4C64-9895-032174FACB1C}" dt="2022-05-18T14:11:26.257" v="8" actId="6549"/>
        <pc:sldMkLst>
          <pc:docMk/>
          <pc:sldMk cId="3481153335" sldId="307"/>
        </pc:sldMkLst>
        <pc:spChg chg="mod">
          <ac:chgData name="이 호진" userId="e7b51f9e24c37788" providerId="LiveId" clId="{9EF8F4F1-F3A6-4C64-9895-032174FACB1C}" dt="2022-05-18T14:11:26.257" v="8" actId="6549"/>
          <ac:spMkLst>
            <pc:docMk/>
            <pc:sldMk cId="3481153335" sldId="307"/>
            <ac:spMk id="7" creationId="{7CA2BC6A-8622-378D-781B-17A25B5A9C7C}"/>
          </ac:spMkLst>
        </pc:spChg>
      </pc:sldChg>
      <pc:sldChg chg="add">
        <pc:chgData name="이 호진" userId="e7b51f9e24c37788" providerId="LiveId" clId="{9EF8F4F1-F3A6-4C64-9895-032174FACB1C}" dt="2022-06-07T08:22:41.406" v="84"/>
        <pc:sldMkLst>
          <pc:docMk/>
          <pc:sldMk cId="2043955147" sldId="308"/>
        </pc:sldMkLst>
      </pc:sldChg>
      <pc:sldChg chg="add">
        <pc:chgData name="이 호진" userId="e7b51f9e24c37788" providerId="LiveId" clId="{9EF8F4F1-F3A6-4C64-9895-032174FACB1C}" dt="2022-06-07T08:22:41.749" v="85"/>
        <pc:sldMkLst>
          <pc:docMk/>
          <pc:sldMk cId="2548576082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5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1" y="1223685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초음파 응용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7" y="192542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CDA38-8BF4-4A66-90DE-6502EC941472}"/>
              </a:ext>
            </a:extLst>
          </p:cNvPr>
          <p:cNvSpPr txBox="1"/>
          <p:nvPr/>
        </p:nvSpPr>
        <p:spPr>
          <a:xfrm>
            <a:off x="268940" y="766482"/>
            <a:ext cx="480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 :</a:t>
            </a:r>
            <a:r>
              <a:rPr lang="ko-KR" altLang="en-US" sz="2400" dirty="0"/>
              <a:t>거리에 따라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밝기조절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B62725-A290-3355-FFA6-66F1BDEA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0" y="1644869"/>
            <a:ext cx="4686301" cy="32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72E5DF-F5CE-49C5-8345-ECA5ACA0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860347"/>
            <a:ext cx="3620097" cy="20576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719A9F-7D67-8756-4109-D74D0DC40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88" y="798074"/>
            <a:ext cx="3786190" cy="14298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BFD9E4-8296-5EDE-FB28-8B810AE74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203" y="2227926"/>
            <a:ext cx="2790266" cy="10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18A266-72AB-45D2-89AF-AA094C58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4" y="1420601"/>
            <a:ext cx="3392271" cy="1366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2493E-54D8-4462-80BA-2C880AEE4151}"/>
              </a:ext>
            </a:extLst>
          </p:cNvPr>
          <p:cNvSpPr txBox="1"/>
          <p:nvPr/>
        </p:nvSpPr>
        <p:spPr>
          <a:xfrm>
            <a:off x="188259" y="779929"/>
            <a:ext cx="1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C87EB5-7090-4098-8F19-359945C48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6" y="2956919"/>
            <a:ext cx="4948519" cy="5089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0F7AB0-3DB5-0189-E42D-9AA8ED016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637" y="1090562"/>
            <a:ext cx="3234017" cy="1768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E1CB95-EDE3-152C-70AF-9D986A2AD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05" y="3001339"/>
            <a:ext cx="2796989" cy="14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8D950-6896-4EEB-A2FC-44558470DC57}"/>
              </a:ext>
            </a:extLst>
          </p:cNvPr>
          <p:cNvSpPr txBox="1"/>
          <p:nvPr/>
        </p:nvSpPr>
        <p:spPr>
          <a:xfrm>
            <a:off x="302560" y="820270"/>
            <a:ext cx="387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초음파 실습</a:t>
            </a:r>
            <a:r>
              <a:rPr lang="en-US" altLang="ko-KR" sz="2400" dirty="0"/>
              <a:t>3 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294937-8379-2231-18B7-1DA3BD67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40" y="820270"/>
            <a:ext cx="3965902" cy="3987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8DB53-3BA3-36C4-09A5-F1197C03AFAF}"/>
              </a:ext>
            </a:extLst>
          </p:cNvPr>
          <p:cNvSpPr txBox="1"/>
          <p:nvPr/>
        </p:nvSpPr>
        <p:spPr>
          <a:xfrm>
            <a:off x="302559" y="1426721"/>
            <a:ext cx="346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초음파 센서와 </a:t>
            </a:r>
            <a:r>
              <a:rPr lang="ko-KR" altLang="en-US" sz="1800" dirty="0" err="1"/>
              <a:t>부저</a:t>
            </a:r>
            <a:r>
              <a:rPr lang="ko-KR" altLang="en-US" sz="1800" dirty="0"/>
              <a:t> 연동하기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A1149-E7BB-36E5-D975-1D81FC9C66EF}"/>
              </a:ext>
            </a:extLst>
          </p:cNvPr>
          <p:cNvSpPr txBox="1"/>
          <p:nvPr/>
        </p:nvSpPr>
        <p:spPr>
          <a:xfrm>
            <a:off x="403413" y="1174260"/>
            <a:ext cx="34626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ultrasonic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waves</a:t>
            </a:r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 = 11;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echoPin</a:t>
            </a:r>
            <a:r>
              <a:rPr lang="ko-KR" altLang="en-US" sz="1200" dirty="0"/>
              <a:t> = 12;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activeB</a:t>
            </a:r>
            <a:r>
              <a:rPr lang="ko-KR" altLang="en-US" sz="1200" dirty="0"/>
              <a:t> = 4;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put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your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here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run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once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, OUTPUT); // 초음파 발신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echoPin</a:t>
            </a:r>
            <a:r>
              <a:rPr lang="ko-KR" altLang="en-US" sz="1200" dirty="0"/>
              <a:t>, INPUT); // 초음파 수신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부저출력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activeB</a:t>
            </a:r>
            <a:r>
              <a:rPr lang="ko-KR" altLang="en-US" sz="1200" dirty="0"/>
              <a:t>, OUTPUT);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38221-0EFD-5860-A430-2CAC4FCF374E}"/>
              </a:ext>
            </a:extLst>
          </p:cNvPr>
          <p:cNvSpPr txBox="1"/>
          <p:nvPr/>
        </p:nvSpPr>
        <p:spPr>
          <a:xfrm>
            <a:off x="4518211" y="1174260"/>
            <a:ext cx="35769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delayMicroseconds</a:t>
            </a:r>
            <a:r>
              <a:rPr lang="ko-KR" altLang="en-US" sz="1200" dirty="0"/>
              <a:t>(2);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delayMicroseconds</a:t>
            </a:r>
            <a:r>
              <a:rPr lang="ko-KR" altLang="en-US" sz="1200" dirty="0"/>
              <a:t>(10);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tringPin</a:t>
            </a:r>
            <a:r>
              <a:rPr lang="ko-KR" altLang="en-US" sz="1200" dirty="0"/>
              <a:t>, LOW);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timeDistance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pulseIn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echoPin</a:t>
            </a:r>
            <a:r>
              <a:rPr lang="ko-KR" altLang="en-US" sz="1200" dirty="0"/>
              <a:t>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timeDistance</a:t>
            </a:r>
            <a:r>
              <a:rPr lang="ko-KR" altLang="en-US" sz="1200" dirty="0"/>
              <a:t>/2) / 29.1;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cm</a:t>
            </a:r>
            <a:r>
              <a:rPr lang="ko-KR" altLang="en-US" sz="1200" dirty="0"/>
              <a:t>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 &lt; 30)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activeB</a:t>
            </a:r>
            <a:r>
              <a:rPr lang="ko-KR" altLang="en-US" sz="1200" dirty="0"/>
              <a:t>, HIGH);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*10);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activeB</a:t>
            </a:r>
            <a:r>
              <a:rPr lang="ko-KR" altLang="en-US" sz="1200" dirty="0"/>
              <a:t>, LOW);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*10);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D0F2A-2BCC-9732-47A8-50C7F33864E4}"/>
              </a:ext>
            </a:extLst>
          </p:cNvPr>
          <p:cNvSpPr txBox="1"/>
          <p:nvPr/>
        </p:nvSpPr>
        <p:spPr>
          <a:xfrm>
            <a:off x="383244" y="6478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예제코드</a:t>
            </a:r>
            <a:r>
              <a:rPr lang="en-US" altLang="ko-KR" dirty="0"/>
              <a:t>: ./04/</a:t>
            </a:r>
            <a:r>
              <a:rPr lang="ko-KR" altLang="en-US" dirty="0"/>
              <a:t>wave_02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168D-96FF-4E6B-8BB3-D8C8DEFD9C9C}"/>
              </a:ext>
            </a:extLst>
          </p:cNvPr>
          <p:cNvSpPr txBox="1"/>
          <p:nvPr/>
        </p:nvSpPr>
        <p:spPr>
          <a:xfrm>
            <a:off x="268939" y="800099"/>
            <a:ext cx="312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5</a:t>
            </a:r>
          </a:p>
          <a:p>
            <a:r>
              <a:rPr lang="en-US" altLang="ko-KR" dirty="0"/>
              <a:t>LCD</a:t>
            </a:r>
            <a:r>
              <a:rPr lang="ko-KR" altLang="en-US" dirty="0"/>
              <a:t>에 거리 측정값 출력하기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53A7DA-4728-5E37-181C-081F44AA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628790"/>
            <a:ext cx="5611906" cy="33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9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3A904-984B-5940-3691-4FF194D599C8}"/>
              </a:ext>
            </a:extLst>
          </p:cNvPr>
          <p:cNvSpPr txBox="1"/>
          <p:nvPr/>
        </p:nvSpPr>
        <p:spPr>
          <a:xfrm>
            <a:off x="383244" y="6478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예제코드</a:t>
            </a:r>
            <a:r>
              <a:rPr lang="en-US" altLang="ko-KR" dirty="0"/>
              <a:t>: ./04/</a:t>
            </a:r>
            <a:r>
              <a:rPr lang="ko-KR" altLang="en-US" dirty="0"/>
              <a:t>wave_0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72957-A972-0868-DDF2-32F678711879}"/>
              </a:ext>
            </a:extLst>
          </p:cNvPr>
          <p:cNvSpPr txBox="1"/>
          <p:nvPr/>
        </p:nvSpPr>
        <p:spPr>
          <a:xfrm>
            <a:off x="6057898" y="761481"/>
            <a:ext cx="27028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loop</a:t>
            </a:r>
            <a:r>
              <a:rPr lang="ko-KR" altLang="en-US" sz="1000" dirty="0"/>
              <a:t>() {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tringPin</a:t>
            </a:r>
            <a:r>
              <a:rPr lang="ko-KR" altLang="en-US" sz="1000" dirty="0"/>
              <a:t>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delayMicroseconds</a:t>
            </a:r>
            <a:r>
              <a:rPr lang="ko-KR" altLang="en-US" sz="1000" dirty="0"/>
              <a:t>(2);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tringPin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delayMicroseconds</a:t>
            </a:r>
            <a:r>
              <a:rPr lang="ko-KR" altLang="en-US" sz="1000" dirty="0"/>
              <a:t>(10);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tringPin</a:t>
            </a:r>
            <a:r>
              <a:rPr lang="ko-KR" altLang="en-US" sz="1000" dirty="0"/>
              <a:t>, LOW);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timeDistance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pulseIn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echoPin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distance</a:t>
            </a:r>
            <a:r>
              <a:rPr lang="ko-KR" altLang="en-US" sz="1000" dirty="0"/>
              <a:t> = (</a:t>
            </a:r>
            <a:r>
              <a:rPr lang="ko-KR" altLang="en-US" sz="1000" dirty="0" err="1"/>
              <a:t>timeDistance</a:t>
            </a:r>
            <a:r>
              <a:rPr lang="ko-KR" altLang="en-US" sz="1000" dirty="0"/>
              <a:t>/2) / 29.1;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Serial.print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distance</a:t>
            </a:r>
            <a:r>
              <a:rPr lang="ko-KR" altLang="en-US" sz="1000" dirty="0"/>
              <a:t>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cm</a:t>
            </a:r>
            <a:r>
              <a:rPr lang="ko-KR" altLang="en-US" sz="1000" dirty="0"/>
              <a:t>");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distance</a:t>
            </a:r>
            <a:r>
              <a:rPr lang="ko-KR" altLang="en-US" sz="1000" dirty="0"/>
              <a:t> &lt; 30)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activeB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distance</a:t>
            </a:r>
            <a:r>
              <a:rPr lang="ko-KR" altLang="en-US" sz="1000" dirty="0"/>
              <a:t>*10);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activeB</a:t>
            </a:r>
            <a:r>
              <a:rPr lang="ko-KR" altLang="en-US" sz="1000" dirty="0"/>
              <a:t>, LOW);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distance</a:t>
            </a:r>
            <a:r>
              <a:rPr lang="ko-KR" altLang="en-US" sz="1000" dirty="0"/>
              <a:t>*10);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  // 2번째줄 </a:t>
            </a:r>
            <a:r>
              <a:rPr lang="ko-KR" altLang="en-US" sz="1000" dirty="0" err="1"/>
              <a:t>첫번째칸</a:t>
            </a:r>
            <a:r>
              <a:rPr lang="ko-KR" altLang="en-US" sz="1000" dirty="0"/>
              <a:t> 선택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lcd.setCursor</a:t>
            </a:r>
            <a:r>
              <a:rPr lang="ko-KR" altLang="en-US" sz="1000" dirty="0"/>
              <a:t>(0, 1);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lcd.print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distance</a:t>
            </a:r>
            <a:r>
              <a:rPr lang="ko-KR" altLang="en-US" sz="1000" dirty="0"/>
              <a:t>);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2A431-FE36-A9F9-0E17-2E3EDF2E8024}"/>
              </a:ext>
            </a:extLst>
          </p:cNvPr>
          <p:cNvSpPr txBox="1"/>
          <p:nvPr/>
        </p:nvSpPr>
        <p:spPr>
          <a:xfrm>
            <a:off x="336179" y="1294477"/>
            <a:ext cx="22792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// </a:t>
            </a:r>
            <a:r>
              <a:rPr lang="ko-KR" altLang="en-US" sz="1000" dirty="0" err="1"/>
              <a:t>ultrasonic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waves</a:t>
            </a:r>
            <a:endParaRPr lang="ko-KR" altLang="en-US" sz="1000" dirty="0"/>
          </a:p>
          <a:p>
            <a:r>
              <a:rPr lang="ko-KR" altLang="en-US" sz="1000" dirty="0"/>
              <a:t>#include &lt;</a:t>
            </a:r>
            <a:r>
              <a:rPr lang="ko-KR" altLang="en-US" sz="1000" dirty="0" err="1"/>
              <a:t>Wire.h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#include &lt;LiquidCrystal_I2C.h&gt;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tringPin</a:t>
            </a:r>
            <a:r>
              <a:rPr lang="ko-KR" altLang="en-US" sz="1000" dirty="0"/>
              <a:t> = 11;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echoPin</a:t>
            </a:r>
            <a:r>
              <a:rPr lang="ko-KR" altLang="en-US" sz="1000" dirty="0"/>
              <a:t> = 12;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activeB</a:t>
            </a:r>
            <a:r>
              <a:rPr lang="ko-KR" altLang="en-US" sz="1000" dirty="0"/>
              <a:t> = 4;</a:t>
            </a:r>
          </a:p>
          <a:p>
            <a:endParaRPr lang="ko-KR" altLang="en-US" sz="1000" dirty="0"/>
          </a:p>
          <a:p>
            <a:r>
              <a:rPr lang="ko-KR" altLang="en-US" sz="1000" dirty="0"/>
              <a:t>// i2c 기기 번호 0x27</a:t>
            </a:r>
          </a:p>
          <a:p>
            <a:r>
              <a:rPr lang="ko-KR" altLang="en-US" sz="1000" dirty="0"/>
              <a:t>LiquidCrystal_I2C </a:t>
            </a:r>
            <a:r>
              <a:rPr lang="ko-KR" altLang="en-US" sz="1000" dirty="0" err="1"/>
              <a:t>lcd</a:t>
            </a:r>
            <a:r>
              <a:rPr lang="ko-KR" altLang="en-US" sz="1000" dirty="0"/>
              <a:t>(0x27,16,2);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DF2EC-8619-40B8-2540-1BACBD1DF68C}"/>
              </a:ext>
            </a:extLst>
          </p:cNvPr>
          <p:cNvSpPr txBox="1"/>
          <p:nvPr/>
        </p:nvSpPr>
        <p:spPr>
          <a:xfrm>
            <a:off x="2918011" y="1294477"/>
            <a:ext cx="28373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setup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  // </a:t>
            </a:r>
            <a:r>
              <a:rPr lang="ko-KR" altLang="en-US" sz="1000" dirty="0" err="1"/>
              <a:t>put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your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setup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here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run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once</a:t>
            </a:r>
            <a:r>
              <a:rPr lang="ko-KR" altLang="en-US" sz="1000" dirty="0"/>
              <a:t>: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Serial.begin</a:t>
            </a:r>
            <a:r>
              <a:rPr lang="ko-KR" altLang="en-US" sz="1000" dirty="0"/>
              <a:t>(115200);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tringPin</a:t>
            </a:r>
            <a:r>
              <a:rPr lang="ko-KR" altLang="en-US" sz="1000" dirty="0"/>
              <a:t>, OUTPUT); // 초음파 발신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echoPin</a:t>
            </a:r>
            <a:r>
              <a:rPr lang="ko-KR" altLang="en-US" sz="1000" dirty="0"/>
              <a:t>, INPUT); // 초음파 수신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// </a:t>
            </a:r>
            <a:r>
              <a:rPr lang="ko-KR" altLang="en-US" sz="1000" dirty="0" err="1"/>
              <a:t>부저출력</a:t>
            </a:r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activeB</a:t>
            </a:r>
            <a:r>
              <a:rPr lang="ko-KR" altLang="en-US" sz="1000" dirty="0"/>
              <a:t>, OUTPUT);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// LCD 초기화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lcd.init</a:t>
            </a:r>
            <a:r>
              <a:rPr lang="ko-KR" altLang="en-US" sz="1000" dirty="0"/>
              <a:t>();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lcd.backlight</a:t>
            </a:r>
            <a:r>
              <a:rPr lang="ko-KR" altLang="en-US" sz="1000" dirty="0"/>
              <a:t>();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lcd.setCursor</a:t>
            </a:r>
            <a:r>
              <a:rPr lang="ko-KR" altLang="en-US" sz="1000" dirty="0"/>
              <a:t>(0,0);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lcd.print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ultrasonic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waves</a:t>
            </a:r>
            <a:r>
              <a:rPr lang="ko-KR" altLang="en-US" sz="1000" dirty="0"/>
              <a:t>");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5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04395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54857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71967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79451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557</Words>
  <Application>Microsoft Office PowerPoint</Application>
  <PresentationFormat>화면 슬라이드 쇼(16:9)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2022-02-09T03:28:42Z</dcterms:created>
  <dcterms:modified xsi:type="dcterms:W3CDTF">2022-06-07T09:04:53Z</dcterms:modified>
</cp:coreProperties>
</file>