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62" r:id="rId3"/>
    <p:sldId id="263" r:id="rId4"/>
    <p:sldId id="264" r:id="rId5"/>
    <p:sldId id="265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5A2DE900-3011-4AA4-BB50-6C3527A54B6B}"/>
    <pc:docChg chg="custSel addSld delSld modSld sldOrd">
      <pc:chgData name="이 호진" userId="e7b51f9e24c37788" providerId="LiveId" clId="{5A2DE900-3011-4AA4-BB50-6C3527A54B6B}" dt="2022-05-14T12:35:06.312" v="931" actId="20577"/>
      <pc:docMkLst>
        <pc:docMk/>
      </pc:docMkLst>
      <pc:sldChg chg="del">
        <pc:chgData name="이 호진" userId="e7b51f9e24c37788" providerId="LiveId" clId="{5A2DE900-3011-4AA4-BB50-6C3527A54B6B}" dt="2022-05-14T12:20:23.081" v="0" actId="47"/>
        <pc:sldMkLst>
          <pc:docMk/>
          <pc:sldMk cId="2184666338" sldId="256"/>
        </pc:sldMkLst>
      </pc:sldChg>
      <pc:sldChg chg="del">
        <pc:chgData name="이 호진" userId="e7b51f9e24c37788" providerId="LiveId" clId="{5A2DE900-3011-4AA4-BB50-6C3527A54B6B}" dt="2022-05-14T12:34:53.227" v="926" actId="47"/>
        <pc:sldMkLst>
          <pc:docMk/>
          <pc:sldMk cId="1850938423" sldId="260"/>
        </pc:sldMkLst>
      </pc:sldChg>
      <pc:sldChg chg="modSp del mod">
        <pc:chgData name="이 호진" userId="e7b51f9e24c37788" providerId="LiveId" clId="{5A2DE900-3011-4AA4-BB50-6C3527A54B6B}" dt="2022-05-14T12:34:46.390" v="925" actId="47"/>
        <pc:sldMkLst>
          <pc:docMk/>
          <pc:sldMk cId="3420802567" sldId="261"/>
        </pc:sldMkLst>
        <pc:spChg chg="mod">
          <ac:chgData name="이 호진" userId="e7b51f9e24c37788" providerId="LiveId" clId="{5A2DE900-3011-4AA4-BB50-6C3527A54B6B}" dt="2022-05-14T12:20:31.015" v="1" actId="20577"/>
          <ac:spMkLst>
            <pc:docMk/>
            <pc:sldMk cId="3420802567" sldId="261"/>
            <ac:spMk id="7" creationId="{1A62A9B7-C5DA-48E7-88F9-C4A45DC75F42}"/>
          </ac:spMkLst>
        </pc:spChg>
      </pc:sldChg>
      <pc:sldChg chg="addSp delSp modSp add mod">
        <pc:chgData name="이 호진" userId="e7b51f9e24c37788" providerId="LiveId" clId="{5A2DE900-3011-4AA4-BB50-6C3527A54B6B}" dt="2022-05-14T12:28:39.338" v="453" actId="1076"/>
        <pc:sldMkLst>
          <pc:docMk/>
          <pc:sldMk cId="1827144407" sldId="262"/>
        </pc:sldMkLst>
        <pc:spChg chg="del">
          <ac:chgData name="이 호진" userId="e7b51f9e24c37788" providerId="LiveId" clId="{5A2DE900-3011-4AA4-BB50-6C3527A54B6B}" dt="2022-05-14T12:20:57.801" v="3" actId="478"/>
          <ac:spMkLst>
            <pc:docMk/>
            <pc:sldMk cId="1827144407" sldId="262"/>
            <ac:spMk id="6" creationId="{A1184DA9-608A-495B-80FB-92874DE0ADC4}"/>
          </ac:spMkLst>
        </pc:spChg>
        <pc:spChg chg="add mod">
          <ac:chgData name="이 호진" userId="e7b51f9e24c37788" providerId="LiveId" clId="{5A2DE900-3011-4AA4-BB50-6C3527A54B6B}" dt="2022-05-14T12:24:04.856" v="10" actId="1076"/>
          <ac:spMkLst>
            <pc:docMk/>
            <pc:sldMk cId="1827144407" sldId="262"/>
            <ac:spMk id="7" creationId="{4C06A7A4-B649-543C-89AA-AAB92AAAAD96}"/>
          </ac:spMkLst>
        </pc:spChg>
        <pc:spChg chg="add mod">
          <ac:chgData name="이 호진" userId="e7b51f9e24c37788" providerId="LiveId" clId="{5A2DE900-3011-4AA4-BB50-6C3527A54B6B}" dt="2022-05-14T12:26:39.253" v="214" actId="1076"/>
          <ac:spMkLst>
            <pc:docMk/>
            <pc:sldMk cId="1827144407" sldId="262"/>
            <ac:spMk id="10" creationId="{858A96A6-D223-D1C8-F6EE-472E64937669}"/>
          </ac:spMkLst>
        </pc:spChg>
        <pc:spChg chg="add mod">
          <ac:chgData name="이 호진" userId="e7b51f9e24c37788" providerId="LiveId" clId="{5A2DE900-3011-4AA4-BB50-6C3527A54B6B}" dt="2022-05-14T12:27:31.068" v="308" actId="255"/>
          <ac:spMkLst>
            <pc:docMk/>
            <pc:sldMk cId="1827144407" sldId="262"/>
            <ac:spMk id="11" creationId="{97BAD305-BEB1-95BB-977A-A99C43F43A07}"/>
          </ac:spMkLst>
        </pc:spChg>
        <pc:spChg chg="add mod">
          <ac:chgData name="이 호진" userId="e7b51f9e24c37788" providerId="LiveId" clId="{5A2DE900-3011-4AA4-BB50-6C3527A54B6B}" dt="2022-05-14T12:28:39.338" v="453" actId="1076"/>
          <ac:spMkLst>
            <pc:docMk/>
            <pc:sldMk cId="1827144407" sldId="262"/>
            <ac:spMk id="12" creationId="{4F985BC9-46F2-D034-F94D-587DDA305A81}"/>
          </ac:spMkLst>
        </pc:spChg>
        <pc:picChg chg="add mod">
          <ac:chgData name="이 호진" userId="e7b51f9e24c37788" providerId="LiveId" clId="{5A2DE900-3011-4AA4-BB50-6C3527A54B6B}" dt="2022-05-14T12:24:54.580" v="13" actId="1076"/>
          <ac:picMkLst>
            <pc:docMk/>
            <pc:sldMk cId="1827144407" sldId="262"/>
            <ac:picMk id="9" creationId="{EC673B95-3E00-B927-8124-7B6D386A6F11}"/>
          </ac:picMkLst>
        </pc:picChg>
      </pc:sldChg>
      <pc:sldChg chg="addSp delSp modSp add mod ord">
        <pc:chgData name="이 호진" userId="e7b51f9e24c37788" providerId="LiveId" clId="{5A2DE900-3011-4AA4-BB50-6C3527A54B6B}" dt="2022-05-14T12:30:39.400" v="717" actId="1076"/>
        <pc:sldMkLst>
          <pc:docMk/>
          <pc:sldMk cId="637646651" sldId="263"/>
        </pc:sldMkLst>
        <pc:spChg chg="add mod">
          <ac:chgData name="이 호진" userId="e7b51f9e24c37788" providerId="LiveId" clId="{5A2DE900-3011-4AA4-BB50-6C3527A54B6B}" dt="2022-05-14T12:30:08.810" v="712" actId="1076"/>
          <ac:spMkLst>
            <pc:docMk/>
            <pc:sldMk cId="637646651" sldId="263"/>
            <ac:spMk id="6" creationId="{B47F14F7-A382-49BA-8EAE-73856E9DDE1B}"/>
          </ac:spMkLst>
        </pc:spChg>
        <pc:spChg chg="del">
          <ac:chgData name="이 호진" userId="e7b51f9e24c37788" providerId="LiveId" clId="{5A2DE900-3011-4AA4-BB50-6C3527A54B6B}" dt="2022-05-14T12:28:46.292" v="455" actId="478"/>
          <ac:spMkLst>
            <pc:docMk/>
            <pc:sldMk cId="637646651" sldId="263"/>
            <ac:spMk id="7" creationId="{1A62A9B7-C5DA-48E7-88F9-C4A45DC75F42}"/>
          </ac:spMkLst>
        </pc:spChg>
        <pc:spChg chg="del">
          <ac:chgData name="이 호진" userId="e7b51f9e24c37788" providerId="LiveId" clId="{5A2DE900-3011-4AA4-BB50-6C3527A54B6B}" dt="2022-05-14T12:28:46.292" v="455" actId="478"/>
          <ac:spMkLst>
            <pc:docMk/>
            <pc:sldMk cId="637646651" sldId="263"/>
            <ac:spMk id="8" creationId="{27C7343C-790A-4F61-9E96-A4C41BBF611C}"/>
          </ac:spMkLst>
        </pc:spChg>
        <pc:spChg chg="add mod">
          <ac:chgData name="이 호진" userId="e7b51f9e24c37788" providerId="LiveId" clId="{5A2DE900-3011-4AA4-BB50-6C3527A54B6B}" dt="2022-05-14T12:29:06.273" v="488" actId="14100"/>
          <ac:spMkLst>
            <pc:docMk/>
            <pc:sldMk cId="637646651" sldId="263"/>
            <ac:spMk id="9" creationId="{859F2475-CD3C-1ACC-96DC-D43E19DBEB9E}"/>
          </ac:spMkLst>
        </pc:spChg>
        <pc:picChg chg="add mod">
          <ac:chgData name="이 호진" userId="e7b51f9e24c37788" providerId="LiveId" clId="{5A2DE900-3011-4AA4-BB50-6C3527A54B6B}" dt="2022-05-14T12:30:26.183" v="715" actId="14100"/>
          <ac:picMkLst>
            <pc:docMk/>
            <pc:sldMk cId="637646651" sldId="263"/>
            <ac:picMk id="11" creationId="{6461A8DE-7375-C801-8F24-F645333842BB}"/>
          </ac:picMkLst>
        </pc:picChg>
        <pc:picChg chg="add mod">
          <ac:chgData name="이 호진" userId="e7b51f9e24c37788" providerId="LiveId" clId="{5A2DE900-3011-4AA4-BB50-6C3527A54B6B}" dt="2022-05-14T12:30:39.400" v="717" actId="1076"/>
          <ac:picMkLst>
            <pc:docMk/>
            <pc:sldMk cId="637646651" sldId="263"/>
            <ac:picMk id="13" creationId="{BCAAC14B-232E-E836-9F5C-A8596FD4977B}"/>
          </ac:picMkLst>
        </pc:picChg>
      </pc:sldChg>
      <pc:sldChg chg="addSp modSp add mod">
        <pc:chgData name="이 호진" userId="e7b51f9e24c37788" providerId="LiveId" clId="{5A2DE900-3011-4AA4-BB50-6C3527A54B6B}" dt="2022-05-14T12:33:41.225" v="921" actId="1076"/>
        <pc:sldMkLst>
          <pc:docMk/>
          <pc:sldMk cId="3314883761" sldId="264"/>
        </pc:sldMkLst>
        <pc:spChg chg="add mod">
          <ac:chgData name="이 호진" userId="e7b51f9e24c37788" providerId="LiveId" clId="{5A2DE900-3011-4AA4-BB50-6C3527A54B6B}" dt="2022-05-14T12:31:11.047" v="737" actId="14100"/>
          <ac:spMkLst>
            <pc:docMk/>
            <pc:sldMk cId="3314883761" sldId="264"/>
            <ac:spMk id="6" creationId="{E1E7370C-85BC-3213-B8B1-AE2ADDC5ACCE}"/>
          </ac:spMkLst>
        </pc:spChg>
        <pc:spChg chg="add mod">
          <ac:chgData name="이 호진" userId="e7b51f9e24c37788" providerId="LiveId" clId="{5A2DE900-3011-4AA4-BB50-6C3527A54B6B}" dt="2022-05-14T12:32:08.986" v="911" actId="1076"/>
          <ac:spMkLst>
            <pc:docMk/>
            <pc:sldMk cId="3314883761" sldId="264"/>
            <ac:spMk id="7" creationId="{2FFD94A2-9851-5E39-2030-45083E2FB347}"/>
          </ac:spMkLst>
        </pc:spChg>
        <pc:picChg chg="add mod">
          <ac:chgData name="이 호진" userId="e7b51f9e24c37788" providerId="LiveId" clId="{5A2DE900-3011-4AA4-BB50-6C3527A54B6B}" dt="2022-05-14T12:33:35.904" v="918" actId="1076"/>
          <ac:picMkLst>
            <pc:docMk/>
            <pc:sldMk cId="3314883761" sldId="264"/>
            <ac:picMk id="9" creationId="{419799C2-CE11-B37F-040E-9CD7B33D8FC5}"/>
          </ac:picMkLst>
        </pc:picChg>
        <pc:picChg chg="add mod">
          <ac:chgData name="이 호진" userId="e7b51f9e24c37788" providerId="LiveId" clId="{5A2DE900-3011-4AA4-BB50-6C3527A54B6B}" dt="2022-05-14T12:33:41.225" v="921" actId="1076"/>
          <ac:picMkLst>
            <pc:docMk/>
            <pc:sldMk cId="3314883761" sldId="264"/>
            <ac:picMk id="11" creationId="{0249E939-291B-FC06-F5D3-0956A27C35B8}"/>
          </ac:picMkLst>
        </pc:picChg>
      </pc:sldChg>
      <pc:sldChg chg="addSp modSp add mod">
        <pc:chgData name="이 호진" userId="e7b51f9e24c37788" providerId="LiveId" clId="{5A2DE900-3011-4AA4-BB50-6C3527A54B6B}" dt="2022-05-14T12:34:22.041" v="924" actId="1076"/>
        <pc:sldMkLst>
          <pc:docMk/>
          <pc:sldMk cId="655134816" sldId="265"/>
        </pc:sldMkLst>
        <pc:picChg chg="add mod">
          <ac:chgData name="이 호진" userId="e7b51f9e24c37788" providerId="LiveId" clId="{5A2DE900-3011-4AA4-BB50-6C3527A54B6B}" dt="2022-05-14T12:34:22.041" v="924" actId="1076"/>
          <ac:picMkLst>
            <pc:docMk/>
            <pc:sldMk cId="655134816" sldId="265"/>
            <ac:picMk id="7" creationId="{BAA65AE4-C62D-4BBD-27F4-3D63299FD2F6}"/>
          </ac:picMkLst>
        </pc:picChg>
      </pc:sldChg>
      <pc:sldChg chg="add">
        <pc:chgData name="이 호진" userId="e7b51f9e24c37788" providerId="LiveId" clId="{5A2DE900-3011-4AA4-BB50-6C3527A54B6B}" dt="2022-05-14T12:28:51.014" v="460"/>
        <pc:sldMkLst>
          <pc:docMk/>
          <pc:sldMk cId="2598710593" sldId="266"/>
        </pc:sldMkLst>
      </pc:sldChg>
      <pc:sldChg chg="modSp add mod">
        <pc:chgData name="이 호진" userId="e7b51f9e24c37788" providerId="LiveId" clId="{5A2DE900-3011-4AA4-BB50-6C3527A54B6B}" dt="2022-05-14T12:35:06.312" v="931" actId="20577"/>
        <pc:sldMkLst>
          <pc:docMk/>
          <pc:sldMk cId="3481153335" sldId="276"/>
        </pc:sldMkLst>
        <pc:spChg chg="mod">
          <ac:chgData name="이 호진" userId="e7b51f9e24c37788" providerId="LiveId" clId="{5A2DE900-3011-4AA4-BB50-6C3527A54B6B}" dt="2022-05-14T12:35:06.312" v="931" actId="20577"/>
          <ac:spMkLst>
            <pc:docMk/>
            <pc:sldMk cId="3481153335" sldId="276"/>
            <ac:spMk id="7" creationId="{7CA2BC6A-8622-378D-781B-17A25B5A9C7C}"/>
          </ac:spMkLst>
        </pc:spChg>
      </pc:sldChg>
    </pc:docChg>
  </pc:docChgLst>
  <pc:docChgLst>
    <pc:chgData name="이 호진" userId="e7b51f9e24c37788" providerId="LiveId" clId="{31C4C809-01E4-4DF0-8361-FA5D4702D32C}"/>
    <pc:docChg chg="custSel modSld">
      <pc:chgData name="이 호진" userId="e7b51f9e24c37788" providerId="LiveId" clId="{31C4C809-01E4-4DF0-8361-FA5D4702D32C}" dt="2022-07-01T00:31:27.659" v="4" actId="1076"/>
      <pc:docMkLst>
        <pc:docMk/>
      </pc:docMkLst>
      <pc:sldChg chg="addSp delSp modSp mod">
        <pc:chgData name="이 호진" userId="e7b51f9e24c37788" providerId="LiveId" clId="{31C4C809-01E4-4DF0-8361-FA5D4702D32C}" dt="2022-07-01T00:31:27.659" v="4" actId="1076"/>
        <pc:sldMkLst>
          <pc:docMk/>
          <pc:sldMk cId="655134816" sldId="265"/>
        </pc:sldMkLst>
        <pc:picChg chg="del mod">
          <ac:chgData name="이 호진" userId="e7b51f9e24c37788" providerId="LiveId" clId="{31C4C809-01E4-4DF0-8361-FA5D4702D32C}" dt="2022-07-01T00:31:22.612" v="1" actId="478"/>
          <ac:picMkLst>
            <pc:docMk/>
            <pc:sldMk cId="655134816" sldId="265"/>
            <ac:picMk id="7" creationId="{BAA65AE4-C62D-4BBD-27F4-3D63299FD2F6}"/>
          </ac:picMkLst>
        </pc:picChg>
        <pc:picChg chg="add mod">
          <ac:chgData name="이 호진" userId="e7b51f9e24c37788" providerId="LiveId" clId="{31C4C809-01E4-4DF0-8361-FA5D4702D32C}" dt="2022-07-01T00:31:27.659" v="4" actId="1076"/>
          <ac:picMkLst>
            <pc:docMk/>
            <pc:sldMk cId="655134816" sldId="265"/>
            <ac:picMk id="8" creationId="{D877AABB-31B9-1320-C1B1-18EC4CF180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AREF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C673B95-3E00-B927-8124-7B6D386A6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82" y="1518757"/>
            <a:ext cx="4378900" cy="3295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8A96A6-D223-D1C8-F6EE-472E64937669}"/>
              </a:ext>
            </a:extLst>
          </p:cNvPr>
          <p:cNvSpPr txBox="1"/>
          <p:nvPr/>
        </p:nvSpPr>
        <p:spPr>
          <a:xfrm>
            <a:off x="396758" y="872426"/>
            <a:ext cx="847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아두이노는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AREF (Analog Reference)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핀을 제공합니다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AREF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‘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최대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기준 전압 값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’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설정해 주는 핀입니다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AD305-BEB1-95BB-977A-A99C43F43A07}"/>
              </a:ext>
            </a:extLst>
          </p:cNvPr>
          <p:cNvSpPr txBox="1"/>
          <p:nvPr/>
        </p:nvSpPr>
        <p:spPr>
          <a:xfrm>
            <a:off x="4938431" y="1925419"/>
            <a:ext cx="357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아두이노는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5V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기준으로 전압을 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0~1023 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까지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표현하게 됩니다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85BC9-46F2-D034-F94D-587DDA305A81}"/>
              </a:ext>
            </a:extLst>
          </p:cNvPr>
          <p:cNvSpPr txBox="1"/>
          <p:nvPr/>
        </p:nvSpPr>
        <p:spPr>
          <a:xfrm>
            <a:off x="4938431" y="2783541"/>
            <a:ext cx="3012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AREF 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핀을 같이 사용하게 되면 좀더 미세한 아날로그 값을 측정할 수 있습니다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219F7-9FB8-C443-CD53-7E50CD147F3A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아날로그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AREF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14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7F14F7-A382-49BA-8EAE-73856E9DDE1B}"/>
              </a:ext>
            </a:extLst>
          </p:cNvPr>
          <p:cNvSpPr txBox="1"/>
          <p:nvPr/>
        </p:nvSpPr>
        <p:spPr>
          <a:xfrm>
            <a:off x="401859" y="1047619"/>
            <a:ext cx="821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아두이노의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아날로그 신호의 해상도는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1024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입력된 전압을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1024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나누어서 해당되는 전압에 따른 디지털 값을 출력하게 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61A8DE-7375-C801-8F24-F6453338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2329353"/>
            <a:ext cx="5943602" cy="10847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AAC14B-232E-E836-9F5C-A8596FD49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81" y="3583081"/>
            <a:ext cx="4619625" cy="1123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0EA3CA-B4A3-8913-BBAC-768294500F32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아날로그 해상도</a:t>
            </a:r>
          </a:p>
        </p:txBody>
      </p:sp>
    </p:spTree>
    <p:extLst>
      <p:ext uri="{BB962C8B-B14F-4D97-AF65-F5344CB8AC3E}">
        <p14:creationId xmlns:p14="http://schemas.microsoft.com/office/powerpoint/2010/main" val="63764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C3F46A-5751-44E6-B1E2-C5E7C8E6430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F253EC-D3B7-49B3-A444-3479CD9D892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CCD8D-59F7-4690-AB9F-67518D74D96E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5.3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20E05-B26A-48F5-A5D5-2E36814EBF0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아날로그 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7370C-85BC-3213-B8B1-AE2ADDC5ACCE}"/>
              </a:ext>
            </a:extLst>
          </p:cNvPr>
          <p:cNvSpPr txBox="1"/>
          <p:nvPr/>
        </p:nvSpPr>
        <p:spPr>
          <a:xfrm>
            <a:off x="396689" y="792504"/>
            <a:ext cx="236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최대전압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D94A2-9851-5E39-2030-45083E2FB347}"/>
              </a:ext>
            </a:extLst>
          </p:cNvPr>
          <p:cNvSpPr txBox="1"/>
          <p:nvPr/>
        </p:nvSpPr>
        <p:spPr>
          <a:xfrm>
            <a:off x="2709581" y="854059"/>
            <a:ext cx="54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AREF </a:t>
            </a:r>
            <a:r>
              <a:rPr lang="ko-KR" altLang="en-US" sz="1400" dirty="0"/>
              <a:t>핀에 </a:t>
            </a:r>
            <a:r>
              <a:rPr lang="en-US" altLang="ko-KR" sz="1400" dirty="0"/>
              <a:t>5V</a:t>
            </a:r>
            <a:r>
              <a:rPr lang="ko-KR" altLang="en-US" sz="1400" dirty="0"/>
              <a:t>보다 더 적은 값을 인가하게 되면</a:t>
            </a:r>
            <a:r>
              <a:rPr lang="en-US" altLang="ko-KR" sz="1400" dirty="0"/>
              <a:t>, </a:t>
            </a:r>
            <a:r>
              <a:rPr lang="ko-KR" altLang="en-US" sz="1400" dirty="0"/>
              <a:t>작은 값을 </a:t>
            </a:r>
            <a:r>
              <a:rPr lang="en-US" altLang="ko-KR" sz="1400" dirty="0"/>
              <a:t>1024</a:t>
            </a:r>
            <a:r>
              <a:rPr lang="ko-KR" altLang="en-US" sz="1400" dirty="0"/>
              <a:t>로 분해하기 때문에 더 미세한 값을 측정할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9799C2-CE11-B37F-040E-9CD7B33D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089" y="2322979"/>
            <a:ext cx="3854365" cy="2418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49E939-291B-FC06-F5D3-0956A27C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47" y="1929653"/>
            <a:ext cx="4270953" cy="281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877AABB-31B9-1320-C1B1-18EC4CF1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1021556"/>
            <a:ext cx="4439696" cy="3536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93930-CC64-2348-23CE-1D5A7F3E0A86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아날로그 실습</a:t>
            </a:r>
          </a:p>
        </p:txBody>
      </p:sp>
    </p:spTree>
    <p:extLst>
      <p:ext uri="{BB962C8B-B14F-4D97-AF65-F5344CB8AC3E}">
        <p14:creationId xmlns:p14="http://schemas.microsoft.com/office/powerpoint/2010/main" val="65513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110</Words>
  <Application>Microsoft Office PowerPoint</Application>
  <PresentationFormat>화면 슬라이드 쇼(16:9)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4</cp:revision>
  <dcterms:created xsi:type="dcterms:W3CDTF">2022-02-09T03:28:42Z</dcterms:created>
  <dcterms:modified xsi:type="dcterms:W3CDTF">2024-04-16T16:36:13Z</dcterms:modified>
</cp:coreProperties>
</file>