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61" r:id="rId5"/>
    <p:sldId id="271" r:id="rId6"/>
    <p:sldId id="272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3D7D6-11F2-477F-A387-D7E6D3622E31}" v="75" dt="2022-06-30T11:41:39.789"/>
    <p1510:client id="{67449922-DB94-4F76-AF62-6C23C38D692A}" v="47" dt="2022-06-30T11:58:18.065"/>
    <p1510:client id="{F6C31AD2-E474-4E7E-A59D-5E8E3486494E}" v="39" dt="2022-06-30T07:27:2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F6C31AD2-E474-4E7E-A59D-5E8E3486494E}"/>
    <pc:docChg chg="custSel addSld delSld modSld">
      <pc:chgData name="이 호진" userId="e7b51f9e24c37788" providerId="LiveId" clId="{F6C31AD2-E474-4E7E-A59D-5E8E3486494E}" dt="2022-06-30T07:28:08.069" v="459" actId="47"/>
      <pc:docMkLst>
        <pc:docMk/>
      </pc:docMkLst>
      <pc:sldChg chg="modSp mod">
        <pc:chgData name="이 호진" userId="e7b51f9e24c37788" providerId="LiveId" clId="{F6C31AD2-E474-4E7E-A59D-5E8E3486494E}" dt="2022-06-30T07:24:23.983" v="130" actId="20577"/>
        <pc:sldMkLst>
          <pc:docMk/>
          <pc:sldMk cId="2184666338" sldId="256"/>
        </pc:sldMkLst>
        <pc:spChg chg="mod">
          <ac:chgData name="이 호진" userId="e7b51f9e24c37788" providerId="LiveId" clId="{F6C31AD2-E474-4E7E-A59D-5E8E3486494E}" dt="2022-06-30T07:23:47.929" v="5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F6C31AD2-E474-4E7E-A59D-5E8E3486494E}" dt="2022-06-30T07:23:55.665" v="14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F6C31AD2-E474-4E7E-A59D-5E8E3486494E}" dt="2022-06-30T07:24:02.843" v="23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F6C31AD2-E474-4E7E-A59D-5E8E3486494E}" dt="2022-06-30T07:24:23.983" v="130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">
        <pc:chgData name="이 호진" userId="e7b51f9e24c37788" providerId="LiveId" clId="{F6C31AD2-E474-4E7E-A59D-5E8E3486494E}" dt="2022-06-30T07:28:04.041" v="458" actId="1076"/>
        <pc:sldMkLst>
          <pc:docMk/>
          <pc:sldMk cId="159237791" sldId="259"/>
        </pc:sldMkLst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F6C31AD2-E474-4E7E-A59D-5E8E3486494E}" dt="2022-06-30T07:24:30.158" v="131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6" creationId="{9DF54B72-9D3D-AAA2-403E-44FE7CE9F27D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7" creationId="{C68CFB5E-9F77-7910-6EDB-D23115712E70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8" creationId="{EDC423C6-B720-876E-9C3D-3D58EA3541D4}"/>
          </ac:spMkLst>
        </pc:spChg>
        <pc:spChg chg="add mod">
          <ac:chgData name="이 호진" userId="e7b51f9e24c37788" providerId="LiveId" clId="{F6C31AD2-E474-4E7E-A59D-5E8E3486494E}" dt="2022-06-30T07:24:35.203" v="132"/>
          <ac:spMkLst>
            <pc:docMk/>
            <pc:sldMk cId="159237791" sldId="259"/>
            <ac:spMk id="9" creationId="{42B59328-8668-16FA-34BF-C2F4EBAF0D3D}"/>
          </ac:spMkLst>
        </pc:spChg>
        <pc:spChg chg="add mod">
          <ac:chgData name="이 호진" userId="e7b51f9e24c37788" providerId="LiveId" clId="{F6C31AD2-E474-4E7E-A59D-5E8E3486494E}" dt="2022-06-30T07:26:20.438" v="312" actId="14100"/>
          <ac:spMkLst>
            <pc:docMk/>
            <pc:sldMk cId="159237791" sldId="259"/>
            <ac:spMk id="10" creationId="{FB4F67BA-36AC-9496-E063-C96400657F88}"/>
          </ac:spMkLst>
        </pc:spChg>
        <pc:spChg chg="add mod">
          <ac:chgData name="이 호진" userId="e7b51f9e24c37788" providerId="LiveId" clId="{F6C31AD2-E474-4E7E-A59D-5E8E3486494E}" dt="2022-06-30T07:26:28.910" v="315" actId="14100"/>
          <ac:spMkLst>
            <pc:docMk/>
            <pc:sldMk cId="159237791" sldId="259"/>
            <ac:spMk id="11" creationId="{D199F0B4-98D6-084A-C0B0-AC2F6E082766}"/>
          </ac:spMkLst>
        </pc:spChg>
        <pc:spChg chg="add mod">
          <ac:chgData name="이 호진" userId="e7b51f9e24c37788" providerId="LiveId" clId="{F6C31AD2-E474-4E7E-A59D-5E8E3486494E}" dt="2022-06-30T07:27:18.612" v="407" actId="1076"/>
          <ac:spMkLst>
            <pc:docMk/>
            <pc:sldMk cId="159237791" sldId="259"/>
            <ac:spMk id="12" creationId="{0534E0A1-7972-430E-C487-60F9B2C70330}"/>
          </ac:spMkLst>
        </pc:spChg>
        <pc:spChg chg="add mod">
          <ac:chgData name="이 호진" userId="e7b51f9e24c37788" providerId="LiveId" clId="{F6C31AD2-E474-4E7E-A59D-5E8E3486494E}" dt="2022-06-30T07:28:04.041" v="458" actId="1076"/>
          <ac:spMkLst>
            <pc:docMk/>
            <pc:sldMk cId="159237791" sldId="259"/>
            <ac:spMk id="13" creationId="{1D994831-A63F-F75A-486D-C6B7EDF7EDB3}"/>
          </ac:spMkLst>
        </pc:spChg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2593256944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009393969" sldId="260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3191817500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362170494" sldId="261"/>
        </pc:sldMkLst>
      </pc:sldChg>
      <pc:sldChg chg="add del">
        <pc:chgData name="이 호진" userId="e7b51f9e24c37788" providerId="LiveId" clId="{F6C31AD2-E474-4E7E-A59D-5E8E3486494E}" dt="2022-06-30T07:28:08.069" v="459" actId="47"/>
        <pc:sldMkLst>
          <pc:docMk/>
          <pc:sldMk cId="3411059549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4238118617" sldId="262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1297127404" sldId="263"/>
        </pc:sldMkLst>
      </pc:sldChg>
      <pc:sldChg chg="del">
        <pc:chgData name="이 호진" userId="e7b51f9e24c37788" providerId="LiveId" clId="{F6C31AD2-E474-4E7E-A59D-5E8E3486494E}" dt="2022-06-30T07:24:38.734" v="133" actId="47"/>
        <pc:sldMkLst>
          <pc:docMk/>
          <pc:sldMk cId="74044086" sldId="264"/>
        </pc:sldMkLst>
      </pc:sldChg>
    </pc:docChg>
  </pc:docChgLst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67449922-DB94-4F76-AF62-6C23C38D692A}"/>
    <pc:docChg chg="custSel addSld delSld modSld">
      <pc:chgData name="이 호진" userId="e7b51f9e24c37788" providerId="LiveId" clId="{67449922-DB94-4F76-AF62-6C23C38D692A}" dt="2022-07-01T01:23:31.945" v="571" actId="207"/>
      <pc:docMkLst>
        <pc:docMk/>
      </pc:docMkLst>
      <pc:sldChg chg="addSp delSp modSp mod">
        <pc:chgData name="이 호진" userId="e7b51f9e24c37788" providerId="LiveId" clId="{67449922-DB94-4F76-AF62-6C23C38D692A}" dt="2022-06-30T11:54:46.022" v="404" actId="207"/>
        <pc:sldMkLst>
          <pc:docMk/>
          <pc:sldMk cId="3203046158" sldId="260"/>
        </pc:sldMkLst>
        <pc:spChg chg="del">
          <ac:chgData name="이 호진" userId="e7b51f9e24c37788" providerId="LiveId" clId="{67449922-DB94-4F76-AF62-6C23C38D692A}" dt="2022-06-30T11:45:58.784" v="150" actId="478"/>
          <ac:spMkLst>
            <pc:docMk/>
            <pc:sldMk cId="3203046158" sldId="260"/>
            <ac:spMk id="4" creationId="{82366195-41EC-8D43-0B97-6D035154C3F3}"/>
          </ac:spMkLst>
        </pc:spChg>
        <pc:spChg chg="del">
          <ac:chgData name="이 호진" userId="e7b51f9e24c37788" providerId="LiveId" clId="{67449922-DB94-4F76-AF62-6C23C38D692A}" dt="2022-06-30T11:45:58.784" v="150" actId="478"/>
          <ac:spMkLst>
            <pc:docMk/>
            <pc:sldMk cId="3203046158" sldId="260"/>
            <ac:spMk id="10" creationId="{9080EDA3-4F3A-3FED-0AA2-25FC29389E05}"/>
          </ac:spMkLst>
        </pc:spChg>
        <pc:spChg chg="add mod">
          <ac:chgData name="이 호진" userId="e7b51f9e24c37788" providerId="LiveId" clId="{67449922-DB94-4F76-AF62-6C23C38D692A}" dt="2022-06-30T11:54:05.018" v="343" actId="20577"/>
          <ac:spMkLst>
            <pc:docMk/>
            <pc:sldMk cId="3203046158" sldId="260"/>
            <ac:spMk id="11" creationId="{5DFB48C3-186F-9D26-1AF6-C5F8FBECDC18}"/>
          </ac:spMkLst>
        </pc:spChg>
        <pc:spChg chg="del">
          <ac:chgData name="이 호진" userId="e7b51f9e24c37788" providerId="LiveId" clId="{67449922-DB94-4F76-AF62-6C23C38D692A}" dt="2022-06-30T11:45:58.784" v="150" actId="478"/>
          <ac:spMkLst>
            <pc:docMk/>
            <pc:sldMk cId="3203046158" sldId="260"/>
            <ac:spMk id="12" creationId="{4B1A1D63-A372-2645-28AA-65089AF0AEE5}"/>
          </ac:spMkLst>
        </pc:spChg>
        <pc:spChg chg="del">
          <ac:chgData name="이 호진" userId="e7b51f9e24c37788" providerId="LiveId" clId="{67449922-DB94-4F76-AF62-6C23C38D692A}" dt="2022-06-30T11:45:58.784" v="150" actId="478"/>
          <ac:spMkLst>
            <pc:docMk/>
            <pc:sldMk cId="3203046158" sldId="260"/>
            <ac:spMk id="13" creationId="{F338F30D-4AED-5A9A-24FF-BE3CAF7B457F}"/>
          </ac:spMkLst>
        </pc:spChg>
        <pc:spChg chg="add mod">
          <ac:chgData name="이 호진" userId="e7b51f9e24c37788" providerId="LiveId" clId="{67449922-DB94-4F76-AF62-6C23C38D692A}" dt="2022-06-30T11:54:46.022" v="404" actId="207"/>
          <ac:spMkLst>
            <pc:docMk/>
            <pc:sldMk cId="3203046158" sldId="260"/>
            <ac:spMk id="14" creationId="{348498FC-D228-B45D-7A2E-9A339A8488E5}"/>
          </ac:spMkLst>
        </pc:spChg>
        <pc:picChg chg="add del mod">
          <ac:chgData name="이 호진" userId="e7b51f9e24c37788" providerId="LiveId" clId="{67449922-DB94-4F76-AF62-6C23C38D692A}" dt="2022-06-30T11:54:24.400" v="396" actId="478"/>
          <ac:picMkLst>
            <pc:docMk/>
            <pc:sldMk cId="3203046158" sldId="260"/>
            <ac:picMk id="5" creationId="{C462FD0B-C0C1-1465-1888-A6A0FA525307}"/>
          </ac:picMkLst>
        </pc:picChg>
      </pc:sldChg>
      <pc:sldChg chg="addSp delSp modSp mod">
        <pc:chgData name="이 호진" userId="e7b51f9e24c37788" providerId="LiveId" clId="{67449922-DB94-4F76-AF62-6C23C38D692A}" dt="2022-07-01T01:23:31.945" v="571" actId="207"/>
        <pc:sldMkLst>
          <pc:docMk/>
          <pc:sldMk cId="3637793917" sldId="261"/>
        </pc:sldMkLst>
        <pc:spChg chg="del">
          <ac:chgData name="이 호진" userId="e7b51f9e24c37788" providerId="LiveId" clId="{67449922-DB94-4F76-AF62-6C23C38D692A}" dt="2022-06-30T11:46:51.484" v="167" actId="478"/>
          <ac:spMkLst>
            <pc:docMk/>
            <pc:sldMk cId="3637793917" sldId="261"/>
            <ac:spMk id="10" creationId="{BCDB4ED4-D950-389E-8E54-B32B8BBC7462}"/>
          </ac:spMkLst>
        </pc:spChg>
        <pc:spChg chg="del">
          <ac:chgData name="이 호진" userId="e7b51f9e24c37788" providerId="LiveId" clId="{67449922-DB94-4F76-AF62-6C23C38D692A}" dt="2022-06-30T11:46:51.484" v="167" actId="478"/>
          <ac:spMkLst>
            <pc:docMk/>
            <pc:sldMk cId="3637793917" sldId="261"/>
            <ac:spMk id="11" creationId="{EEB07023-E82D-790A-34B2-421EE31F2260}"/>
          </ac:spMkLst>
        </pc:spChg>
        <pc:spChg chg="del">
          <ac:chgData name="이 호진" userId="e7b51f9e24c37788" providerId="LiveId" clId="{67449922-DB94-4F76-AF62-6C23C38D692A}" dt="2022-06-30T11:46:51.484" v="167" actId="478"/>
          <ac:spMkLst>
            <pc:docMk/>
            <pc:sldMk cId="3637793917" sldId="261"/>
            <ac:spMk id="12" creationId="{F6BC99F3-9E7E-BCED-02AD-F13AF552F831}"/>
          </ac:spMkLst>
        </pc:spChg>
        <pc:spChg chg="add mod">
          <ac:chgData name="이 호진" userId="e7b51f9e24c37788" providerId="LiveId" clId="{67449922-DB94-4F76-AF62-6C23C38D692A}" dt="2022-07-01T01:23:31.945" v="571" actId="207"/>
          <ac:spMkLst>
            <pc:docMk/>
            <pc:sldMk cId="3637793917" sldId="261"/>
            <ac:spMk id="13" creationId="{7A23E340-BDDF-7D94-9476-C2F51A601B5C}"/>
          </ac:spMkLst>
        </pc:spChg>
        <pc:spChg chg="add mod">
          <ac:chgData name="이 호진" userId="e7b51f9e24c37788" providerId="LiveId" clId="{67449922-DB94-4F76-AF62-6C23C38D692A}" dt="2022-06-30T11:47:53.184" v="181" actId="14100"/>
          <ac:spMkLst>
            <pc:docMk/>
            <pc:sldMk cId="3637793917" sldId="261"/>
            <ac:spMk id="14" creationId="{06FECEFE-4369-1927-B084-77FCE0C6F827}"/>
          </ac:spMkLst>
        </pc:spChg>
        <pc:spChg chg="add mod">
          <ac:chgData name="이 호진" userId="e7b51f9e24c37788" providerId="LiveId" clId="{67449922-DB94-4F76-AF62-6C23C38D692A}" dt="2022-07-01T01:23:20.426" v="569" actId="207"/>
          <ac:spMkLst>
            <pc:docMk/>
            <pc:sldMk cId="3637793917" sldId="261"/>
            <ac:spMk id="15" creationId="{2A4C2FFE-1C69-F86F-DE47-546952F4B4A2}"/>
          </ac:spMkLst>
        </pc:spChg>
        <pc:spChg chg="add mod">
          <ac:chgData name="이 호진" userId="e7b51f9e24c37788" providerId="LiveId" clId="{67449922-DB94-4F76-AF62-6C23C38D692A}" dt="2022-06-30T11:48:33.276" v="204" actId="20577"/>
          <ac:spMkLst>
            <pc:docMk/>
            <pc:sldMk cId="3637793917" sldId="261"/>
            <ac:spMk id="16" creationId="{0B2F2C64-7643-504A-A5FD-1C8AC7279CCD}"/>
          </ac:spMkLst>
        </pc:spChg>
      </pc:sldChg>
      <pc:sldChg chg="addSp delSp modSp mod">
        <pc:chgData name="이 호진" userId="e7b51f9e24c37788" providerId="LiveId" clId="{67449922-DB94-4F76-AF62-6C23C38D692A}" dt="2022-06-30T11:53:34.716" v="340" actId="1076"/>
        <pc:sldMkLst>
          <pc:docMk/>
          <pc:sldMk cId="2623199399" sldId="264"/>
        </pc:sldMkLst>
        <pc:spChg chg="del">
          <ac:chgData name="이 호진" userId="e7b51f9e24c37788" providerId="LiveId" clId="{67449922-DB94-4F76-AF62-6C23C38D692A}" dt="2022-06-30T11:43:52.634" v="1" actId="478"/>
          <ac:spMkLst>
            <pc:docMk/>
            <pc:sldMk cId="2623199399" sldId="264"/>
            <ac:spMk id="2" creationId="{D28465E8-6426-725C-3D30-BB04AE64B542}"/>
          </ac:spMkLst>
        </pc:spChg>
        <pc:spChg chg="add mod">
          <ac:chgData name="이 호진" userId="e7b51f9e24c37788" providerId="LiveId" clId="{67449922-DB94-4F76-AF62-6C23C38D692A}" dt="2022-06-30T11:44:10.545" v="25" actId="1076"/>
          <ac:spMkLst>
            <pc:docMk/>
            <pc:sldMk cId="2623199399" sldId="264"/>
            <ac:spMk id="3" creationId="{7A6FD983-4FF1-87BB-57ED-CBD6E893FB7D}"/>
          </ac:spMkLst>
        </pc:spChg>
        <pc:spChg chg="add mod">
          <ac:chgData name="이 호진" userId="e7b51f9e24c37788" providerId="LiveId" clId="{67449922-DB94-4F76-AF62-6C23C38D692A}" dt="2022-06-30T11:53:33.557" v="339" actId="1076"/>
          <ac:spMkLst>
            <pc:docMk/>
            <pc:sldMk cId="2623199399" sldId="264"/>
            <ac:spMk id="5" creationId="{9DFEBF5E-39DA-A451-5BA4-6B393D4A81E0}"/>
          </ac:spMkLst>
        </pc:spChg>
        <pc:spChg chg="del">
          <ac:chgData name="이 호진" userId="e7b51f9e24c37788" providerId="LiveId" clId="{67449922-DB94-4F76-AF62-6C23C38D692A}" dt="2022-06-30T11:43:52.634" v="1" actId="478"/>
          <ac:spMkLst>
            <pc:docMk/>
            <pc:sldMk cId="2623199399" sldId="264"/>
            <ac:spMk id="11" creationId="{73EF29D8-3012-EE23-9F84-82E10270B665}"/>
          </ac:spMkLst>
        </pc:spChg>
        <pc:spChg chg="add mod">
          <ac:chgData name="이 호진" userId="e7b51f9e24c37788" providerId="LiveId" clId="{67449922-DB94-4F76-AF62-6C23C38D692A}" dt="2022-06-30T11:53:31.262" v="338" actId="1076"/>
          <ac:spMkLst>
            <pc:docMk/>
            <pc:sldMk cId="2623199399" sldId="264"/>
            <ac:spMk id="12" creationId="{29E6CE5D-38C4-33F6-EB17-5F282431F437}"/>
          </ac:spMkLst>
        </pc:spChg>
        <pc:picChg chg="del">
          <ac:chgData name="이 호진" userId="e7b51f9e24c37788" providerId="LiveId" clId="{67449922-DB94-4F76-AF62-6C23C38D692A}" dt="2022-06-30T11:43:50.705" v="0" actId="478"/>
          <ac:picMkLst>
            <pc:docMk/>
            <pc:sldMk cId="2623199399" sldId="264"/>
            <ac:picMk id="10" creationId="{3DCD719D-51D8-2D61-8B23-E4374EFC7A7E}"/>
          </ac:picMkLst>
        </pc:picChg>
        <pc:picChg chg="add mod">
          <ac:chgData name="이 호진" userId="e7b51f9e24c37788" providerId="LiveId" clId="{67449922-DB94-4F76-AF62-6C23C38D692A}" dt="2022-06-30T11:53:34.716" v="340" actId="1076"/>
          <ac:picMkLst>
            <pc:docMk/>
            <pc:sldMk cId="2623199399" sldId="264"/>
            <ac:picMk id="14" creationId="{0EF9F5CE-C8B2-1478-2C3C-604FE2EE58B4}"/>
          </ac:picMkLst>
        </pc:picChg>
      </pc:sldChg>
      <pc:sldChg chg="addSp modSp add mod">
        <pc:chgData name="이 호진" userId="e7b51f9e24c37788" providerId="LiveId" clId="{67449922-DB94-4F76-AF62-6C23C38D692A}" dt="2022-06-30T11:56:55.805" v="491" actId="14100"/>
        <pc:sldMkLst>
          <pc:docMk/>
          <pc:sldMk cId="1289091761" sldId="271"/>
        </pc:sldMkLst>
        <pc:spChg chg="add mod">
          <ac:chgData name="이 호진" userId="e7b51f9e24c37788" providerId="LiveId" clId="{67449922-DB94-4F76-AF62-6C23C38D692A}" dt="2022-06-30T11:56:53.119" v="490" actId="14100"/>
          <ac:spMkLst>
            <pc:docMk/>
            <pc:sldMk cId="1289091761" sldId="271"/>
            <ac:spMk id="2" creationId="{8FF0B70D-C5F8-3C5B-9A73-BC64E43B2202}"/>
          </ac:spMkLst>
        </pc:spChg>
        <pc:spChg chg="add mod">
          <ac:chgData name="이 호진" userId="e7b51f9e24c37788" providerId="LiveId" clId="{67449922-DB94-4F76-AF62-6C23C38D692A}" dt="2022-06-30T11:56:41.278" v="486" actId="1076"/>
          <ac:spMkLst>
            <pc:docMk/>
            <pc:sldMk cId="1289091761" sldId="271"/>
            <ac:spMk id="10" creationId="{CC243F2B-A01E-4EF1-ECA4-C0F1C4D45FFC}"/>
          </ac:spMkLst>
        </pc:spChg>
        <pc:spChg chg="add mod">
          <ac:chgData name="이 호진" userId="e7b51f9e24c37788" providerId="LiveId" clId="{67449922-DB94-4F76-AF62-6C23C38D692A}" dt="2022-06-30T11:56:55.805" v="491" actId="14100"/>
          <ac:spMkLst>
            <pc:docMk/>
            <pc:sldMk cId="1289091761" sldId="271"/>
            <ac:spMk id="11" creationId="{CB76B76F-3C83-C34B-39F5-D7752EA8AB2B}"/>
          </ac:spMkLst>
        </pc:spChg>
      </pc:sldChg>
      <pc:sldChg chg="addSp modSp add mod">
        <pc:chgData name="이 호진" userId="e7b51f9e24c37788" providerId="LiveId" clId="{67449922-DB94-4F76-AF62-6C23C38D692A}" dt="2022-06-30T11:58:18.065" v="567" actId="1076"/>
        <pc:sldMkLst>
          <pc:docMk/>
          <pc:sldMk cId="2828287191" sldId="272"/>
        </pc:sldMkLst>
        <pc:spChg chg="add mod">
          <ac:chgData name="이 호진" userId="e7b51f9e24c37788" providerId="LiveId" clId="{67449922-DB94-4F76-AF62-6C23C38D692A}" dt="2022-06-30T11:58:18.065" v="567" actId="1076"/>
          <ac:spMkLst>
            <pc:docMk/>
            <pc:sldMk cId="2828287191" sldId="272"/>
            <ac:spMk id="2" creationId="{DECA0801-4677-7117-4DA3-1CCCC326D3E4}"/>
          </ac:spMkLst>
        </pc:spChg>
        <pc:spChg chg="add mod">
          <ac:chgData name="이 호진" userId="e7b51f9e24c37788" providerId="LiveId" clId="{67449922-DB94-4F76-AF62-6C23C38D692A}" dt="2022-06-30T11:58:14.131" v="566" actId="6549"/>
          <ac:spMkLst>
            <pc:docMk/>
            <pc:sldMk cId="2828287191" sldId="272"/>
            <ac:spMk id="10" creationId="{99A2CE37-5241-D51B-FF83-2D106EC9751A}"/>
          </ac:spMkLst>
        </pc:spChg>
      </pc:sldChg>
      <pc:sldChg chg="add del">
        <pc:chgData name="이 호진" userId="e7b51f9e24c37788" providerId="LiveId" clId="{67449922-DB94-4F76-AF62-6C23C38D692A}" dt="2022-06-30T11:58:24.198" v="568" actId="47"/>
        <pc:sldMkLst>
          <pc:docMk/>
          <pc:sldMk cId="1292126058" sldId="273"/>
        </pc:sldMkLst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37A9E9E1-007C-4E8D-B061-70734D4C238C}"/>
    <pc:docChg chg="delSld">
      <pc:chgData name="이 호진" userId="e7b51f9e24c37788" providerId="LiveId" clId="{37A9E9E1-007C-4E8D-B061-70734D4C238C}" dt="2022-06-30T11:42:41.903" v="1" actId="47"/>
      <pc:docMkLst>
        <pc:docMk/>
      </pc:docMkLst>
      <pc:sldChg chg="del">
        <pc:chgData name="이 호진" userId="e7b51f9e24c37788" providerId="LiveId" clId="{37A9E9E1-007C-4E8D-B061-70734D4C238C}" dt="2022-06-30T11:42:38.433" v="0" actId="47"/>
        <pc:sldMkLst>
          <pc:docMk/>
          <pc:sldMk cId="159237791" sldId="259"/>
        </pc:sldMkLst>
      </pc:sldChg>
      <pc:sldChg chg="del">
        <pc:chgData name="이 호진" userId="e7b51f9e24c37788" providerId="LiveId" clId="{37A9E9E1-007C-4E8D-B061-70734D4C238C}" dt="2022-06-30T11:42:38.433" v="0" actId="47"/>
        <pc:sldMkLst>
          <pc:docMk/>
          <pc:sldMk cId="2151571382" sldId="263"/>
        </pc:sldMkLst>
      </pc:sldChg>
      <pc:sldChg chg="del">
        <pc:chgData name="이 호진" userId="e7b51f9e24c37788" providerId="LiveId" clId="{37A9E9E1-007C-4E8D-B061-70734D4C238C}" dt="2022-06-30T11:42:38.433" v="0" actId="47"/>
        <pc:sldMkLst>
          <pc:docMk/>
          <pc:sldMk cId="1832055408" sldId="265"/>
        </pc:sldMkLst>
      </pc:sldChg>
      <pc:sldChg chg="del">
        <pc:chgData name="이 호진" userId="e7b51f9e24c37788" providerId="LiveId" clId="{37A9E9E1-007C-4E8D-B061-70734D4C238C}" dt="2022-06-30T11:42:38.433" v="0" actId="47"/>
        <pc:sldMkLst>
          <pc:docMk/>
          <pc:sldMk cId="3164408080" sldId="266"/>
        </pc:sldMkLst>
      </pc:sldChg>
      <pc:sldChg chg="del">
        <pc:chgData name="이 호진" userId="e7b51f9e24c37788" providerId="LiveId" clId="{37A9E9E1-007C-4E8D-B061-70734D4C238C}" dt="2022-06-30T11:42:41.903" v="1" actId="47"/>
        <pc:sldMkLst>
          <pc:docMk/>
          <pc:sldMk cId="3024021513" sldId="267"/>
        </pc:sldMkLst>
      </pc:sldChg>
      <pc:sldChg chg="del">
        <pc:chgData name="이 호진" userId="e7b51f9e24c37788" providerId="LiveId" clId="{37A9E9E1-007C-4E8D-B061-70734D4C238C}" dt="2022-06-30T11:42:41.903" v="1" actId="47"/>
        <pc:sldMkLst>
          <pc:docMk/>
          <pc:sldMk cId="3320584732" sldId="268"/>
        </pc:sldMkLst>
      </pc:sldChg>
      <pc:sldChg chg="del">
        <pc:chgData name="이 호진" userId="e7b51f9e24c37788" providerId="LiveId" clId="{37A9E9E1-007C-4E8D-B061-70734D4C238C}" dt="2022-06-30T11:42:41.903" v="1" actId="47"/>
        <pc:sldMkLst>
          <pc:docMk/>
          <pc:sldMk cId="2678408136" sldId="269"/>
        </pc:sldMkLst>
      </pc:sldChg>
    </pc:docChg>
  </pc:docChgLst>
  <pc:docChgLst>
    <pc:chgData name="이 호진" userId="e7b51f9e24c37788" providerId="LiveId" clId="{58D3D7D6-11F2-477F-A387-D7E6D3622E31}"/>
    <pc:docChg chg="custSel addSld delSld modSld sldOrd">
      <pc:chgData name="이 호진" userId="e7b51f9e24c37788" providerId="LiveId" clId="{58D3D7D6-11F2-477F-A387-D7E6D3622E31}" dt="2022-06-30T11:41:39.789" v="777"/>
      <pc:docMkLst>
        <pc:docMk/>
      </pc:docMkLst>
      <pc:sldChg chg="modSp mod">
        <pc:chgData name="이 호진" userId="e7b51f9e24c37788" providerId="LiveId" clId="{58D3D7D6-11F2-477F-A387-D7E6D3622E31}" dt="2022-06-30T07:29:16.956" v="11" actId="14100"/>
        <pc:sldMkLst>
          <pc:docMk/>
          <pc:sldMk cId="2184666338" sldId="256"/>
        </pc:sldMkLst>
        <pc:spChg chg="mod">
          <ac:chgData name="이 호진" userId="e7b51f9e24c37788" providerId="LiveId" clId="{58D3D7D6-11F2-477F-A387-D7E6D3622E31}" dt="2022-06-30T07:29:16.956" v="11" actId="14100"/>
          <ac:spMkLst>
            <pc:docMk/>
            <pc:sldMk cId="2184666338" sldId="256"/>
            <ac:spMk id="7" creationId="{7CA2BC6A-8622-378D-781B-17A25B5A9C7C}"/>
          </ac:spMkLst>
        </pc:spChg>
      </pc:sldChg>
      <pc:sldChg chg="addSp delSp modSp mod ord">
        <pc:chgData name="이 호진" userId="e7b51f9e24c37788" providerId="LiveId" clId="{58D3D7D6-11F2-477F-A387-D7E6D3622E31}" dt="2022-06-30T07:49:56.309" v="605" actId="20577"/>
        <pc:sldMkLst>
          <pc:docMk/>
          <pc:sldMk cId="159237791" sldId="259"/>
        </pc:sldMkLst>
        <pc:spChg chg="add mod">
          <ac:chgData name="이 호진" userId="e7b51f9e24c37788" providerId="LiveId" clId="{58D3D7D6-11F2-477F-A387-D7E6D3622E31}" dt="2022-06-30T07:32:24.371" v="327" actId="14100"/>
          <ac:spMkLst>
            <pc:docMk/>
            <pc:sldMk cId="159237791" sldId="259"/>
            <ac:spMk id="4" creationId="{AA2A6D8E-5AF4-D956-3AB1-4EB06E5179DA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5" creationId="{A1422FA6-7044-6288-985E-44520EA1DB15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0" creationId="{FB4F67BA-36AC-9496-E063-C96400657F88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1" creationId="{D199F0B4-98D6-084A-C0B0-AC2F6E082766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2" creationId="{0534E0A1-7972-430E-C487-60F9B2C70330}"/>
          </ac:spMkLst>
        </pc:spChg>
        <pc:spChg chg="del">
          <ac:chgData name="이 호진" userId="e7b51f9e24c37788" providerId="LiveId" clId="{58D3D7D6-11F2-477F-A387-D7E6D3622E31}" dt="2022-06-30T07:29:21.970" v="12" actId="478"/>
          <ac:spMkLst>
            <pc:docMk/>
            <pc:sldMk cId="159237791" sldId="259"/>
            <ac:spMk id="13" creationId="{1D994831-A63F-F75A-486D-C6B7EDF7EDB3}"/>
          </ac:spMkLst>
        </pc:spChg>
        <pc:spChg chg="add mod">
          <ac:chgData name="이 호진" userId="e7b51f9e24c37788" providerId="LiveId" clId="{58D3D7D6-11F2-477F-A387-D7E6D3622E31}" dt="2022-06-30T07:49:56.309" v="605" actId="20577"/>
          <ac:spMkLst>
            <pc:docMk/>
            <pc:sldMk cId="159237791" sldId="259"/>
            <ac:spMk id="14" creationId="{BF5D82B5-80E9-0BA6-6A70-B2DCE6CF1E18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5" creationId="{95D6F0EC-F17B-C9B3-C852-164364C00AA2}"/>
          </ac:spMkLst>
        </pc:spChg>
        <pc:spChg chg="add mod">
          <ac:chgData name="이 호진" userId="e7b51f9e24c37788" providerId="LiveId" clId="{58D3D7D6-11F2-477F-A387-D7E6D3622E31}" dt="2022-06-30T07:34:31.349" v="426" actId="1076"/>
          <ac:spMkLst>
            <pc:docMk/>
            <pc:sldMk cId="159237791" sldId="259"/>
            <ac:spMk id="16" creationId="{61D4A62C-5EBA-F5CF-D4D5-E69273E6D69D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7" creationId="{806BB3EC-01AA-4469-00E1-3D0F34B55D1C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8" creationId="{27FE82B4-18DF-80C0-6D0B-585C8C853C54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19" creationId="{CB1B46F0-EE8C-4886-6CBB-6E33E9756655}"/>
          </ac:spMkLst>
        </pc:spChg>
        <pc:spChg chg="add mod">
          <ac:chgData name="이 호진" userId="e7b51f9e24c37788" providerId="LiveId" clId="{58D3D7D6-11F2-477F-A387-D7E6D3622E31}" dt="2022-06-30T07:34:31.349" v="426" actId="1076"/>
          <ac:spMkLst>
            <pc:docMk/>
            <pc:sldMk cId="159237791" sldId="259"/>
            <ac:spMk id="20" creationId="{D24E550C-69F5-2B71-198E-34C7734AF34E}"/>
          </ac:spMkLst>
        </pc:spChg>
        <pc:spChg chg="add mod">
          <ac:chgData name="이 호진" userId="e7b51f9e24c37788" providerId="LiveId" clId="{58D3D7D6-11F2-477F-A387-D7E6D3622E31}" dt="2022-06-30T07:34:23.161" v="423" actId="1076"/>
          <ac:spMkLst>
            <pc:docMk/>
            <pc:sldMk cId="159237791" sldId="259"/>
            <ac:spMk id="21" creationId="{00F77E76-2E1F-003E-8E72-46029061E179}"/>
          </ac:spMkLst>
        </pc:spChg>
        <pc:picChg chg="add del mod">
          <ac:chgData name="이 호진" userId="e7b51f9e24c37788" providerId="LiveId" clId="{58D3D7D6-11F2-477F-A387-D7E6D3622E31}" dt="2022-06-30T07:33:47.697" v="407" actId="478"/>
          <ac:picMkLst>
            <pc:docMk/>
            <pc:sldMk cId="159237791" sldId="259"/>
            <ac:picMk id="3" creationId="{0CF8CAEF-2753-6AA8-309B-38FD289C34BE}"/>
          </ac:picMkLst>
        </pc:picChg>
        <pc:cxnChg chg="add mod">
          <ac:chgData name="이 호진" userId="e7b51f9e24c37788" providerId="LiveId" clId="{58D3D7D6-11F2-477F-A387-D7E6D3622E31}" dt="2022-06-30T07:34:23.161" v="423" actId="1076"/>
          <ac:cxnSpMkLst>
            <pc:docMk/>
            <pc:sldMk cId="159237791" sldId="259"/>
            <ac:cxnSpMk id="23" creationId="{37D970DA-9EE6-2637-5063-7D90648DAB0F}"/>
          </ac:cxnSpMkLst>
        </pc:cxnChg>
        <pc:cxnChg chg="add mod">
          <ac:chgData name="이 호진" userId="e7b51f9e24c37788" providerId="LiveId" clId="{58D3D7D6-11F2-477F-A387-D7E6D3622E31}" dt="2022-06-30T07:34:23.161" v="423" actId="1076"/>
          <ac:cxnSpMkLst>
            <pc:docMk/>
            <pc:sldMk cId="159237791" sldId="259"/>
            <ac:cxnSpMk id="25" creationId="{56A50251-8B12-7557-CA25-6B0BD650F764}"/>
          </ac:cxnSpMkLst>
        </pc:cxnChg>
        <pc:cxnChg chg="add mod">
          <ac:chgData name="이 호진" userId="e7b51f9e24c37788" providerId="LiveId" clId="{58D3D7D6-11F2-477F-A387-D7E6D3622E31}" dt="2022-06-30T07:34:23.161" v="423" actId="1076"/>
          <ac:cxnSpMkLst>
            <pc:docMk/>
            <pc:sldMk cId="159237791" sldId="259"/>
            <ac:cxnSpMk id="27" creationId="{0EE3CA68-E07A-A103-5EC5-8BEE3E8E7DF5}"/>
          </ac:cxnSpMkLst>
        </pc:cxnChg>
      </pc:sldChg>
      <pc:sldChg chg="addSp delSp modSp add mod">
        <pc:chgData name="이 호진" userId="e7b51f9e24c37788" providerId="LiveId" clId="{58D3D7D6-11F2-477F-A387-D7E6D3622E31}" dt="2022-06-30T07:49:21.514" v="598" actId="20577"/>
        <pc:sldMkLst>
          <pc:docMk/>
          <pc:sldMk cId="3203046158" sldId="260"/>
        </pc:sldMkLst>
        <pc:spChg chg="add mod">
          <ac:chgData name="이 호진" userId="e7b51f9e24c37788" providerId="LiveId" clId="{58D3D7D6-11F2-477F-A387-D7E6D3622E31}" dt="2022-06-30T07:35:36.784" v="450" actId="255"/>
          <ac:spMkLst>
            <pc:docMk/>
            <pc:sldMk cId="3203046158" sldId="260"/>
            <ac:spMk id="4" creationId="{82366195-41EC-8D43-0B97-6D035154C3F3}"/>
          </ac:spMkLst>
        </pc:spChg>
        <pc:spChg chg="add mod">
          <ac:chgData name="이 호진" userId="e7b51f9e24c37788" providerId="LiveId" clId="{58D3D7D6-11F2-477F-A387-D7E6D3622E31}" dt="2022-06-30T07:48:55.050" v="492" actId="14100"/>
          <ac:spMkLst>
            <pc:docMk/>
            <pc:sldMk cId="3203046158" sldId="260"/>
            <ac:spMk id="10" creationId="{9080EDA3-4F3A-3FED-0AA2-25FC29389E05}"/>
          </ac:spMkLst>
        </pc:spChg>
        <pc:spChg chg="add mod">
          <ac:chgData name="이 호진" userId="e7b51f9e24c37788" providerId="LiveId" clId="{58D3D7D6-11F2-477F-A387-D7E6D3622E31}" dt="2022-06-30T07:42:52.061" v="479" actId="1076"/>
          <ac:spMkLst>
            <pc:docMk/>
            <pc:sldMk cId="3203046158" sldId="260"/>
            <ac:spMk id="12" creationId="{4B1A1D63-A372-2645-28AA-65089AF0AEE5}"/>
          </ac:spMkLst>
        </pc:spChg>
        <pc:spChg chg="add mod">
          <ac:chgData name="이 호진" userId="e7b51f9e24c37788" providerId="LiveId" clId="{58D3D7D6-11F2-477F-A387-D7E6D3622E31}" dt="2022-06-30T07:49:21.514" v="598" actId="20577"/>
          <ac:spMkLst>
            <pc:docMk/>
            <pc:sldMk cId="3203046158" sldId="260"/>
            <ac:spMk id="13" creationId="{F338F30D-4AED-5A9A-24FF-BE3CAF7B457F}"/>
          </ac:spMkLst>
        </pc:spChg>
        <pc:picChg chg="add del mod">
          <ac:chgData name="이 호진" userId="e7b51f9e24c37788" providerId="LiveId" clId="{58D3D7D6-11F2-477F-A387-D7E6D3622E31}" dt="2022-06-30T07:42:31.071" v="461" actId="478"/>
          <ac:picMkLst>
            <pc:docMk/>
            <pc:sldMk cId="3203046158" sldId="260"/>
            <ac:picMk id="3" creationId="{59B951F0-427C-9C32-76E5-D3989124DF8F}"/>
          </ac:picMkLst>
        </pc:picChg>
      </pc:sldChg>
      <pc:sldChg chg="addSp delSp modSp add mod">
        <pc:chgData name="이 호진" userId="e7b51f9e24c37788" providerId="LiveId" clId="{58D3D7D6-11F2-477F-A387-D7E6D3622E31}" dt="2022-06-30T07:48:43.937" v="491" actId="6549"/>
        <pc:sldMkLst>
          <pc:docMk/>
          <pc:sldMk cId="3637793917" sldId="261"/>
        </pc:sldMkLst>
        <pc:spChg chg="add mod">
          <ac:chgData name="이 호진" userId="e7b51f9e24c37788" providerId="LiveId" clId="{58D3D7D6-11F2-477F-A387-D7E6D3622E31}" dt="2022-06-30T07:35:45.244" v="455"/>
          <ac:spMkLst>
            <pc:docMk/>
            <pc:sldMk cId="3637793917" sldId="261"/>
            <ac:spMk id="10" creationId="{BCDB4ED4-D950-389E-8E54-B32B8BBC7462}"/>
          </ac:spMkLst>
        </pc:spChg>
        <pc:spChg chg="add mod">
          <ac:chgData name="이 호진" userId="e7b51f9e24c37788" providerId="LiveId" clId="{58D3D7D6-11F2-477F-A387-D7E6D3622E31}" dt="2022-06-30T07:48:37.590" v="488" actId="1076"/>
          <ac:spMkLst>
            <pc:docMk/>
            <pc:sldMk cId="3637793917" sldId="261"/>
            <ac:spMk id="11" creationId="{EEB07023-E82D-790A-34B2-421EE31F2260}"/>
          </ac:spMkLst>
        </pc:spChg>
        <pc:spChg chg="add mod">
          <ac:chgData name="이 호진" userId="e7b51f9e24c37788" providerId="LiveId" clId="{58D3D7D6-11F2-477F-A387-D7E6D3622E31}" dt="2022-06-30T07:48:43.937" v="491" actId="6549"/>
          <ac:spMkLst>
            <pc:docMk/>
            <pc:sldMk cId="3637793917" sldId="261"/>
            <ac:spMk id="12" creationId="{F6BC99F3-9E7E-BCED-02AD-F13AF552F831}"/>
          </ac:spMkLst>
        </pc:spChg>
        <pc:picChg chg="add del mod">
          <ac:chgData name="이 호진" userId="e7b51f9e24c37788" providerId="LiveId" clId="{58D3D7D6-11F2-477F-A387-D7E6D3622E31}" dt="2022-06-30T07:48:31.182" v="485" actId="478"/>
          <ac:picMkLst>
            <pc:docMk/>
            <pc:sldMk cId="3637793917" sldId="261"/>
            <ac:picMk id="3" creationId="{E00F221B-C561-88C3-6860-2E5F804584D2}"/>
          </ac:picMkLst>
        </pc:picChg>
      </pc:sldChg>
      <pc:sldChg chg="add del">
        <pc:chgData name="이 호진" userId="e7b51f9e24c37788" providerId="LiveId" clId="{58D3D7D6-11F2-477F-A387-D7E6D3622E31}" dt="2022-06-30T07:49:29.033" v="599" actId="47"/>
        <pc:sldMkLst>
          <pc:docMk/>
          <pc:sldMk cId="4056511137" sldId="262"/>
        </pc:sldMkLst>
      </pc:sldChg>
      <pc:sldChg chg="addSp modSp add mod ord">
        <pc:chgData name="이 호진" userId="e7b51f9e24c37788" providerId="LiveId" clId="{58D3D7D6-11F2-477F-A387-D7E6D3622E31}" dt="2022-06-30T11:27:56.360" v="671" actId="1076"/>
        <pc:sldMkLst>
          <pc:docMk/>
          <pc:sldMk cId="2151571382" sldId="263"/>
        </pc:sldMkLst>
        <pc:spChg chg="add mod">
          <ac:chgData name="이 호진" userId="e7b51f9e24c37788" providerId="LiveId" clId="{58D3D7D6-11F2-477F-A387-D7E6D3622E31}" dt="2022-06-30T11:27:20.314" v="666" actId="14100"/>
          <ac:spMkLst>
            <pc:docMk/>
            <pc:sldMk cId="2151571382" sldId="263"/>
            <ac:spMk id="4" creationId="{032C38FA-9A40-FC05-E34B-5FE34048AF20}"/>
          </ac:spMkLst>
        </pc:spChg>
        <pc:spChg chg="add mod">
          <ac:chgData name="이 호진" userId="e7b51f9e24c37788" providerId="LiveId" clId="{58D3D7D6-11F2-477F-A387-D7E6D3622E31}" dt="2022-06-30T11:27:01.419" v="659" actId="207"/>
          <ac:spMkLst>
            <pc:docMk/>
            <pc:sldMk cId="2151571382" sldId="263"/>
            <ac:spMk id="10" creationId="{57538C36-CB02-39EA-522A-5F57786C4463}"/>
          </ac:spMkLst>
        </pc:spChg>
        <pc:spChg chg="add mod">
          <ac:chgData name="이 호진" userId="e7b51f9e24c37788" providerId="LiveId" clId="{58D3D7D6-11F2-477F-A387-D7E6D3622E31}" dt="2022-06-30T11:26:03.577" v="635" actId="14100"/>
          <ac:spMkLst>
            <pc:docMk/>
            <pc:sldMk cId="2151571382" sldId="263"/>
            <ac:spMk id="12" creationId="{C1A0037D-38EB-82B0-7FDC-7E83DF786EDF}"/>
          </ac:spMkLst>
        </pc:spChg>
        <pc:spChg chg="add mod">
          <ac:chgData name="이 호진" userId="e7b51f9e24c37788" providerId="LiveId" clId="{58D3D7D6-11F2-477F-A387-D7E6D3622E31}" dt="2022-06-30T11:26:23.452" v="645" actId="255"/>
          <ac:spMkLst>
            <pc:docMk/>
            <pc:sldMk cId="2151571382" sldId="263"/>
            <ac:spMk id="13" creationId="{DC2233A8-7EE0-DE96-70B8-3B739BB323D9}"/>
          </ac:spMkLst>
        </pc:spChg>
        <pc:spChg chg="add mod">
          <ac:chgData name="이 호진" userId="e7b51f9e24c37788" providerId="LiveId" clId="{58D3D7D6-11F2-477F-A387-D7E6D3622E31}" dt="2022-06-30T11:27:56.360" v="671" actId="1076"/>
          <ac:spMkLst>
            <pc:docMk/>
            <pc:sldMk cId="2151571382" sldId="263"/>
            <ac:spMk id="14" creationId="{A5B5DB3E-8ED4-F202-27D7-CE320545DF78}"/>
          </ac:spMkLst>
        </pc:spChg>
        <pc:picChg chg="add mod">
          <ac:chgData name="이 호진" userId="e7b51f9e24c37788" providerId="LiveId" clId="{58D3D7D6-11F2-477F-A387-D7E6D3622E31}" dt="2022-06-30T11:26:28.383" v="648" actId="1076"/>
          <ac:picMkLst>
            <pc:docMk/>
            <pc:sldMk cId="2151571382" sldId="263"/>
            <ac:picMk id="11" creationId="{557C74F0-D73D-944F-5A79-C8122EBAEA2D}"/>
          </ac:picMkLst>
        </pc:picChg>
      </pc:sldChg>
      <pc:sldChg chg="addSp delSp modSp add mod ord">
        <pc:chgData name="이 호진" userId="e7b51f9e24c37788" providerId="LiveId" clId="{58D3D7D6-11F2-477F-A387-D7E6D3622E31}" dt="2022-06-30T07:51:13.956" v="611" actId="1076"/>
        <pc:sldMkLst>
          <pc:docMk/>
          <pc:sldMk cId="2623199399" sldId="264"/>
        </pc:sldMkLst>
        <pc:spChg chg="add mod">
          <ac:chgData name="이 호진" userId="e7b51f9e24c37788" providerId="LiveId" clId="{58D3D7D6-11F2-477F-A387-D7E6D3622E31}" dt="2022-06-30T07:30:18.988" v="124" actId="14100"/>
          <ac:spMkLst>
            <pc:docMk/>
            <pc:sldMk cId="2623199399" sldId="264"/>
            <ac:spMk id="2" creationId="{D28465E8-6426-725C-3D30-BB04AE64B542}"/>
          </ac:spMkLst>
        </pc:spChg>
        <pc:spChg chg="add mod">
          <ac:chgData name="이 호진" userId="e7b51f9e24c37788" providerId="LiveId" clId="{58D3D7D6-11F2-477F-A387-D7E6D3622E31}" dt="2022-06-30T07:51:12.966" v="610" actId="1076"/>
          <ac:spMkLst>
            <pc:docMk/>
            <pc:sldMk cId="2623199399" sldId="264"/>
            <ac:spMk id="11" creationId="{73EF29D8-3012-EE23-9F84-82E10270B665}"/>
          </ac:spMkLst>
        </pc:spChg>
        <pc:picChg chg="add del mod">
          <ac:chgData name="이 호진" userId="e7b51f9e24c37788" providerId="LiveId" clId="{58D3D7D6-11F2-477F-A387-D7E6D3622E31}" dt="2022-06-30T07:47:32.456" v="480" actId="478"/>
          <ac:picMkLst>
            <pc:docMk/>
            <pc:sldMk cId="2623199399" sldId="264"/>
            <ac:picMk id="4" creationId="{03B362FD-E871-10EB-5100-9FAC1041411A}"/>
          </ac:picMkLst>
        </pc:picChg>
        <pc:picChg chg="add mod">
          <ac:chgData name="이 호진" userId="e7b51f9e24c37788" providerId="LiveId" clId="{58D3D7D6-11F2-477F-A387-D7E6D3622E31}" dt="2022-06-30T07:51:13.956" v="611" actId="1076"/>
          <ac:picMkLst>
            <pc:docMk/>
            <pc:sldMk cId="2623199399" sldId="264"/>
            <ac:picMk id="10" creationId="{3DCD719D-51D8-2D61-8B23-E4374EFC7A7E}"/>
          </ac:picMkLst>
        </pc:picChg>
      </pc:sldChg>
      <pc:sldChg chg="addSp modSp add mod ord">
        <pc:chgData name="이 호진" userId="e7b51f9e24c37788" providerId="LiveId" clId="{58D3D7D6-11F2-477F-A387-D7E6D3622E31}" dt="2022-06-30T11:41:36.960" v="774"/>
        <pc:sldMkLst>
          <pc:docMk/>
          <pc:sldMk cId="1832055408" sldId="265"/>
        </pc:sldMkLst>
        <pc:spChg chg="add mod">
          <ac:chgData name="이 호진" userId="e7b51f9e24c37788" providerId="LiveId" clId="{58D3D7D6-11F2-477F-A387-D7E6D3622E31}" dt="2022-06-30T11:41:18.135" v="769" actId="1076"/>
          <ac:spMkLst>
            <pc:docMk/>
            <pc:sldMk cId="1832055408" sldId="265"/>
            <ac:spMk id="3" creationId="{EECB890E-2E69-AAE4-DBDE-A4D57B9D56B6}"/>
          </ac:spMkLst>
        </pc:spChg>
        <pc:spChg chg="add mod">
          <ac:chgData name="이 호진" userId="e7b51f9e24c37788" providerId="LiveId" clId="{58D3D7D6-11F2-477F-A387-D7E6D3622E31}" dt="2022-06-30T11:41:29.376" v="772" actId="255"/>
          <ac:spMkLst>
            <pc:docMk/>
            <pc:sldMk cId="1832055408" sldId="265"/>
            <ac:spMk id="10" creationId="{4227A4E7-AC48-6E66-2322-4615B03AF75C}"/>
          </ac:spMkLst>
        </pc:spChg>
      </pc:sldChg>
      <pc:sldChg chg="addSp modSp add mod ord">
        <pc:chgData name="이 호진" userId="e7b51f9e24c37788" providerId="LiveId" clId="{58D3D7D6-11F2-477F-A387-D7E6D3622E31}" dt="2022-06-30T11:40:23.833" v="715"/>
        <pc:sldMkLst>
          <pc:docMk/>
          <pc:sldMk cId="3164408080" sldId="266"/>
        </pc:sldMkLst>
        <pc:spChg chg="add mod">
          <ac:chgData name="이 호진" userId="e7b51f9e24c37788" providerId="LiveId" clId="{58D3D7D6-11F2-477F-A387-D7E6D3622E31}" dt="2022-06-30T11:40:18.622" v="713" actId="1076"/>
          <ac:spMkLst>
            <pc:docMk/>
            <pc:sldMk cId="3164408080" sldId="266"/>
            <ac:spMk id="10" creationId="{4243A50B-46A1-8410-FCCC-D1A2FDED244C}"/>
          </ac:spMkLst>
        </pc:spChg>
        <pc:spChg chg="add mod">
          <ac:chgData name="이 호진" userId="e7b51f9e24c37788" providerId="LiveId" clId="{58D3D7D6-11F2-477F-A387-D7E6D3622E31}" dt="2022-06-30T11:39:17.319" v="697" actId="1076"/>
          <ac:spMkLst>
            <pc:docMk/>
            <pc:sldMk cId="3164408080" sldId="266"/>
            <ac:spMk id="11" creationId="{3965EB3B-79CA-33CC-790E-F7C854D81D54}"/>
          </ac:spMkLst>
        </pc:spChg>
        <pc:picChg chg="add mod">
          <ac:chgData name="이 호진" userId="e7b51f9e24c37788" providerId="LiveId" clId="{58D3D7D6-11F2-477F-A387-D7E6D3622E31}" dt="2022-06-30T11:40:16.224" v="712" actId="1076"/>
          <ac:picMkLst>
            <pc:docMk/>
            <pc:sldMk cId="3164408080" sldId="266"/>
            <ac:picMk id="1026" creationId="{6DD4ABAE-E81E-C791-86E8-0F8A4A1EE776}"/>
          </ac:picMkLst>
        </pc:picChg>
      </pc:sldChg>
      <pc:sldChg chg="add">
        <pc:chgData name="이 호진" userId="e7b51f9e24c37788" providerId="LiveId" clId="{58D3D7D6-11F2-477F-A387-D7E6D3622E31}" dt="2022-06-30T11:24:21.158" v="614"/>
        <pc:sldMkLst>
          <pc:docMk/>
          <pc:sldMk cId="3024021513" sldId="267"/>
        </pc:sldMkLst>
      </pc:sldChg>
      <pc:sldChg chg="add">
        <pc:chgData name="이 호진" userId="e7b51f9e24c37788" providerId="LiveId" clId="{58D3D7D6-11F2-477F-A387-D7E6D3622E31}" dt="2022-06-30T11:41:39.083" v="775"/>
        <pc:sldMkLst>
          <pc:docMk/>
          <pc:sldMk cId="3320584732" sldId="268"/>
        </pc:sldMkLst>
      </pc:sldChg>
      <pc:sldChg chg="add">
        <pc:chgData name="이 호진" userId="e7b51f9e24c37788" providerId="LiveId" clId="{58D3D7D6-11F2-477F-A387-D7E6D3622E31}" dt="2022-06-30T11:41:39.412" v="776"/>
        <pc:sldMkLst>
          <pc:docMk/>
          <pc:sldMk cId="2678408136" sldId="269"/>
        </pc:sldMkLst>
      </pc:sldChg>
      <pc:sldChg chg="add">
        <pc:chgData name="이 호진" userId="e7b51f9e24c37788" providerId="LiveId" clId="{58D3D7D6-11F2-477F-A387-D7E6D3622E31}" dt="2022-06-30T11:41:39.789" v="777"/>
        <pc:sldMkLst>
          <pc:docMk/>
          <pc:sldMk cId="120843779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29" y="1223684"/>
            <a:ext cx="52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시리얼 연동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아두이노를</a:t>
            </a:r>
            <a:r>
              <a:rPr lang="ko-KR" altLang="en-US" dirty="0"/>
              <a:t> 연결하여 제어하는 방법에 대해서 알아보도록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FD983-4FF1-87BB-57ED-CBD6E893FB7D}"/>
              </a:ext>
            </a:extLst>
          </p:cNvPr>
          <p:cNvSpPr txBox="1"/>
          <p:nvPr/>
        </p:nvSpPr>
        <p:spPr>
          <a:xfrm>
            <a:off x="215153" y="739356"/>
            <a:ext cx="398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Software Serial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6CE5D-38C4-33F6-EB17-5F282431F437}"/>
              </a:ext>
            </a:extLst>
          </p:cNvPr>
          <p:cNvSpPr txBox="1"/>
          <p:nvPr/>
        </p:nvSpPr>
        <p:spPr>
          <a:xfrm>
            <a:off x="3449171" y="846235"/>
            <a:ext cx="5284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Nanum Gothic"/>
              </a:rPr>
              <a:t>아두이노의</a:t>
            </a:r>
            <a:r>
              <a:rPr lang="ko-KR" altLang="en-US" sz="1400" dirty="0">
                <a:latin typeface="Nanum Gothic"/>
              </a:rPr>
              <a:t> 기본 시리얼 포트가 아닌 디지털 핀을 통하여 </a:t>
            </a:r>
            <a:r>
              <a:rPr lang="en-US" altLang="ko-KR" sz="1400" b="0" i="0" dirty="0">
                <a:effectLst/>
                <a:latin typeface="Nanum Gothic"/>
              </a:rPr>
              <a:t>Serial </a:t>
            </a:r>
            <a:r>
              <a:rPr lang="ko-KR" altLang="en-US" sz="1400" b="0" i="0" dirty="0">
                <a:effectLst/>
                <a:latin typeface="Nanum Gothic"/>
              </a:rPr>
              <a:t>통신을 가능하게 해주는 라이브러리 입니다</a:t>
            </a:r>
            <a:r>
              <a:rPr lang="en-US" altLang="ko-KR" sz="1400" b="0" i="0" dirty="0">
                <a:effectLst/>
                <a:latin typeface="Nanum Gothic"/>
              </a:rPr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EBF5E-39DA-A451-5BA4-6B393D4A81E0}"/>
              </a:ext>
            </a:extLst>
          </p:cNvPr>
          <p:cNvSpPr txBox="1"/>
          <p:nvPr/>
        </p:nvSpPr>
        <p:spPr>
          <a:xfrm>
            <a:off x="403412" y="1544671"/>
            <a:ext cx="808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 시리얼을 통하여 기존 </a:t>
            </a:r>
            <a:r>
              <a:rPr lang="en-US" altLang="ko-KR" dirty="0"/>
              <a:t>1</a:t>
            </a:r>
            <a:r>
              <a:rPr lang="ko-KR" altLang="en-US" dirty="0" err="1"/>
              <a:t>개뿐이던</a:t>
            </a:r>
            <a:r>
              <a:rPr lang="ko-KR" altLang="en-US" dirty="0"/>
              <a:t> 시리얼 포트를 확장하여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EF9F5CE-C8B2-1478-2C3C-604FE2EE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2349986"/>
            <a:ext cx="67056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9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B48C3-186F-9D26-1AF6-C5F8FBECDC18}"/>
              </a:ext>
            </a:extLst>
          </p:cNvPr>
          <p:cNvSpPr txBox="1"/>
          <p:nvPr/>
        </p:nvSpPr>
        <p:spPr>
          <a:xfrm>
            <a:off x="316005" y="807054"/>
            <a:ext cx="6703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 i="0" dirty="0" err="1">
                <a:effectLst/>
                <a:latin typeface="Nanum Gothic"/>
              </a:rPr>
              <a:t>SoftwareSerial</a:t>
            </a:r>
            <a:r>
              <a:rPr lang="en-US" altLang="ko-KR" sz="3600" b="0" i="0" dirty="0">
                <a:effectLst/>
                <a:latin typeface="Nanum Gothic"/>
              </a:rPr>
              <a:t> </a:t>
            </a:r>
            <a:r>
              <a:rPr lang="ko-KR" altLang="en-US" sz="3600" b="0" i="0" dirty="0">
                <a:effectLst/>
                <a:latin typeface="Nanum Gothic"/>
              </a:rPr>
              <a:t>라이브러리 </a:t>
            </a:r>
            <a:endParaRPr lang="ko-KR" altLang="en-US" sz="36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48498FC-D228-B45D-7A2E-9A339A84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35" y="1708066"/>
            <a:ext cx="8215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SoftwareSerial.h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아두이노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설치시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포함되어 있어, 별도의 라이브러리 설치 과정 없이 코드 선언 부에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#include 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SoftwareSerial.h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&gt;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선언만 해주시면 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04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3E340-BDDF-7D94-9476-C2F51A601B5C}"/>
              </a:ext>
            </a:extLst>
          </p:cNvPr>
          <p:cNvSpPr txBox="1"/>
          <p:nvPr/>
        </p:nvSpPr>
        <p:spPr>
          <a:xfrm>
            <a:off x="336176" y="1877199"/>
            <a:ext cx="7274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effectLst/>
                <a:latin typeface="Nanum Gothic"/>
              </a:rPr>
              <a:t>아두이노</a:t>
            </a:r>
            <a:r>
              <a:rPr lang="ko-KR" altLang="en-US" b="0" i="0" dirty="0">
                <a:effectLst/>
                <a:latin typeface="Nanum Gothic"/>
              </a:rPr>
              <a:t> </a:t>
            </a:r>
            <a:r>
              <a:rPr lang="ko-KR" altLang="en-US" b="0" i="0" dirty="0" err="1">
                <a:effectLst/>
                <a:latin typeface="Nanum Gothic"/>
              </a:rPr>
              <a:t>우노</a:t>
            </a:r>
            <a:r>
              <a:rPr lang="en-US" altLang="ko-KR" b="0" i="0" dirty="0">
                <a:effectLst/>
                <a:latin typeface="Nanum Gothic"/>
              </a:rPr>
              <a:t>:</a:t>
            </a:r>
          </a:p>
          <a:p>
            <a:r>
              <a:rPr lang="ko-KR" altLang="en-US" b="0" i="0" dirty="0">
                <a:effectLst/>
                <a:latin typeface="Nanum Gothic"/>
              </a:rPr>
              <a:t>디지털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 Gothic"/>
              </a:rPr>
              <a:t>2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 Gothic"/>
              </a:rPr>
              <a:t>번</a:t>
            </a:r>
            <a:r>
              <a:rPr lang="en-US" altLang="ko-KR" b="0" i="0" dirty="0">
                <a:effectLst/>
                <a:latin typeface="Nanum Gothic"/>
              </a:rPr>
              <a:t>(INT0),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anum Gothic"/>
              </a:rPr>
              <a:t>3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 Gothic"/>
              </a:rPr>
              <a:t>번</a:t>
            </a:r>
            <a:r>
              <a:rPr lang="ko-KR" altLang="en-US" b="0" i="0" dirty="0">
                <a:effectLst/>
                <a:latin typeface="Nanum Gothic"/>
              </a:rPr>
              <a:t> 핀</a:t>
            </a:r>
            <a:r>
              <a:rPr lang="en-US" altLang="ko-KR" b="0" i="0" dirty="0">
                <a:effectLst/>
                <a:latin typeface="Nanum Gothic"/>
              </a:rPr>
              <a:t>(INT1)</a:t>
            </a:r>
            <a:r>
              <a:rPr lang="ko-KR" altLang="en-US" b="0" i="0" dirty="0">
                <a:effectLst/>
                <a:latin typeface="Nanum Gothic"/>
              </a:rPr>
              <a:t>입니다</a:t>
            </a:r>
            <a:r>
              <a:rPr lang="en-US" altLang="ko-KR" b="0" i="0" dirty="0">
                <a:effectLst/>
                <a:latin typeface="Nanum Gothic"/>
              </a:rPr>
              <a:t>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ECEFE-4369-1927-B084-77FCE0C6F827}"/>
              </a:ext>
            </a:extLst>
          </p:cNvPr>
          <p:cNvSpPr txBox="1"/>
          <p:nvPr/>
        </p:nvSpPr>
        <p:spPr>
          <a:xfrm>
            <a:off x="268941" y="860843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effectLst/>
                <a:latin typeface="Nanum Gothic"/>
              </a:rPr>
              <a:t>인터럽트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C2FFE-1C69-F86F-DE47-546952F4B4A2}"/>
              </a:ext>
            </a:extLst>
          </p:cNvPr>
          <p:cNvSpPr txBox="1"/>
          <p:nvPr/>
        </p:nvSpPr>
        <p:spPr>
          <a:xfrm>
            <a:off x="2554941" y="90010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effectLst/>
                <a:latin typeface="Nanum Gothic"/>
              </a:rPr>
              <a:t>SoftwareSerial</a:t>
            </a:r>
            <a:r>
              <a:rPr lang="en-US" altLang="ko-KR" b="0" i="0" dirty="0">
                <a:effectLst/>
                <a:latin typeface="Nanum Gothic"/>
              </a:rPr>
              <a:t> </a:t>
            </a:r>
            <a:r>
              <a:rPr lang="ko-KR" altLang="en-US" b="0" i="0" dirty="0">
                <a:effectLst/>
                <a:latin typeface="Nanum Gothic"/>
              </a:rPr>
              <a:t>라이브러리는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anum Gothic"/>
              </a:rPr>
              <a:t>인터럽트</a:t>
            </a:r>
            <a:r>
              <a:rPr lang="ko-KR" altLang="en-US" b="0" i="0" dirty="0">
                <a:effectLst/>
                <a:latin typeface="Nanum Gothic"/>
              </a:rPr>
              <a:t>를 사용합니다</a:t>
            </a:r>
            <a:r>
              <a:rPr lang="en-US" altLang="ko-KR" b="0" i="0" dirty="0">
                <a:effectLst/>
                <a:latin typeface="Nanum Gothic"/>
              </a:rPr>
              <a:t>.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F2C64-7643-504A-A5FD-1C8AC7279CCD}"/>
              </a:ext>
            </a:extLst>
          </p:cNvPr>
          <p:cNvSpPr txBox="1"/>
          <p:nvPr/>
        </p:nvSpPr>
        <p:spPr>
          <a:xfrm>
            <a:off x="389964" y="309287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Nanum Gothic"/>
              </a:rPr>
              <a:t>메가</a:t>
            </a:r>
            <a:r>
              <a:rPr lang="en-US" altLang="ko-KR" b="0" i="0" dirty="0">
                <a:effectLst/>
                <a:latin typeface="Nanum Gothic"/>
              </a:rPr>
              <a:t>:</a:t>
            </a:r>
            <a:endParaRPr lang="en-US" altLang="ko-KR" dirty="0">
              <a:latin typeface="Nanum Gothic"/>
            </a:endParaRPr>
          </a:p>
          <a:p>
            <a:r>
              <a:rPr lang="en-US" altLang="ko-KR" b="0" i="0" dirty="0">
                <a:effectLst/>
                <a:latin typeface="Nanum Gothic"/>
              </a:rPr>
              <a:t>2(INT0), 3(INT1), 21(INT2), 20(INT3), 19(INT4), 18(INT5) </a:t>
            </a:r>
            <a:r>
              <a:rPr lang="ko-KR" altLang="en-US" b="0" i="0" dirty="0">
                <a:effectLst/>
                <a:latin typeface="Nanum Gothic"/>
              </a:rPr>
              <a:t>번 핀 입니다</a:t>
            </a:r>
            <a:r>
              <a:rPr lang="en-US" altLang="ko-KR" b="0" i="0" dirty="0">
                <a:effectLst/>
                <a:latin typeface="Nanum Gothic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79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0B70D-C5F8-3C5B-9A73-BC64E43B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22" y="3655429"/>
            <a:ext cx="52174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시리얼 수신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 기존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Serial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클래스와 사용법 동일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mySerial.available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 : 시리얼 수신 버퍼에 데이터가 있는지 확인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mySerial.read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 : 시리얼 수신 데이터 1바이트를 읽고, 수신 버퍼에서 읽은 데이터를 지움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43F2B-A01E-4EF1-ECA4-C0F1C4D45FFC}"/>
              </a:ext>
            </a:extLst>
          </p:cNvPr>
          <p:cNvSpPr txBox="1"/>
          <p:nvPr/>
        </p:nvSpPr>
        <p:spPr>
          <a:xfrm>
            <a:off x="349622" y="934072"/>
            <a:ext cx="742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시리얼 포트 초기화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SoftwareSerial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mySerial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(2,3) : RX 2번핀, TX 3번핀으로 사용하는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mySerial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객체 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mySerial.begin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(9600) 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mySerial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Buadrate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9600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으로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설정 후 시리얼 포트 활성화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6B76F-3C83-C34B-39F5-D7752EA8AB2B}"/>
              </a:ext>
            </a:extLst>
          </p:cNvPr>
          <p:cNvSpPr txBox="1"/>
          <p:nvPr/>
        </p:nvSpPr>
        <p:spPr>
          <a:xfrm>
            <a:off x="349622" y="2156251"/>
            <a:ext cx="4766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시리얼 출력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 기존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Serial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클래스와 사용법 동일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mySerial.write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: 바이트 단위 데이터 출력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mySerial.print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: 문자열 출력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mySerial.println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개행문자가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포함된 문자열 출력</a:t>
            </a:r>
          </a:p>
        </p:txBody>
      </p:sp>
    </p:spTree>
    <p:extLst>
      <p:ext uri="{BB962C8B-B14F-4D97-AF65-F5344CB8AC3E}">
        <p14:creationId xmlns:p14="http://schemas.microsoft.com/office/powerpoint/2010/main" val="128909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CA0801-4677-7117-4DA3-1CCCC326D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29" y="1737853"/>
            <a:ext cx="231666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#include&lt;SoftwareSerial.h&gt;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rxPin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=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txPin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= 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SoftwareSerial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mySerial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rxPin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,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txPin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setup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  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mySerial.begin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(9600);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loop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  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mySerial.println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("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Hello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World!");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   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Nanum Gothic Coding"/>
              </a:rPr>
              <a:t>delay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(1000);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Nanum Gothic Coding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2CE37-5241-D51B-FF83-2D106EC9751A}"/>
              </a:ext>
            </a:extLst>
          </p:cNvPr>
          <p:cNvSpPr txBox="1"/>
          <p:nvPr/>
        </p:nvSpPr>
        <p:spPr>
          <a:xfrm>
            <a:off x="268941" y="860843"/>
            <a:ext cx="228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effectLst/>
                <a:latin typeface="Nanum Gothic"/>
              </a:rPr>
              <a:t>예시코드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828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DF54B72-9D3D-AAA2-403E-44FE7CE9F27D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CFB5E-9F77-7910-6EDB-D23115712E70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23C6-B720-876E-9C3D-3D58EA3541D4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59328-8668-16FA-34BF-C2F4EBAF0D3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12084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314</Words>
  <Application>Microsoft Office PowerPoint</Application>
  <PresentationFormat>화면 슬라이드 쇼(16:9)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Unicode MS</vt:lpstr>
      <vt:lpstr>Nanum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2022-07-01T01:23:38Z</dcterms:modified>
</cp:coreProperties>
</file>