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59" r:id="rId5"/>
    <p:sldId id="27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628E7-9A6E-4B98-BDB1-DACE5F00DA3E}" v="77" dt="2022-07-03T08:55:2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EBB628E7-9A6E-4B98-BDB1-DACE5F00DA3E}"/>
    <pc:docChg chg="custSel addSld delSld modSld sldOrd">
      <pc:chgData name="이 호진" userId="e7b51f9e24c37788" providerId="LiveId" clId="{EBB628E7-9A6E-4B98-BDB1-DACE5F00DA3E}" dt="2022-07-03T08:55:46.757" v="817" actId="47"/>
      <pc:docMkLst>
        <pc:docMk/>
      </pc:docMkLst>
      <pc:sldChg chg="modSp mod">
        <pc:chgData name="이 호진" userId="e7b51f9e24c37788" providerId="LiveId" clId="{EBB628E7-9A6E-4B98-BDB1-DACE5F00DA3E}" dt="2022-06-29T17:53:30.581" v="107"/>
        <pc:sldMkLst>
          <pc:docMk/>
          <pc:sldMk cId="2184666338" sldId="256"/>
        </pc:sldMkLst>
        <pc:spChg chg="mod">
          <ac:chgData name="이 호진" userId="e7b51f9e24c37788" providerId="LiveId" clId="{EBB628E7-9A6E-4B98-BDB1-DACE5F00DA3E}" dt="2022-06-29T17:53:00.374" v="2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EBB628E7-9A6E-4B98-BDB1-DACE5F00DA3E}" dt="2022-06-29T17:53:30.581" v="107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EBB628E7-9A6E-4B98-BDB1-DACE5F00DA3E}" dt="2022-06-29T17:53:25.309" v="86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 ord">
        <pc:chgData name="이 호진" userId="e7b51f9e24c37788" providerId="LiveId" clId="{EBB628E7-9A6E-4B98-BDB1-DACE5F00DA3E}" dt="2022-07-03T08:52:00.917" v="577" actId="1076"/>
        <pc:sldMkLst>
          <pc:docMk/>
          <pc:sldMk cId="159237791" sldId="259"/>
        </pc:sldMkLst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2" creationId="{0B533503-591B-CE08-2CF8-93764F16A9F7}"/>
          </ac:spMkLst>
        </pc:spChg>
        <pc:spChg chg="add mod">
          <ac:chgData name="이 호진" userId="e7b51f9e24c37788" providerId="LiveId" clId="{EBB628E7-9A6E-4B98-BDB1-DACE5F00DA3E}" dt="2022-07-03T08:51:45.709" v="573" actId="14100"/>
          <ac:spMkLst>
            <pc:docMk/>
            <pc:sldMk cId="159237791" sldId="259"/>
            <ac:spMk id="2" creationId="{39EAA85A-2EBD-3AC6-4355-8EC74B914851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5" creationId="{0281D26A-912F-DA87-0C31-047DBADFDD89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6" creationId="{CB3C1DF3-5D4C-FB78-4165-65DB5E7FE9B7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7" creationId="{497D4779-AD79-A84C-FEC7-48A2064AA069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8" creationId="{0AF411B6-245A-BCB7-96FC-07D3107DD01A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9" creationId="{B286561C-73A1-49B3-E631-54624B750809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0" creationId="{EA54979B-7CD7-0C4E-11BD-A16544AD2574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1" creationId="{AF001F0F-8452-9CEE-760C-0C681BF41483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2" creationId="{8977A590-A5DB-87D6-4245-F616D0E43743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3" creationId="{EF50AB08-2629-4BB2-BEEA-2EB52834BE17}"/>
          </ac:spMkLst>
        </pc:spChg>
        <pc:picChg chg="add mod">
          <ac:chgData name="이 호진" userId="e7b51f9e24c37788" providerId="LiveId" clId="{EBB628E7-9A6E-4B98-BDB1-DACE5F00DA3E}" dt="2022-07-03T08:52:00.917" v="577" actId="1076"/>
          <ac:picMkLst>
            <pc:docMk/>
            <pc:sldMk cId="159237791" sldId="259"/>
            <ac:picMk id="4" creationId="{50D9EC8A-704A-A0A1-4193-B3CA74FF0E14}"/>
          </ac:picMkLst>
        </pc:picChg>
        <pc:picChg chg="add mod">
          <ac:chgData name="이 호진" userId="e7b51f9e24c37788" providerId="LiveId" clId="{EBB628E7-9A6E-4B98-BDB1-DACE5F00DA3E}" dt="2022-07-03T08:51:06.905" v="433" actId="1076"/>
          <ac:picMkLst>
            <pc:docMk/>
            <pc:sldMk cId="159237791" sldId="259"/>
            <ac:picMk id="6" creationId="{10D1B525-F682-41C2-609F-067BEF0119E1}"/>
          </ac:picMkLst>
        </pc:picChg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3009393969" sldId="260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3646917094" sldId="260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1652814115" sldId="261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3191817500" sldId="261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154119596" sldId="262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4238118617" sldId="262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1297127404" sldId="263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2222983612" sldId="263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74044086" sldId="264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731244493" sldId="264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586859140" sldId="265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2728846220" sldId="266"/>
        </pc:sldMkLst>
      </pc:sldChg>
      <pc:sldChg chg="addSp delSp modSp add mod">
        <pc:chgData name="이 호진" userId="e7b51f9e24c37788" providerId="LiveId" clId="{EBB628E7-9A6E-4B98-BDB1-DACE5F00DA3E}" dt="2022-07-03T08:55:33.670" v="814" actId="1076"/>
        <pc:sldMkLst>
          <pc:docMk/>
          <pc:sldMk cId="2819514602" sldId="276"/>
        </pc:sldMkLst>
        <pc:spChg chg="add del mod">
          <ac:chgData name="이 호진" userId="e7b51f9e24c37788" providerId="LiveId" clId="{EBB628E7-9A6E-4B98-BDB1-DACE5F00DA3E}" dt="2022-07-03T08:44:29.357" v="355" actId="21"/>
          <ac:spMkLst>
            <pc:docMk/>
            <pc:sldMk cId="2819514602" sldId="276"/>
            <ac:spMk id="2" creationId="{3559ABA4-DE2C-F962-7917-A57CCE681E2C}"/>
          </ac:spMkLst>
        </pc:spChg>
        <pc:spChg chg="add mod">
          <ac:chgData name="이 호진" userId="e7b51f9e24c37788" providerId="LiveId" clId="{EBB628E7-9A6E-4B98-BDB1-DACE5F00DA3E}" dt="2022-07-03T08:54:21.105" v="666" actId="20577"/>
          <ac:spMkLst>
            <pc:docMk/>
            <pc:sldMk cId="2819514602" sldId="276"/>
            <ac:spMk id="6" creationId="{B816CFE4-B568-0F6C-9045-9CB4141BC8DA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8" creationId="{61157566-AE04-0DC9-E2B5-37C97B3A642E}"/>
          </ac:spMkLst>
        </pc:spChg>
        <pc:spChg chg="add mod">
          <ac:chgData name="이 호진" userId="e7b51f9e24c37788" providerId="LiveId" clId="{EBB628E7-9A6E-4B98-BDB1-DACE5F00DA3E}" dt="2022-07-03T08:55:33.670" v="814" actId="1076"/>
          <ac:spMkLst>
            <pc:docMk/>
            <pc:sldMk cId="2819514602" sldId="276"/>
            <ac:spMk id="9" creationId="{9A9E8ADC-8DFC-36FA-1F90-B2EA471967BE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1" creationId="{34F4976C-696E-49A3-4DF0-5F18543E1454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2" creationId="{78C7E374-50F7-F64C-B535-A07DF1CA5FAA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3" creationId="{7D198D94-1D7D-8F69-92A1-BE7A46CAF0E1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4" creationId="{09191C84-08CF-A742-4201-D98FA2389F53}"/>
          </ac:spMkLst>
        </pc:spChg>
        <pc:picChg chg="del">
          <ac:chgData name="이 호진" userId="e7b51f9e24c37788" providerId="LiveId" clId="{EBB628E7-9A6E-4B98-BDB1-DACE5F00DA3E}" dt="2022-07-03T08:46:11.938" v="400" actId="478"/>
          <ac:picMkLst>
            <pc:docMk/>
            <pc:sldMk cId="2819514602" sldId="276"/>
            <ac:picMk id="3" creationId="{5E624CEB-515D-9F45-BA32-0439F435DAB7}"/>
          </ac:picMkLst>
        </pc:picChg>
        <pc:picChg chg="add mod">
          <ac:chgData name="이 호진" userId="e7b51f9e24c37788" providerId="LiveId" clId="{EBB628E7-9A6E-4B98-BDB1-DACE5F00DA3E}" dt="2022-07-03T08:53:48.929" v="584" actId="1076"/>
          <ac:picMkLst>
            <pc:docMk/>
            <pc:sldMk cId="2819514602" sldId="276"/>
            <ac:picMk id="5" creationId="{358B1ED8-2C82-8936-77A1-43A1B81ED544}"/>
          </ac:picMkLst>
        </pc:picChg>
        <pc:picChg chg="add mod">
          <ac:chgData name="이 호진" userId="e7b51f9e24c37788" providerId="LiveId" clId="{EBB628E7-9A6E-4B98-BDB1-DACE5F00DA3E}" dt="2022-07-03T08:54:59.401" v="670" actId="1076"/>
          <ac:picMkLst>
            <pc:docMk/>
            <pc:sldMk cId="2819514602" sldId="276"/>
            <ac:picMk id="8" creationId="{DD7A2179-DABD-1E3F-D7EB-96B813E0B86A}"/>
          </ac:picMkLst>
        </pc:picChg>
      </pc:sldChg>
      <pc:sldChg chg="addSp delSp modSp add mod ord">
        <pc:chgData name="이 호진" userId="e7b51f9e24c37788" providerId="LiveId" clId="{EBB628E7-9A6E-4B98-BDB1-DACE5F00DA3E}" dt="2022-07-03T08:46:06.672" v="399" actId="11529"/>
        <pc:sldMkLst>
          <pc:docMk/>
          <pc:sldMk cId="3664085070" sldId="277"/>
        </pc:sldMkLst>
        <pc:spChg chg="add mod">
          <ac:chgData name="이 호진" userId="e7b51f9e24c37788" providerId="LiveId" clId="{EBB628E7-9A6E-4B98-BDB1-DACE5F00DA3E}" dt="2022-07-03T08:43:50.859" v="235" actId="14100"/>
          <ac:spMkLst>
            <pc:docMk/>
            <pc:sldMk cId="3664085070" sldId="277"/>
            <ac:spMk id="2" creationId="{4714ED23-DD67-9CA0-A59D-3D0109BB6E3A}"/>
          </ac:spMkLst>
        </pc:spChg>
        <pc:spChg chg="add del mod">
          <ac:chgData name="이 호진" userId="e7b51f9e24c37788" providerId="LiveId" clId="{EBB628E7-9A6E-4B98-BDB1-DACE5F00DA3E}" dt="2022-07-03T08:44:32.273" v="356" actId="478"/>
          <ac:spMkLst>
            <pc:docMk/>
            <pc:sldMk cId="3664085070" sldId="277"/>
            <ac:spMk id="4" creationId="{5EA8415C-7221-CD9C-5008-9C7C788251D6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9" creationId="{A1E48A38-A013-7B96-1B42-64816CE017D1}"/>
          </ac:spMkLst>
        </pc:spChg>
        <pc:spChg chg="add mod">
          <ac:chgData name="이 호진" userId="e7b51f9e24c37788" providerId="LiveId" clId="{EBB628E7-9A6E-4B98-BDB1-DACE5F00DA3E}" dt="2022-07-03T08:45:58.290" v="398" actId="14100"/>
          <ac:spMkLst>
            <pc:docMk/>
            <pc:sldMk cId="3664085070" sldId="277"/>
            <ac:spMk id="9" creationId="{DF8B5ED7-F0C3-EAE0-BD41-45F1A11CF111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1" creationId="{0E87C24B-39E6-1EE7-8B76-F104B32371F9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2" creationId="{3030BF8A-F960-13D1-9361-C8BF106B3778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3" creationId="{9B2B4233-0EA2-3982-E287-3BAEED199151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4" creationId="{98A521E0-8377-4AD4-A26D-818687AD94EA}"/>
          </ac:spMkLst>
        </pc:spChg>
        <pc:picChg chg="del">
          <ac:chgData name="이 호진" userId="e7b51f9e24c37788" providerId="LiveId" clId="{EBB628E7-9A6E-4B98-BDB1-DACE5F00DA3E}" dt="2022-07-03T08:42:15.678" v="131" actId="478"/>
          <ac:picMkLst>
            <pc:docMk/>
            <pc:sldMk cId="3664085070" sldId="277"/>
            <ac:picMk id="3" creationId="{D566A57B-EF89-A878-4505-B5F586060AF9}"/>
          </ac:picMkLst>
        </pc:picChg>
        <pc:picChg chg="add mod">
          <ac:chgData name="이 호진" userId="e7b51f9e24c37788" providerId="LiveId" clId="{EBB628E7-9A6E-4B98-BDB1-DACE5F00DA3E}" dt="2022-07-03T08:45:55.419" v="397" actId="1076"/>
          <ac:picMkLst>
            <pc:docMk/>
            <pc:sldMk cId="3664085070" sldId="277"/>
            <ac:picMk id="6" creationId="{40B9E4C2-1CA3-3126-5F12-F08204AC0000}"/>
          </ac:picMkLst>
        </pc:picChg>
        <pc:cxnChg chg="add">
          <ac:chgData name="이 호진" userId="e7b51f9e24c37788" providerId="LiveId" clId="{EBB628E7-9A6E-4B98-BDB1-DACE5F00DA3E}" dt="2022-07-03T08:46:06.672" v="399" actId="11529"/>
          <ac:cxnSpMkLst>
            <pc:docMk/>
            <pc:sldMk cId="3664085070" sldId="277"/>
            <ac:cxnSpMk id="8" creationId="{C5203BAA-F273-4E2C-A72F-DEF360BECEB8}"/>
          </ac:cxnSpMkLst>
        </pc:cxnChg>
      </pc:sldChg>
      <pc:sldChg chg="addSp delSp modSp add mod ord">
        <pc:chgData name="이 호진" userId="e7b51f9e24c37788" providerId="LiveId" clId="{EBB628E7-9A6E-4B98-BDB1-DACE5F00DA3E}" dt="2022-07-03T08:50:39.445" v="431" actId="11529"/>
        <pc:sldMkLst>
          <pc:docMk/>
          <pc:sldMk cId="1566198503" sldId="278"/>
        </pc:sldMkLst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8" creationId="{61157566-AE04-0DC9-E2B5-37C97B3A642E}"/>
          </ac:spMkLst>
        </pc:spChg>
        <pc:spChg chg="add mod">
          <ac:chgData name="이 호진" userId="e7b51f9e24c37788" providerId="LiveId" clId="{EBB628E7-9A6E-4B98-BDB1-DACE5F00DA3E}" dt="2022-07-03T08:50:19.497" v="426" actId="14100"/>
          <ac:spMkLst>
            <pc:docMk/>
            <pc:sldMk cId="1566198503" sldId="278"/>
            <ac:spMk id="9" creationId="{91D6ECFB-B654-979D-5C63-700CFB1B4523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1" creationId="{243F2349-F422-7507-EBE6-6F87CF628780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2" creationId="{4D3B8913-AC2C-E093-DE0E-9330C998B68C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3" creationId="{8FE4C157-E89C-B615-4E81-9CC47CA60338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4" creationId="{43AB1642-E2A5-0FED-5C0C-EBA85F1A1D33}"/>
          </ac:spMkLst>
        </pc:spChg>
        <pc:spChg chg="add mod">
          <ac:chgData name="이 호진" userId="e7b51f9e24c37788" providerId="LiveId" clId="{EBB628E7-9A6E-4B98-BDB1-DACE5F00DA3E}" dt="2022-07-03T08:50:27.337" v="429" actId="14100"/>
          <ac:spMkLst>
            <pc:docMk/>
            <pc:sldMk cId="1566198503" sldId="278"/>
            <ac:spMk id="15" creationId="{0C9BE4D3-1BCE-878A-3775-4977A7FCEAC0}"/>
          </ac:spMkLst>
        </pc:spChg>
        <pc:picChg chg="del">
          <ac:chgData name="이 호진" userId="e7b51f9e24c37788" providerId="LiveId" clId="{EBB628E7-9A6E-4B98-BDB1-DACE5F00DA3E}" dt="2022-07-03T08:42:17.338" v="132" actId="478"/>
          <ac:picMkLst>
            <pc:docMk/>
            <pc:sldMk cId="1566198503" sldId="278"/>
            <ac:picMk id="3" creationId="{21721E65-E8CB-9056-A08D-BD9C89EF3D61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4" creationId="{4DB49129-AAD0-D4B2-8676-AB25F9B5A917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6" creationId="{EAE9E3C9-3123-3A8D-8A0D-822420D0D727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8" creationId="{39FD4A0C-5D74-E646-A071-F471C6D34869}"/>
          </ac:picMkLst>
        </pc:picChg>
        <pc:cxnChg chg="add">
          <ac:chgData name="이 호진" userId="e7b51f9e24c37788" providerId="LiveId" clId="{EBB628E7-9A6E-4B98-BDB1-DACE5F00DA3E}" dt="2022-07-03T08:50:34.036" v="430" actId="11529"/>
          <ac:cxnSpMkLst>
            <pc:docMk/>
            <pc:sldMk cId="1566198503" sldId="278"/>
            <ac:cxnSpMk id="16" creationId="{AD3044E4-0667-AC3F-A1F9-CFA2F885EAF1}"/>
          </ac:cxnSpMkLst>
        </pc:cxnChg>
        <pc:cxnChg chg="add">
          <ac:chgData name="이 호진" userId="e7b51f9e24c37788" providerId="LiveId" clId="{EBB628E7-9A6E-4B98-BDB1-DACE5F00DA3E}" dt="2022-07-03T08:50:39.445" v="431" actId="11529"/>
          <ac:cxnSpMkLst>
            <pc:docMk/>
            <pc:sldMk cId="1566198503" sldId="278"/>
            <ac:cxnSpMk id="18" creationId="{F1434FBA-0F80-5090-8E09-A81E7A182772}"/>
          </ac:cxnSpMkLst>
        </pc:cxnChg>
      </pc:sldChg>
      <pc:sldChg chg="addSp delSp modSp add mod">
        <pc:chgData name="이 호진" userId="e7b51f9e24c37788" providerId="LiveId" clId="{EBB628E7-9A6E-4B98-BDB1-DACE5F00DA3E}" dt="2022-07-03T08:52:09.243" v="579" actId="478"/>
        <pc:sldMkLst>
          <pc:docMk/>
          <pc:sldMk cId="2457021785" sldId="279"/>
        </pc:sldMkLst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1" creationId="{6E2F7013-DCC3-A6F7-C331-C963F84EF432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2" creationId="{B36829D2-C03A-FC07-E763-F39F36614EDA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3" creationId="{05C6D17B-B842-3ABE-E480-1A0A5291F721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4" creationId="{6EF7B2FD-D41E-CE8E-1F90-A876545D8DE4}"/>
          </ac:spMkLst>
        </pc:spChg>
        <pc:picChg chg="del">
          <ac:chgData name="이 호진" userId="e7b51f9e24c37788" providerId="LiveId" clId="{EBB628E7-9A6E-4B98-BDB1-DACE5F00DA3E}" dt="2022-07-03T08:52:04.127" v="578" actId="478"/>
          <ac:picMkLst>
            <pc:docMk/>
            <pc:sldMk cId="2457021785" sldId="279"/>
            <ac:picMk id="3" creationId="{E0DFF52E-F321-F101-5F14-A8EE1AADCD6C}"/>
          </ac:picMkLst>
        </pc:picChg>
        <pc:picChg chg="del">
          <ac:chgData name="이 호진" userId="e7b51f9e24c37788" providerId="LiveId" clId="{EBB628E7-9A6E-4B98-BDB1-DACE5F00DA3E}" dt="2022-07-03T08:52:09.243" v="579" actId="478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delSp modSp add del mod">
        <pc:chgData name="이 호진" userId="e7b51f9e24c37788" providerId="LiveId" clId="{EBB628E7-9A6E-4B98-BDB1-DACE5F00DA3E}" dt="2022-07-03T08:55:46.757" v="817" actId="47"/>
        <pc:sldMkLst>
          <pc:docMk/>
          <pc:sldMk cId="3919377703" sldId="280"/>
        </pc:sldMkLst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1" creationId="{708E2041-F1DC-B2B5-AF0D-1B69599D8D3C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2" creationId="{C4705DAA-F670-A36C-6FF7-47B7A258B916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3" creationId="{1ECF8DB2-EB00-DF60-84FD-49A604E1502D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4" creationId="{1CC2EB23-5497-C838-B119-E26A647FCE79}"/>
          </ac:spMkLst>
        </pc:spChg>
        <pc:picChg chg="del">
          <ac:chgData name="이 호진" userId="e7b51f9e24c37788" providerId="LiveId" clId="{EBB628E7-9A6E-4B98-BDB1-DACE5F00DA3E}" dt="2022-07-03T08:55:38.291" v="815" actId="478"/>
          <ac:picMkLst>
            <pc:docMk/>
            <pc:sldMk cId="3919377703" sldId="280"/>
            <ac:picMk id="3" creationId="{9F7C82B2-D85B-B52A-9752-7F93B0E55682}"/>
          </ac:picMkLst>
        </pc:picChg>
        <pc:picChg chg="del">
          <ac:chgData name="이 호진" userId="e7b51f9e24c37788" providerId="LiveId" clId="{EBB628E7-9A6E-4B98-BDB1-DACE5F00DA3E}" dt="2022-07-03T08:55:39.288" v="816" actId="478"/>
          <ac:picMkLst>
            <pc:docMk/>
            <pc:sldMk cId="3919377703" sldId="280"/>
            <ac:picMk id="5" creationId="{26568E46-7381-B502-4D9A-E3362A1E80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8B5ED7-F0C3-EAE0-BD41-45F1A11CF111}"/>
              </a:ext>
            </a:extLst>
          </p:cNvPr>
          <p:cNvSpPr txBox="1"/>
          <p:nvPr/>
        </p:nvSpPr>
        <p:spPr>
          <a:xfrm>
            <a:off x="208430" y="2175241"/>
            <a:ext cx="493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스토어에서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Arduino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Bluetooth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Controller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어플을 검색합니다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9E4C2-1CA3-3126-5F12-F08204AC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64" y="853887"/>
            <a:ext cx="2035838" cy="418203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5203BAA-F273-4E2C-A72F-DEF360BECEB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5143500" y="2498407"/>
            <a:ext cx="778564" cy="446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56CDC2-CED4-02DE-7DD5-A7D277D98CC4}"/>
              </a:ext>
            </a:extLst>
          </p:cNvPr>
          <p:cNvSpPr txBox="1"/>
          <p:nvPr/>
        </p:nvSpPr>
        <p:spPr>
          <a:xfrm>
            <a:off x="371417" y="293915"/>
            <a:ext cx="756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스마트폰을 통한 </a:t>
            </a:r>
            <a:endParaRPr lang="en-US" altLang="ko-KR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시리얼 모니터 연결</a:t>
            </a:r>
          </a:p>
        </p:txBody>
      </p:sp>
    </p:spTree>
    <p:extLst>
      <p:ext uri="{BB962C8B-B14F-4D97-AF65-F5344CB8AC3E}">
        <p14:creationId xmlns:p14="http://schemas.microsoft.com/office/powerpoint/2010/main" val="366408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B49129-AAD0-D4B2-8676-AB25F9B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8" y="408584"/>
            <a:ext cx="2075002" cy="4262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9E3C9-3123-3A8D-8A0D-822420D0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68" y="408584"/>
            <a:ext cx="2075003" cy="42624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FD4A0C-5D74-E646-A071-F471C6D34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35" y="408584"/>
            <a:ext cx="2075002" cy="42624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D6ECFB-B654-979D-5C63-700CFB1B4523}"/>
              </a:ext>
            </a:extLst>
          </p:cNvPr>
          <p:cNvSpPr/>
          <p:nvPr/>
        </p:nvSpPr>
        <p:spPr>
          <a:xfrm>
            <a:off x="559088" y="3003866"/>
            <a:ext cx="1983441" cy="33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BE4D3-1BCE-878A-3775-4977A7FCEAC0}"/>
              </a:ext>
            </a:extLst>
          </p:cNvPr>
          <p:cNvSpPr/>
          <p:nvPr/>
        </p:nvSpPr>
        <p:spPr>
          <a:xfrm>
            <a:off x="3553197" y="2846983"/>
            <a:ext cx="1833386" cy="33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044E4-0667-AC3F-A1F9-CFA2F885EAF1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542529" y="2539828"/>
            <a:ext cx="919106" cy="632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434FBA-0F80-5090-8E09-A81E7A182772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5386583" y="2539829"/>
            <a:ext cx="916785" cy="475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D1B525-F682-41C2-609F-067BEF01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6" y="508919"/>
            <a:ext cx="2075003" cy="4262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AA85A-2EBD-3AC6-4355-8EC74B914851}"/>
              </a:ext>
            </a:extLst>
          </p:cNvPr>
          <p:cNvSpPr txBox="1"/>
          <p:nvPr/>
        </p:nvSpPr>
        <p:spPr>
          <a:xfrm>
            <a:off x="2818193" y="562708"/>
            <a:ext cx="609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어플레케이션이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모드와 페어링이 되면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깜빡임이 사라집니다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9EC8A-704A-A0A1-4193-B3CA74F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01" y="1646270"/>
            <a:ext cx="3590646" cy="28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8B1ED8-2C82-8936-77A1-43A1B81E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9" y="490301"/>
            <a:ext cx="2042384" cy="419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6CFE4-B568-0F6C-9045-9CB4141BC8DA}"/>
              </a:ext>
            </a:extLst>
          </p:cNvPr>
          <p:cNvSpPr txBox="1"/>
          <p:nvPr/>
        </p:nvSpPr>
        <p:spPr>
          <a:xfrm>
            <a:off x="3160059" y="597877"/>
            <a:ext cx="5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어플에서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메시지를 작성하여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전송합니다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7A2179-DABD-1E3F-D7EB-96B813E0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97" y="1177600"/>
            <a:ext cx="5314415" cy="266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9E8ADC-8DFC-36FA-1F90-B2EA471967BE}"/>
              </a:ext>
            </a:extLst>
          </p:cNvPr>
          <p:cNvSpPr txBox="1"/>
          <p:nvPr/>
        </p:nvSpPr>
        <p:spPr>
          <a:xfrm>
            <a:off x="3348316" y="3966365"/>
            <a:ext cx="51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어플에서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작성한 메시지가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시리얼 모니터에 출력되는 것을 확인 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5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57</Words>
  <Application>Microsoft Office PowerPoint</Application>
  <PresentationFormat>화면 슬라이드 쇼(16:9)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2024-04-16T10:21:30Z</dcterms:modified>
</cp:coreProperties>
</file>