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81" r:id="rId4"/>
    <p:sldId id="283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ACF7D-6811-449D-9EA6-6C9AAB803BCC}" v="23" dt="2022-07-03T09:10:04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1BE8039B-E17B-476B-BA8D-351F077FF839}"/>
    <pc:docChg chg="addSld modSld sldOrd">
      <pc:chgData name="이 호진" userId="e7b51f9e24c37788" providerId="LiveId" clId="{1BE8039B-E17B-476B-BA8D-351F077FF839}" dt="2022-05-13T08:55:15.231" v="1016" actId="20577"/>
      <pc:docMkLst>
        <pc:docMk/>
      </pc:docMkLst>
      <pc:sldChg chg="addSp modSp mod">
        <pc:chgData name="이 호진" userId="e7b51f9e24c37788" providerId="LiveId" clId="{1BE8039B-E17B-476B-BA8D-351F077FF839}" dt="2022-05-13T08:42:22.531" v="140" actId="14100"/>
        <pc:sldMkLst>
          <pc:docMk/>
          <pc:sldMk cId="2184666338" sldId="256"/>
        </pc:sldMkLst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2" creationId="{0B533503-591B-CE08-2CF8-93764F16A9F7}"/>
          </ac:spMkLst>
        </pc:spChg>
        <pc:spChg chg="add mod">
          <ac:chgData name="이 호진" userId="e7b51f9e24c37788" providerId="LiveId" clId="{1BE8039B-E17B-476B-BA8D-351F077FF839}" dt="2022-05-13T08:41:08.779" v="0"/>
          <ac:spMkLst>
            <pc:docMk/>
            <pc:sldMk cId="2184666338" sldId="256"/>
            <ac:spMk id="3" creationId="{FE882596-B4CC-6555-680D-A712BC42322B}"/>
          </ac:spMkLst>
        </pc:spChg>
        <pc:spChg chg="add mod">
          <ac:chgData name="이 호진" userId="e7b51f9e24c37788" providerId="LiveId" clId="{1BE8039B-E17B-476B-BA8D-351F077FF839}" dt="2022-05-13T08:41:18.864" v="8" actId="14100"/>
          <ac:spMkLst>
            <pc:docMk/>
            <pc:sldMk cId="2184666338" sldId="256"/>
            <ac:spMk id="4" creationId="{D2CC6BDF-AAA2-19E3-670F-80797817C1DE}"/>
          </ac:spMkLst>
        </pc:spChg>
        <pc:spChg chg="add mod">
          <ac:chgData name="이 호진" userId="e7b51f9e24c37788" providerId="LiveId" clId="{1BE8039B-E17B-476B-BA8D-351F077FF839}" dt="2022-05-13T08:41:25.357" v="27"/>
          <ac:spMkLst>
            <pc:docMk/>
            <pc:sldMk cId="2184666338" sldId="256"/>
            <ac:spMk id="5" creationId="{0281D26A-912F-DA87-0C31-047DBADFDD89}"/>
          </ac:spMkLst>
        </pc:spChg>
        <pc:spChg chg="add mod">
          <ac:chgData name="이 호진" userId="e7b51f9e24c37788" providerId="LiveId" clId="{1BE8039B-E17B-476B-BA8D-351F077FF839}" dt="2022-05-13T08:41:56.923" v="36" actId="6549"/>
          <ac:spMkLst>
            <pc:docMk/>
            <pc:sldMk cId="2184666338" sldId="256"/>
            <ac:spMk id="7" creationId="{7CA2BC6A-8622-378D-781B-17A25B5A9C7C}"/>
          </ac:spMkLst>
        </pc:spChg>
        <pc:spChg chg="add mod">
          <ac:chgData name="이 호진" userId="e7b51f9e24c37788" providerId="LiveId" clId="{1BE8039B-E17B-476B-BA8D-351F077FF839}" dt="2022-05-13T08:42:22.531" v="140" actId="14100"/>
          <ac:spMkLst>
            <pc:docMk/>
            <pc:sldMk cId="2184666338" sldId="256"/>
            <ac:spMk id="8" creationId="{A6B608FD-058E-F0A1-B35A-F530BA00B8A2}"/>
          </ac:spMkLst>
        </pc:spChg>
        <pc:picChg chg="add mod">
          <ac:chgData name="이 호진" userId="e7b51f9e24c37788" providerId="LiveId" clId="{1BE8039B-E17B-476B-BA8D-351F077FF839}" dt="2022-05-13T08:41:52.815" v="28"/>
          <ac:picMkLst>
            <pc:docMk/>
            <pc:sldMk cId="2184666338" sldId="256"/>
            <ac:picMk id="6" creationId="{6B207170-BEC9-E541-CA02-0EA64C68F948}"/>
          </ac:picMkLst>
        </pc:picChg>
      </pc:sldChg>
      <pc:sldChg chg="addSp delSp modSp add mod">
        <pc:chgData name="이 호진" userId="e7b51f9e24c37788" providerId="LiveId" clId="{1BE8039B-E17B-476B-BA8D-351F077FF839}" dt="2022-05-13T08:53:18.629" v="866" actId="1076"/>
        <pc:sldMkLst>
          <pc:docMk/>
          <pc:sldMk cId="467707571" sldId="257"/>
        </pc:sldMkLst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7" creationId="{7CA2BC6A-8622-378D-781B-17A25B5A9C7C}"/>
          </ac:spMkLst>
        </pc:spChg>
        <pc:spChg chg="del">
          <ac:chgData name="이 호진" userId="e7b51f9e24c37788" providerId="LiveId" clId="{1BE8039B-E17B-476B-BA8D-351F077FF839}" dt="2022-05-13T08:42:28.519" v="142" actId="478"/>
          <ac:spMkLst>
            <pc:docMk/>
            <pc:sldMk cId="467707571" sldId="257"/>
            <ac:spMk id="8" creationId="{A6B608FD-058E-F0A1-B35A-F530BA00B8A2}"/>
          </ac:spMkLst>
        </pc:spChg>
        <pc:spChg chg="add mod">
          <ac:chgData name="이 호진" userId="e7b51f9e24c37788" providerId="LiveId" clId="{1BE8039B-E17B-476B-BA8D-351F077FF839}" dt="2022-05-13T08:48:52.011" v="339" actId="6549"/>
          <ac:spMkLst>
            <pc:docMk/>
            <pc:sldMk cId="467707571" sldId="257"/>
            <ac:spMk id="9" creationId="{3B7C5CE0-39D3-E97E-F8CA-675E71837D68}"/>
          </ac:spMkLst>
        </pc:spChg>
        <pc:spChg chg="add mod">
          <ac:chgData name="이 호진" userId="e7b51f9e24c37788" providerId="LiveId" clId="{1BE8039B-E17B-476B-BA8D-351F077FF839}" dt="2022-05-13T08:49:55.857" v="506" actId="14100"/>
          <ac:spMkLst>
            <pc:docMk/>
            <pc:sldMk cId="467707571" sldId="257"/>
            <ac:spMk id="10" creationId="{CD2462E7-D613-5CAB-E20A-8CB0FB4444D6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1" creationId="{B932DCF6-99C0-BA87-AFA0-7FE15E8D1945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2" creationId="{0C4C77E1-D471-9C7D-02E9-5C614C9DC7AD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3" creationId="{B432CA64-0483-CB76-171B-B2E313799F61}"/>
          </ac:spMkLst>
        </pc:spChg>
        <pc:spChg chg="add mod">
          <ac:chgData name="이 호진" userId="e7b51f9e24c37788" providerId="LiveId" clId="{1BE8039B-E17B-476B-BA8D-351F077FF839}" dt="2022-05-13T08:53:15.559" v="865" actId="1076"/>
          <ac:spMkLst>
            <pc:docMk/>
            <pc:sldMk cId="467707571" sldId="257"/>
            <ac:spMk id="14" creationId="{38AC16EA-DD7E-7ABE-9D83-234AAFBDCED6}"/>
          </ac:spMkLst>
        </pc:spChg>
        <pc:picChg chg="del">
          <ac:chgData name="이 호진" userId="e7b51f9e24c37788" providerId="LiveId" clId="{1BE8039B-E17B-476B-BA8D-351F077FF839}" dt="2022-05-13T08:42:28.519" v="142" actId="478"/>
          <ac:picMkLst>
            <pc:docMk/>
            <pc:sldMk cId="467707571" sldId="257"/>
            <ac:picMk id="6" creationId="{6B207170-BEC9-E541-CA02-0EA64C68F948}"/>
          </ac:picMkLst>
        </pc:picChg>
        <pc:picChg chg="add mod">
          <ac:chgData name="이 호진" userId="e7b51f9e24c37788" providerId="LiveId" clId="{1BE8039B-E17B-476B-BA8D-351F077FF839}" dt="2022-05-13T08:53:18.629" v="866" actId="1076"/>
          <ac:picMkLst>
            <pc:docMk/>
            <pc:sldMk cId="467707571" sldId="257"/>
            <ac:picMk id="15" creationId="{4563B6CB-8D74-80AD-1C6C-053E33F5DC1F}"/>
          </ac:picMkLst>
        </pc:picChg>
      </pc:sldChg>
      <pc:sldChg chg="addSp modSp add mod">
        <pc:chgData name="이 호진" userId="e7b51f9e24c37788" providerId="LiveId" clId="{1BE8039B-E17B-476B-BA8D-351F077FF839}" dt="2022-05-13T08:55:15.231" v="1016" actId="20577"/>
        <pc:sldMkLst>
          <pc:docMk/>
          <pc:sldMk cId="1430158876" sldId="258"/>
        </pc:sldMkLst>
        <pc:spChg chg="add mod">
          <ac:chgData name="이 호진" userId="e7b51f9e24c37788" providerId="LiveId" clId="{1BE8039B-E17B-476B-BA8D-351F077FF839}" dt="2022-05-13T08:54:32.722" v="886" actId="1076"/>
          <ac:spMkLst>
            <pc:docMk/>
            <pc:sldMk cId="1430158876" sldId="258"/>
            <ac:spMk id="6" creationId="{8906B5DE-7B85-48B9-DA59-18CB78281936}"/>
          </ac:spMkLst>
        </pc:spChg>
        <pc:spChg chg="add mod">
          <ac:chgData name="이 호진" userId="e7b51f9e24c37788" providerId="LiveId" clId="{1BE8039B-E17B-476B-BA8D-351F077FF839}" dt="2022-05-13T08:55:15.231" v="1016" actId="20577"/>
          <ac:spMkLst>
            <pc:docMk/>
            <pc:sldMk cId="1430158876" sldId="258"/>
            <ac:spMk id="7" creationId="{C4E16F04-D83D-9EC8-4A3B-1B3834B047F7}"/>
          </ac:spMkLst>
        </pc:spChg>
        <pc:spChg chg="add mod">
          <ac:chgData name="이 호진" userId="e7b51f9e24c37788" providerId="LiveId" clId="{1BE8039B-E17B-476B-BA8D-351F077FF839}" dt="2022-05-13T08:55:01.826" v="1011" actId="1076"/>
          <ac:spMkLst>
            <pc:docMk/>
            <pc:sldMk cId="1430158876" sldId="258"/>
            <ac:spMk id="9" creationId="{BB3183D7-0202-842A-8DBA-8056BC6C64B4}"/>
          </ac:spMkLst>
        </pc:spChg>
        <pc:picChg chg="add mod">
          <ac:chgData name="이 호진" userId="e7b51f9e24c37788" providerId="LiveId" clId="{1BE8039B-E17B-476B-BA8D-351F077FF839}" dt="2022-05-13T08:55:11.277" v="1015" actId="1076"/>
          <ac:picMkLst>
            <pc:docMk/>
            <pc:sldMk cId="1430158876" sldId="258"/>
            <ac:picMk id="8" creationId="{346674CF-A5F3-2243-C1E3-1EA686087EB3}"/>
          </ac:picMkLst>
        </pc:picChg>
      </pc:sldChg>
      <pc:sldChg chg="add">
        <pc:chgData name="이 호진" userId="e7b51f9e24c37788" providerId="LiveId" clId="{1BE8039B-E17B-476B-BA8D-351F077FF839}" dt="2022-05-13T08:42:31.235" v="144"/>
        <pc:sldMkLst>
          <pc:docMk/>
          <pc:sldMk cId="159237791" sldId="259"/>
        </pc:sldMkLst>
      </pc:sldChg>
      <pc:sldChg chg="add">
        <pc:chgData name="이 호진" userId="e7b51f9e24c37788" providerId="LiveId" clId="{1BE8039B-E17B-476B-BA8D-351F077FF839}" dt="2022-05-13T08:42:31.448" v="145"/>
        <pc:sldMkLst>
          <pc:docMk/>
          <pc:sldMk cId="3009393969" sldId="260"/>
        </pc:sldMkLst>
      </pc:sldChg>
      <pc:sldChg chg="add">
        <pc:chgData name="이 호진" userId="e7b51f9e24c37788" providerId="LiveId" clId="{1BE8039B-E17B-476B-BA8D-351F077FF839}" dt="2022-05-13T08:42:31.640" v="146"/>
        <pc:sldMkLst>
          <pc:docMk/>
          <pc:sldMk cId="3191817500" sldId="261"/>
        </pc:sldMkLst>
      </pc:sldChg>
      <pc:sldChg chg="add">
        <pc:chgData name="이 호진" userId="e7b51f9e24c37788" providerId="LiveId" clId="{1BE8039B-E17B-476B-BA8D-351F077FF839}" dt="2022-05-13T08:42:31.842" v="147"/>
        <pc:sldMkLst>
          <pc:docMk/>
          <pc:sldMk cId="4238118617" sldId="262"/>
        </pc:sldMkLst>
      </pc:sldChg>
      <pc:sldChg chg="add">
        <pc:chgData name="이 호진" userId="e7b51f9e24c37788" providerId="LiveId" clId="{1BE8039B-E17B-476B-BA8D-351F077FF839}" dt="2022-05-13T08:42:32.044" v="148"/>
        <pc:sldMkLst>
          <pc:docMk/>
          <pc:sldMk cId="1297127404" sldId="263"/>
        </pc:sldMkLst>
      </pc:sldChg>
      <pc:sldChg chg="add">
        <pc:chgData name="이 호진" userId="e7b51f9e24c37788" providerId="LiveId" clId="{1BE8039B-E17B-476B-BA8D-351F077FF839}" dt="2022-05-13T08:42:32.260" v="149"/>
        <pc:sldMkLst>
          <pc:docMk/>
          <pc:sldMk cId="74044086" sldId="264"/>
        </pc:sldMkLst>
      </pc:sldChg>
      <pc:sldChg chg="addSp delSp modSp add mod ord">
        <pc:chgData name="이 호진" userId="e7b51f9e24c37788" providerId="LiveId" clId="{1BE8039B-E17B-476B-BA8D-351F077FF839}" dt="2022-05-13T08:48:33.722" v="313"/>
        <pc:sldMkLst>
          <pc:docMk/>
          <pc:sldMk cId="3771562344" sldId="265"/>
        </pc:sldMkLst>
        <pc:spChg chg="add mod">
          <ac:chgData name="이 호진" userId="e7b51f9e24c37788" providerId="LiveId" clId="{1BE8039B-E17B-476B-BA8D-351F077FF839}" dt="2022-05-13T08:46:46.302" v="175" actId="1076"/>
          <ac:spMkLst>
            <pc:docMk/>
            <pc:sldMk cId="3771562344" sldId="265"/>
            <ac:spMk id="6" creationId="{E92F7995-15AA-A852-7110-FC9F6A1A20E5}"/>
          </ac:spMkLst>
        </pc:spChg>
        <pc:spChg chg="add mod">
          <ac:chgData name="이 호진" userId="e7b51f9e24c37788" providerId="LiveId" clId="{1BE8039B-E17B-476B-BA8D-351F077FF839}" dt="2022-05-13T08:47:21.515" v="299" actId="1076"/>
          <ac:spMkLst>
            <pc:docMk/>
            <pc:sldMk cId="3771562344" sldId="265"/>
            <ac:spMk id="7" creationId="{252AD492-ED04-6C20-F16C-0561BC544635}"/>
          </ac:spMkLst>
        </pc:spChg>
        <pc:picChg chg="add del mod">
          <ac:chgData name="이 호진" userId="e7b51f9e24c37788" providerId="LiveId" clId="{1BE8039B-E17B-476B-BA8D-351F077FF839}" dt="2022-05-13T08:47:23.465" v="300" actId="478"/>
          <ac:picMkLst>
            <pc:docMk/>
            <pc:sldMk cId="3771562344" sldId="265"/>
            <ac:picMk id="1026" creationId="{5372C8DD-AD49-4512-DBA6-D1B2EB686B9C}"/>
          </ac:picMkLst>
        </pc:picChg>
        <pc:picChg chg="add del mod">
          <ac:chgData name="이 호진" userId="e7b51f9e24c37788" providerId="LiveId" clId="{1BE8039B-E17B-476B-BA8D-351F077FF839}" dt="2022-05-13T08:47:38.949" v="303" actId="478"/>
          <ac:picMkLst>
            <pc:docMk/>
            <pc:sldMk cId="3771562344" sldId="265"/>
            <ac:picMk id="1028" creationId="{DAD8D6A8-4CAF-0B2E-784A-06A1CB3DF1B5}"/>
          </ac:picMkLst>
        </pc:picChg>
        <pc:picChg chg="add del mod">
          <ac:chgData name="이 호진" userId="e7b51f9e24c37788" providerId="LiveId" clId="{1BE8039B-E17B-476B-BA8D-351F077FF839}" dt="2022-05-13T08:48:15.174" v="308" actId="478"/>
          <ac:picMkLst>
            <pc:docMk/>
            <pc:sldMk cId="3771562344" sldId="265"/>
            <ac:picMk id="1030" creationId="{ABA2D8C1-7C3D-947D-90AB-FDDB2F27EB88}"/>
          </ac:picMkLst>
        </pc:picChg>
        <pc:picChg chg="add mod">
          <ac:chgData name="이 호진" userId="e7b51f9e24c37788" providerId="LiveId" clId="{1BE8039B-E17B-476B-BA8D-351F077FF839}" dt="2022-05-13T08:48:26.821" v="311" actId="1076"/>
          <ac:picMkLst>
            <pc:docMk/>
            <pc:sldMk cId="3771562344" sldId="265"/>
            <ac:picMk id="1032" creationId="{97586A39-50D5-3DAE-D20C-6E35E51C0DF2}"/>
          </ac:picMkLst>
        </pc:picChg>
      </pc:sldChg>
    </pc:docChg>
  </pc:docChgLst>
  <pc:docChgLst>
    <pc:chgData name="이 호진" userId="e7b51f9e24c37788" providerId="LiveId" clId="{F5903E70-FB5A-4C05-9B6A-2C1A123E94C7}"/>
    <pc:docChg chg="delSld">
      <pc:chgData name="이 호진" userId="e7b51f9e24c37788" providerId="LiveId" clId="{F5903E70-FB5A-4C05-9B6A-2C1A123E94C7}" dt="2022-05-13T09:42:01.679" v="0" actId="47"/>
      <pc:docMkLst>
        <pc:docMk/>
      </pc:docMkLst>
      <pc:sldChg chg="del">
        <pc:chgData name="이 호진" userId="e7b51f9e24c37788" providerId="LiveId" clId="{F5903E70-FB5A-4C05-9B6A-2C1A123E94C7}" dt="2022-05-13T09:42:01.679" v="0" actId="47"/>
        <pc:sldMkLst>
          <pc:docMk/>
          <pc:sldMk cId="467707571" sldId="257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1430158876" sldId="258"/>
        </pc:sldMkLst>
      </pc:sldChg>
      <pc:sldChg chg="del">
        <pc:chgData name="이 호진" userId="e7b51f9e24c37788" providerId="LiveId" clId="{F5903E70-FB5A-4C05-9B6A-2C1A123E94C7}" dt="2022-05-13T09:42:01.679" v="0" actId="47"/>
        <pc:sldMkLst>
          <pc:docMk/>
          <pc:sldMk cId="3771562344" sldId="265"/>
        </pc:sldMkLst>
      </pc:sldChg>
    </pc:docChg>
  </pc:docChgLst>
  <pc:docChgLst>
    <pc:chgData name="이 호진" userId="e7b51f9e24c37788" providerId="LiveId" clId="{8AE07FEA-0AB5-4EE5-A6F4-B7D340BB3574}"/>
    <pc:docChg chg="addSld modSld">
      <pc:chgData name="이 호진" userId="e7b51f9e24c37788" providerId="LiveId" clId="{8AE07FEA-0AB5-4EE5-A6F4-B7D340BB3574}" dt="2022-05-17T13:42:29.476" v="97" actId="1076"/>
      <pc:docMkLst>
        <pc:docMk/>
      </pc:docMkLst>
      <pc:sldChg chg="modSp mod">
        <pc:chgData name="이 호진" userId="e7b51f9e24c37788" providerId="LiveId" clId="{8AE07FEA-0AB5-4EE5-A6F4-B7D340BB3574}" dt="2022-05-17T13:36:34.197" v="18" actId="6549"/>
        <pc:sldMkLst>
          <pc:docMk/>
          <pc:sldMk cId="2184666338" sldId="256"/>
        </pc:sldMkLst>
        <pc:spChg chg="mod">
          <ac:chgData name="이 호진" userId="e7b51f9e24c37788" providerId="LiveId" clId="{8AE07FEA-0AB5-4EE5-A6F4-B7D340BB3574}" dt="2022-05-17T13:36:34.197" v="18" actId="6549"/>
          <ac:spMkLst>
            <pc:docMk/>
            <pc:sldMk cId="2184666338" sldId="256"/>
            <ac:spMk id="7" creationId="{7CA2BC6A-8622-378D-781B-17A25B5A9C7C}"/>
          </ac:spMkLst>
        </pc:spChg>
      </pc:sldChg>
      <pc:sldChg chg="addSp modSp mod">
        <pc:chgData name="이 호진" userId="e7b51f9e24c37788" providerId="LiveId" clId="{8AE07FEA-0AB5-4EE5-A6F4-B7D340BB3574}" dt="2022-05-17T13:36:49.937" v="20" actId="1076"/>
        <pc:sldMkLst>
          <pc:docMk/>
          <pc:sldMk cId="3009393969" sldId="260"/>
        </pc:sldMkLst>
        <pc:spChg chg="add mod">
          <ac:chgData name="이 호진" userId="e7b51f9e24c37788" providerId="LiveId" clId="{8AE07FEA-0AB5-4EE5-A6F4-B7D340BB3574}" dt="2022-05-17T13:36:49.937" v="20" actId="1076"/>
          <ac:spMkLst>
            <pc:docMk/>
            <pc:sldMk cId="3009393969" sldId="260"/>
            <ac:spMk id="7" creationId="{82DA5354-5D3F-F72E-E6F2-29F44315AB78}"/>
          </ac:spMkLst>
        </pc:spChg>
      </pc:sldChg>
      <pc:sldChg chg="addSp modSp mod">
        <pc:chgData name="이 호진" userId="e7b51f9e24c37788" providerId="LiveId" clId="{8AE07FEA-0AB5-4EE5-A6F4-B7D340BB3574}" dt="2022-05-17T13:37:19.888" v="24" actId="14100"/>
        <pc:sldMkLst>
          <pc:docMk/>
          <pc:sldMk cId="3191817500" sldId="261"/>
        </pc:sldMkLst>
        <pc:spChg chg="add mod">
          <ac:chgData name="이 호진" userId="e7b51f9e24c37788" providerId="LiveId" clId="{8AE07FEA-0AB5-4EE5-A6F4-B7D340BB3574}" dt="2022-05-17T13:37:19.888" v="24" actId="14100"/>
          <ac:spMkLst>
            <pc:docMk/>
            <pc:sldMk cId="3191817500" sldId="261"/>
            <ac:spMk id="7" creationId="{11D9D064-A0F8-B67C-6339-76CBFCA8AB75}"/>
          </ac:spMkLst>
        </pc:spChg>
      </pc:sldChg>
      <pc:sldChg chg="addSp modSp mod">
        <pc:chgData name="이 호진" userId="e7b51f9e24c37788" providerId="LiveId" clId="{8AE07FEA-0AB5-4EE5-A6F4-B7D340BB3574}" dt="2022-05-17T13:38:34.967" v="28" actId="1076"/>
        <pc:sldMkLst>
          <pc:docMk/>
          <pc:sldMk cId="4238118617" sldId="262"/>
        </pc:sldMkLst>
        <pc:picChg chg="add mod">
          <ac:chgData name="이 호진" userId="e7b51f9e24c37788" providerId="LiveId" clId="{8AE07FEA-0AB5-4EE5-A6F4-B7D340BB3574}" dt="2022-05-17T13:38:34.967" v="28" actId="1076"/>
          <ac:picMkLst>
            <pc:docMk/>
            <pc:sldMk cId="4238118617" sldId="262"/>
            <ac:picMk id="7" creationId="{991C141A-CF67-2CFB-6E6C-A8C86E795ADB}"/>
          </ac:picMkLst>
        </pc:picChg>
      </pc:sldChg>
      <pc:sldChg chg="addSp modSp mod">
        <pc:chgData name="이 호진" userId="e7b51f9e24c37788" providerId="LiveId" clId="{8AE07FEA-0AB5-4EE5-A6F4-B7D340BB3574}" dt="2022-05-17T13:39:52.764" v="60" actId="14100"/>
        <pc:sldMkLst>
          <pc:docMk/>
          <pc:sldMk cId="1297127404" sldId="263"/>
        </pc:sldMkLst>
        <pc:spChg chg="add mod">
          <ac:chgData name="이 호진" userId="e7b51f9e24c37788" providerId="LiveId" clId="{8AE07FEA-0AB5-4EE5-A6F4-B7D340BB3574}" dt="2022-05-17T13:39:52.764" v="60" actId="14100"/>
          <ac:spMkLst>
            <pc:docMk/>
            <pc:sldMk cId="1297127404" sldId="263"/>
            <ac:spMk id="7" creationId="{9E749668-1DE2-9714-F8F5-3DC3170E7732}"/>
          </ac:spMkLst>
        </pc:spChg>
        <pc:spChg chg="add mod">
          <ac:chgData name="이 호진" userId="e7b51f9e24c37788" providerId="LiveId" clId="{8AE07FEA-0AB5-4EE5-A6F4-B7D340BB3574}" dt="2022-05-17T13:39:29.835" v="54" actId="14100"/>
          <ac:spMkLst>
            <pc:docMk/>
            <pc:sldMk cId="1297127404" sldId="263"/>
            <ac:spMk id="8" creationId="{1174B197-EE03-0742-1413-A42B2927FC09}"/>
          </ac:spMkLst>
        </pc:spChg>
        <pc:picChg chg="add mod">
          <ac:chgData name="이 호진" userId="e7b51f9e24c37788" providerId="LiveId" clId="{8AE07FEA-0AB5-4EE5-A6F4-B7D340BB3574}" dt="2022-05-17T13:39:49.431" v="59" actId="1076"/>
          <ac:picMkLst>
            <pc:docMk/>
            <pc:sldMk cId="1297127404" sldId="263"/>
            <ac:picMk id="1026" creationId="{A57D5599-3CA1-26AE-2FDA-03C36FE008B0}"/>
          </ac:picMkLst>
        </pc:picChg>
      </pc:sldChg>
      <pc:sldChg chg="addSp modSp mod">
        <pc:chgData name="이 호진" userId="e7b51f9e24c37788" providerId="LiveId" clId="{8AE07FEA-0AB5-4EE5-A6F4-B7D340BB3574}" dt="2022-05-17T13:41:19.944" v="87" actId="14100"/>
        <pc:sldMkLst>
          <pc:docMk/>
          <pc:sldMk cId="74044086" sldId="264"/>
        </pc:sldMkLst>
        <pc:spChg chg="add mod">
          <ac:chgData name="이 호진" userId="e7b51f9e24c37788" providerId="LiveId" clId="{8AE07FEA-0AB5-4EE5-A6F4-B7D340BB3574}" dt="2022-05-17T13:40:33.874" v="78" actId="6549"/>
          <ac:spMkLst>
            <pc:docMk/>
            <pc:sldMk cId="74044086" sldId="264"/>
            <ac:spMk id="6" creationId="{224B4437-83A2-24D8-85B7-941E140E8CA8}"/>
          </ac:spMkLst>
        </pc:spChg>
        <pc:spChg chg="add mod">
          <ac:chgData name="이 호진" userId="e7b51f9e24c37788" providerId="LiveId" clId="{8AE07FEA-0AB5-4EE5-A6F4-B7D340BB3574}" dt="2022-05-17T13:40:48.541" v="81" actId="1076"/>
          <ac:spMkLst>
            <pc:docMk/>
            <pc:sldMk cId="74044086" sldId="264"/>
            <ac:spMk id="8" creationId="{4E1B4836-4F48-1006-E7B4-E6445E5E6877}"/>
          </ac:spMkLst>
        </pc:spChg>
        <pc:spChg chg="add mod">
          <ac:chgData name="이 호진" userId="e7b51f9e24c37788" providerId="LiveId" clId="{8AE07FEA-0AB5-4EE5-A6F4-B7D340BB3574}" dt="2022-05-17T13:41:19.944" v="87" actId="14100"/>
          <ac:spMkLst>
            <pc:docMk/>
            <pc:sldMk cId="74044086" sldId="264"/>
            <ac:spMk id="12" creationId="{480C2E14-B559-819F-1940-6F2BE6615617}"/>
          </ac:spMkLst>
        </pc:spChg>
        <pc:picChg chg="add mod">
          <ac:chgData name="이 호진" userId="e7b51f9e24c37788" providerId="LiveId" clId="{8AE07FEA-0AB5-4EE5-A6F4-B7D340BB3574}" dt="2022-05-17T13:41:00.297" v="83" actId="1076"/>
          <ac:picMkLst>
            <pc:docMk/>
            <pc:sldMk cId="74044086" sldId="264"/>
            <ac:picMk id="10" creationId="{FFD9302C-BF63-C58A-F54A-D8ABA09C12B9}"/>
          </ac:picMkLst>
        </pc:picChg>
      </pc:sldChg>
      <pc:sldChg chg="addSp modSp add mod">
        <pc:chgData name="이 호진" userId="e7b51f9e24c37788" providerId="LiveId" clId="{8AE07FEA-0AB5-4EE5-A6F4-B7D340BB3574}" dt="2022-05-17T13:42:29.476" v="97" actId="1076"/>
        <pc:sldMkLst>
          <pc:docMk/>
          <pc:sldMk cId="246484671" sldId="265"/>
        </pc:sldMkLst>
        <pc:spChg chg="add mod">
          <ac:chgData name="이 호진" userId="e7b51f9e24c37788" providerId="LiveId" clId="{8AE07FEA-0AB5-4EE5-A6F4-B7D340BB3574}" dt="2022-05-17T13:42:01.003" v="89" actId="1076"/>
          <ac:spMkLst>
            <pc:docMk/>
            <pc:sldMk cId="246484671" sldId="265"/>
            <ac:spMk id="8" creationId="{D20116D7-7076-093C-256C-B99881DBC8B1}"/>
          </ac:spMkLst>
        </pc:spChg>
        <pc:spChg chg="add mod">
          <ac:chgData name="이 호진" userId="e7b51f9e24c37788" providerId="LiveId" clId="{8AE07FEA-0AB5-4EE5-A6F4-B7D340BB3574}" dt="2022-05-17T13:42:29.476" v="97" actId="1076"/>
          <ac:spMkLst>
            <pc:docMk/>
            <pc:sldMk cId="246484671" sldId="265"/>
            <ac:spMk id="10" creationId="{24C6FF0E-7C49-CC4F-EB13-740BE03AB74A}"/>
          </ac:spMkLst>
        </pc:spChg>
      </pc:sldChg>
      <pc:sldChg chg="add">
        <pc:chgData name="이 호진" userId="e7b51f9e24c37788" providerId="LiveId" clId="{8AE07FEA-0AB5-4EE5-A6F4-B7D340BB3574}" dt="2022-05-17T13:40:28.373" v="63"/>
        <pc:sldMkLst>
          <pc:docMk/>
          <pc:sldMk cId="4040338323" sldId="266"/>
        </pc:sldMkLst>
      </pc:sldChg>
      <pc:sldChg chg="add">
        <pc:chgData name="이 호진" userId="e7b51f9e24c37788" providerId="LiveId" clId="{8AE07FEA-0AB5-4EE5-A6F4-B7D340BB3574}" dt="2022-05-17T13:40:28.613" v="64"/>
        <pc:sldMkLst>
          <pc:docMk/>
          <pc:sldMk cId="4226029461" sldId="267"/>
        </pc:sldMkLst>
      </pc:sldChg>
      <pc:sldChg chg="add">
        <pc:chgData name="이 호진" userId="e7b51f9e24c37788" providerId="LiveId" clId="{8AE07FEA-0AB5-4EE5-A6F4-B7D340BB3574}" dt="2022-05-17T13:40:28.815" v="65"/>
        <pc:sldMkLst>
          <pc:docMk/>
          <pc:sldMk cId="3459451026" sldId="268"/>
        </pc:sldMkLst>
      </pc:sldChg>
      <pc:sldChg chg="add">
        <pc:chgData name="이 호진" userId="e7b51f9e24c37788" providerId="LiveId" clId="{8AE07FEA-0AB5-4EE5-A6F4-B7D340BB3574}" dt="2022-05-17T13:40:29.041" v="66"/>
        <pc:sldMkLst>
          <pc:docMk/>
          <pc:sldMk cId="3573233523" sldId="269"/>
        </pc:sldMkLst>
      </pc:sldChg>
    </pc:docChg>
  </pc:docChgLst>
  <pc:docChgLst>
    <pc:chgData name="이 호진" userId="e7b51f9e24c37788" providerId="LiveId" clId="{A95502BD-322B-47EB-9B4E-634C9C6FFE57}"/>
    <pc:docChg chg="custSel addSld delSld modSld sldOrd">
      <pc:chgData name="이 호진" userId="e7b51f9e24c37788" providerId="LiveId" clId="{A95502BD-322B-47EB-9B4E-634C9C6FFE57}" dt="2022-06-29T17:54:00.218" v="85" actId="2696"/>
      <pc:docMkLst>
        <pc:docMk/>
      </pc:docMkLst>
      <pc:sldChg chg="modSp mod">
        <pc:chgData name="이 호진" userId="e7b51f9e24c37788" providerId="LiveId" clId="{A95502BD-322B-47EB-9B4E-634C9C6FFE57}" dt="2022-06-29T17:22:35.306" v="26" actId="6549"/>
        <pc:sldMkLst>
          <pc:docMk/>
          <pc:sldMk cId="2184666338" sldId="256"/>
        </pc:sldMkLst>
        <pc:spChg chg="mod">
          <ac:chgData name="이 호진" userId="e7b51f9e24c37788" providerId="LiveId" clId="{A95502BD-322B-47EB-9B4E-634C9C6FFE57}" dt="2022-06-29T17:22:29.391" v="7" actId="20577"/>
          <ac:spMkLst>
            <pc:docMk/>
            <pc:sldMk cId="2184666338" sldId="256"/>
            <ac:spMk id="4" creationId="{D2CC6BDF-AAA2-19E3-670F-80797817C1DE}"/>
          </ac:spMkLst>
        </pc:spChg>
        <pc:spChg chg="mod">
          <ac:chgData name="이 호진" userId="e7b51f9e24c37788" providerId="LiveId" clId="{A95502BD-322B-47EB-9B4E-634C9C6FFE57}" dt="2022-06-29T17:22:35.306" v="26" actId="6549"/>
          <ac:spMkLst>
            <pc:docMk/>
            <pc:sldMk cId="2184666338" sldId="256"/>
            <ac:spMk id="5" creationId="{0281D26A-912F-DA87-0C31-047DBADFDD89}"/>
          </ac:spMkLst>
        </pc:spChg>
      </pc:sldChg>
      <pc:sldChg chg="addSp delSp modSp mod">
        <pc:chgData name="이 호진" userId="e7b51f9e24c37788" providerId="LiveId" clId="{A95502BD-322B-47EB-9B4E-634C9C6FFE57}" dt="2022-06-29T17:22:50.563" v="30"/>
        <pc:sldMkLst>
          <pc:docMk/>
          <pc:sldMk cId="159237791" sldId="259"/>
        </pc:sldMkLst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50.147" v="29" actId="478"/>
          <ac:spMkLst>
            <pc:docMk/>
            <pc:sldMk cId="159237791" sldId="259"/>
            <ac:spMk id="5" creationId="{0281D26A-912F-DA87-0C31-047DBADFDD89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8" creationId="{AE64D6F1-555C-8B20-5C2F-DFED434DC3AE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9" creationId="{CCBDB5A4-B3F0-16FE-2406-C0BF7A758C49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10" creationId="{D7C863EB-A9F1-556A-D335-5FFB659DA24A}"/>
          </ac:spMkLst>
        </pc:spChg>
        <pc:spChg chg="add mod">
          <ac:chgData name="이 호진" userId="e7b51f9e24c37788" providerId="LiveId" clId="{A95502BD-322B-47EB-9B4E-634C9C6FFE57}" dt="2022-06-29T17:22:50.563" v="30"/>
          <ac:spMkLst>
            <pc:docMk/>
            <pc:sldMk cId="159237791" sldId="259"/>
            <ac:spMk id="11" creationId="{9AAA6DA2-08FF-6A1C-A26C-797CBD565C93}"/>
          </ac:spMkLst>
        </pc:spChg>
        <pc:picChg chg="add mod">
          <ac:chgData name="이 호진" userId="e7b51f9e24c37788" providerId="LiveId" clId="{A95502BD-322B-47EB-9B4E-634C9C6FFE57}" dt="2022-06-29T17:22:10.013" v="3" actId="1076"/>
          <ac:picMkLst>
            <pc:docMk/>
            <pc:sldMk cId="159237791" sldId="259"/>
            <ac:picMk id="7" creationId="{9F8656ED-5387-5596-726D-7913D9D2D1C4}"/>
          </ac:picMkLst>
        </pc:picChg>
      </pc:sldChg>
      <pc:sldChg chg="addSp delSp modSp mod ord">
        <pc:chgData name="이 호진" userId="e7b51f9e24c37788" providerId="LiveId" clId="{A95502BD-322B-47EB-9B4E-634C9C6FFE57}" dt="2022-06-29T17:22:46.322" v="28"/>
        <pc:sldMkLst>
          <pc:docMk/>
          <pc:sldMk cId="4238118617" sldId="262"/>
        </pc:sldMkLst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45.920" v="27" actId="478"/>
          <ac:spMkLst>
            <pc:docMk/>
            <pc:sldMk cId="4238118617" sldId="262"/>
            <ac:spMk id="5" creationId="{0281D26A-912F-DA87-0C31-047DBADFDD89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8" creationId="{D0E32BC5-8070-EA0A-5352-CB0BFCA8D2D6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9" creationId="{67F7B8B8-2F00-16E0-C0CD-9BC93C4FCCF0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10" creationId="{2AA10337-8C58-377F-D878-895523ADF108}"/>
          </ac:spMkLst>
        </pc:spChg>
        <pc:spChg chg="add mod">
          <ac:chgData name="이 호진" userId="e7b51f9e24c37788" providerId="LiveId" clId="{A95502BD-322B-47EB-9B4E-634C9C6FFE57}" dt="2022-06-29T17:22:46.322" v="28"/>
          <ac:spMkLst>
            <pc:docMk/>
            <pc:sldMk cId="4238118617" sldId="262"/>
            <ac:spMk id="11" creationId="{79E9D6AF-830E-50BE-1FF2-EDB35D6B86E3}"/>
          </ac:spMkLst>
        </pc:spChg>
      </pc:sldChg>
      <pc:sldChg chg="addSp delSp modSp mod ord">
        <pc:chgData name="이 호진" userId="e7b51f9e24c37788" providerId="LiveId" clId="{A95502BD-322B-47EB-9B4E-634C9C6FFE57}" dt="2022-06-29T17:23:15.363" v="43" actId="1076"/>
        <pc:sldMkLst>
          <pc:docMk/>
          <pc:sldMk cId="4040338323" sldId="266"/>
        </pc:sldMkLst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2" creationId="{0B533503-591B-CE08-2CF8-93764F16A9F7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3" creationId="{FE882596-B4CC-6555-680D-A712BC42322B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4" creationId="{D2CC6BDF-AAA2-19E3-670F-80797817C1DE}"/>
          </ac:spMkLst>
        </pc:spChg>
        <pc:spChg chg="del">
          <ac:chgData name="이 호진" userId="e7b51f9e24c37788" providerId="LiveId" clId="{A95502BD-322B-47EB-9B4E-634C9C6FFE57}" dt="2022-06-29T17:22:53.901" v="31" actId="478"/>
          <ac:spMkLst>
            <pc:docMk/>
            <pc:sldMk cId="4040338323" sldId="266"/>
            <ac:spMk id="5" creationId="{0281D26A-912F-DA87-0C31-047DBADFDD89}"/>
          </ac:spMkLst>
        </pc:spChg>
        <pc:spChg chg="del">
          <ac:chgData name="이 호진" userId="e7b51f9e24c37788" providerId="LiveId" clId="{A95502BD-322B-47EB-9B4E-634C9C6FFE57}" dt="2022-06-29T17:22:20.623" v="6" actId="478"/>
          <ac:spMkLst>
            <pc:docMk/>
            <pc:sldMk cId="4040338323" sldId="266"/>
            <ac:spMk id="6" creationId="{224B4437-83A2-24D8-85B7-941E140E8CA8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7" creationId="{19A08075-6F28-9570-120E-E307440226E5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8" creationId="{61157566-AE04-0DC9-E2B5-37C97B3A642E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9" creationId="{A1E48A38-A013-7B96-1B42-64816CE017D1}"/>
          </ac:spMkLst>
        </pc:spChg>
        <pc:spChg chg="add mod">
          <ac:chgData name="이 호진" userId="e7b51f9e24c37788" providerId="LiveId" clId="{A95502BD-322B-47EB-9B4E-634C9C6FFE57}" dt="2022-06-29T17:22:54.328" v="32"/>
          <ac:spMkLst>
            <pc:docMk/>
            <pc:sldMk cId="4040338323" sldId="266"/>
            <ac:spMk id="10" creationId="{DB46F736-9049-D749-51F3-787E9C206FA6}"/>
          </ac:spMkLst>
        </pc:spChg>
        <pc:picChg chg="add mod">
          <ac:chgData name="이 호진" userId="e7b51f9e24c37788" providerId="LiveId" clId="{A95502BD-322B-47EB-9B4E-634C9C6FFE57}" dt="2022-06-29T17:23:15.363" v="43" actId="1076"/>
          <ac:picMkLst>
            <pc:docMk/>
            <pc:sldMk cId="4040338323" sldId="266"/>
            <ac:picMk id="12" creationId="{013C33AE-15D6-C683-85F6-91EBB79F8F38}"/>
          </ac:picMkLst>
        </pc:picChg>
      </pc:sldChg>
      <pc:sldChg chg="addSp delSp modSp add mod">
        <pc:chgData name="이 호진" userId="e7b51f9e24c37788" providerId="LiveId" clId="{A95502BD-322B-47EB-9B4E-634C9C6FFE57}" dt="2022-06-29T17:24:12.864" v="49" actId="21"/>
        <pc:sldMkLst>
          <pc:docMk/>
          <pc:sldMk cId="3475286617" sldId="270"/>
        </pc:sldMkLst>
        <pc:picChg chg="add mod">
          <ac:chgData name="이 호진" userId="e7b51f9e24c37788" providerId="LiveId" clId="{A95502BD-322B-47EB-9B4E-634C9C6FFE57}" dt="2022-06-29T17:23:34.218" v="45" actId="1076"/>
          <ac:picMkLst>
            <pc:docMk/>
            <pc:sldMk cId="3475286617" sldId="270"/>
            <ac:picMk id="3" creationId="{4D632AFE-6EB2-CC74-A6B2-762587DE834A}"/>
          </ac:picMkLst>
        </pc:picChg>
        <pc:picChg chg="add del mod">
          <ac:chgData name="이 호진" userId="e7b51f9e24c37788" providerId="LiveId" clId="{A95502BD-322B-47EB-9B4E-634C9C6FFE57}" dt="2022-06-29T17:24:12.864" v="49" actId="21"/>
          <ac:picMkLst>
            <pc:docMk/>
            <pc:sldMk cId="3475286617" sldId="270"/>
            <ac:picMk id="5" creationId="{25041173-FE6D-5708-1564-2D036BDE3D04}"/>
          </ac:picMkLst>
        </pc:picChg>
      </pc:sldChg>
      <pc:sldChg chg="addSp modSp add mod">
        <pc:chgData name="이 호진" userId="e7b51f9e24c37788" providerId="LiveId" clId="{A95502BD-322B-47EB-9B4E-634C9C6FFE57}" dt="2022-06-29T17:34:42.089" v="61" actId="14100"/>
        <pc:sldMkLst>
          <pc:docMk/>
          <pc:sldMk cId="3754852325" sldId="271"/>
        </pc:sldMkLst>
        <pc:picChg chg="add mod">
          <ac:chgData name="이 호진" userId="e7b51f9e24c37788" providerId="LiveId" clId="{A95502BD-322B-47EB-9B4E-634C9C6FFE57}" dt="2022-06-29T17:34:42.089" v="61" actId="14100"/>
          <ac:picMkLst>
            <pc:docMk/>
            <pc:sldMk cId="3754852325" sldId="271"/>
            <ac:picMk id="6" creationId="{7534DBFD-5C98-288C-6516-3A7A4C12F02E}"/>
          </ac:picMkLst>
        </pc:picChg>
      </pc:sldChg>
      <pc:sldChg chg="addSp modSp add mod">
        <pc:chgData name="이 호진" userId="e7b51f9e24c37788" providerId="LiveId" clId="{A95502BD-322B-47EB-9B4E-634C9C6FFE57}" dt="2022-06-29T17:24:44.869" v="54" actId="1076"/>
        <pc:sldMkLst>
          <pc:docMk/>
          <pc:sldMk cId="422484956" sldId="272"/>
        </pc:sldMkLst>
        <pc:picChg chg="add mod">
          <ac:chgData name="이 호진" userId="e7b51f9e24c37788" providerId="LiveId" clId="{A95502BD-322B-47EB-9B4E-634C9C6FFE57}" dt="2022-06-29T17:24:44.869" v="54" actId="1076"/>
          <ac:picMkLst>
            <pc:docMk/>
            <pc:sldMk cId="422484956" sldId="272"/>
            <ac:picMk id="3" creationId="{FDCD6C7B-277E-76CA-67D7-334C15844B3C}"/>
          </ac:picMkLst>
        </pc:picChg>
      </pc:sldChg>
      <pc:sldChg chg="addSp modSp add mod">
        <pc:chgData name="이 호진" userId="e7b51f9e24c37788" providerId="LiveId" clId="{A95502BD-322B-47EB-9B4E-634C9C6FFE57}" dt="2022-06-29T17:32:12.686" v="57" actId="1076"/>
        <pc:sldMkLst>
          <pc:docMk/>
          <pc:sldMk cId="1826915338" sldId="273"/>
        </pc:sldMkLst>
        <pc:spChg chg="add mod">
          <ac:chgData name="이 호진" userId="e7b51f9e24c37788" providerId="LiveId" clId="{A95502BD-322B-47EB-9B4E-634C9C6FFE57}" dt="2022-06-29T17:32:12.686" v="57" actId="1076"/>
          <ac:spMkLst>
            <pc:docMk/>
            <pc:sldMk cId="1826915338" sldId="273"/>
            <ac:spMk id="11" creationId="{2A2D394E-C68F-6DD4-632B-B0C68FB5659A}"/>
          </ac:spMkLst>
        </pc:spChg>
      </pc:sldChg>
      <pc:sldChg chg="addSp modSp add mod">
        <pc:chgData name="이 호진" userId="e7b51f9e24c37788" providerId="LiveId" clId="{A95502BD-322B-47EB-9B4E-634C9C6FFE57}" dt="2022-06-29T17:32:37.426" v="60" actId="1076"/>
        <pc:sldMkLst>
          <pc:docMk/>
          <pc:sldMk cId="3296113081" sldId="274"/>
        </pc:sldMkLst>
        <pc:picChg chg="add mod">
          <ac:chgData name="이 호진" userId="e7b51f9e24c37788" providerId="LiveId" clId="{A95502BD-322B-47EB-9B4E-634C9C6FFE57}" dt="2022-06-29T17:32:37.426" v="60" actId="1076"/>
          <ac:picMkLst>
            <pc:docMk/>
            <pc:sldMk cId="3296113081" sldId="274"/>
            <ac:picMk id="3" creationId="{1A5C1ACD-F7BA-75A9-02DC-B42AB0E8940A}"/>
          </ac:picMkLst>
        </pc:picChg>
      </pc:sldChg>
      <pc:sldChg chg="addSp modSp add mod">
        <pc:chgData name="이 호진" userId="e7b51f9e24c37788" providerId="LiveId" clId="{A95502BD-322B-47EB-9B4E-634C9C6FFE57}" dt="2022-06-29T17:44:49.834" v="63" actId="1076"/>
        <pc:sldMkLst>
          <pc:docMk/>
          <pc:sldMk cId="224058061" sldId="275"/>
        </pc:sldMkLst>
        <pc:picChg chg="add mod">
          <ac:chgData name="이 호진" userId="e7b51f9e24c37788" providerId="LiveId" clId="{A95502BD-322B-47EB-9B4E-634C9C6FFE57}" dt="2022-06-29T17:44:49.834" v="63" actId="1076"/>
          <ac:picMkLst>
            <pc:docMk/>
            <pc:sldMk cId="224058061" sldId="275"/>
            <ac:picMk id="3" creationId="{B1FEB160-1744-5FBC-2B6D-2ED758BD0073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2819514602" sldId="276"/>
        </pc:sldMkLst>
        <pc:picChg chg="add mod">
          <ac:chgData name="이 호진" userId="e7b51f9e24c37788" providerId="LiveId" clId="{A95502BD-322B-47EB-9B4E-634C9C6FFE57}" dt="2022-06-29T17:45:42.553" v="70" actId="1076"/>
          <ac:picMkLst>
            <pc:docMk/>
            <pc:sldMk cId="2819514602" sldId="276"/>
            <ac:picMk id="3" creationId="{5E624CEB-515D-9F45-BA32-0439F435DAB7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3664085070" sldId="277"/>
        </pc:sldMkLst>
        <pc:picChg chg="add mod">
          <ac:chgData name="이 호진" userId="e7b51f9e24c37788" providerId="LiveId" clId="{A95502BD-322B-47EB-9B4E-634C9C6FFE57}" dt="2022-06-29T17:47:06.333" v="72" actId="1076"/>
          <ac:picMkLst>
            <pc:docMk/>
            <pc:sldMk cId="3664085070" sldId="277"/>
            <ac:picMk id="3" creationId="{D566A57B-EF89-A878-4505-B5F586060AF9}"/>
          </ac:picMkLst>
        </pc:picChg>
      </pc:sldChg>
      <pc:sldChg chg="addSp add del mod">
        <pc:chgData name="이 호진" userId="e7b51f9e24c37788" providerId="LiveId" clId="{A95502BD-322B-47EB-9B4E-634C9C6FFE57}" dt="2022-06-29T17:54:00.218" v="85" actId="2696"/>
        <pc:sldMkLst>
          <pc:docMk/>
          <pc:sldMk cId="1566198503" sldId="278"/>
        </pc:sldMkLst>
        <pc:picChg chg="add">
          <ac:chgData name="이 호진" userId="e7b51f9e24c37788" providerId="LiveId" clId="{A95502BD-322B-47EB-9B4E-634C9C6FFE57}" dt="2022-06-29T17:47:27.660" v="73" actId="22"/>
          <ac:picMkLst>
            <pc:docMk/>
            <pc:sldMk cId="1566198503" sldId="278"/>
            <ac:picMk id="3" creationId="{21721E65-E8CB-9056-A08D-BD9C89EF3D61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2457021785" sldId="279"/>
        </pc:sldMkLst>
        <pc:picChg chg="add mod">
          <ac:chgData name="이 호진" userId="e7b51f9e24c37788" providerId="LiveId" clId="{A95502BD-322B-47EB-9B4E-634C9C6FFE57}" dt="2022-06-29T17:48:35.143" v="76" actId="1076"/>
          <ac:picMkLst>
            <pc:docMk/>
            <pc:sldMk cId="2457021785" sldId="279"/>
            <ac:picMk id="3" creationId="{E0DFF52E-F321-F101-5F14-A8EE1AADCD6C}"/>
          </ac:picMkLst>
        </pc:picChg>
        <pc:picChg chg="add mod">
          <ac:chgData name="이 호진" userId="e7b51f9e24c37788" providerId="LiveId" clId="{A95502BD-322B-47EB-9B4E-634C9C6FFE57}" dt="2022-06-29T17:48:38.316" v="78" actId="1076"/>
          <ac:picMkLst>
            <pc:docMk/>
            <pc:sldMk cId="2457021785" sldId="279"/>
            <ac:picMk id="5" creationId="{B9BCA2F4-5C1D-8378-4DD3-A79CCD348CCD}"/>
          </ac:picMkLst>
        </pc:picChg>
      </pc:sldChg>
      <pc:sldChg chg="addSp modSp add del mod">
        <pc:chgData name="이 호진" userId="e7b51f9e24c37788" providerId="LiveId" clId="{A95502BD-322B-47EB-9B4E-634C9C6FFE57}" dt="2022-06-29T17:54:00.218" v="85" actId="2696"/>
        <pc:sldMkLst>
          <pc:docMk/>
          <pc:sldMk cId="3919377703" sldId="280"/>
        </pc:sldMkLst>
        <pc:picChg chg="add mod">
          <ac:chgData name="이 호진" userId="e7b51f9e24c37788" providerId="LiveId" clId="{A95502BD-322B-47EB-9B4E-634C9C6FFE57}" dt="2022-06-29T17:49:11.560" v="81" actId="1076"/>
          <ac:picMkLst>
            <pc:docMk/>
            <pc:sldMk cId="3919377703" sldId="280"/>
            <ac:picMk id="3" creationId="{9F7C82B2-D85B-B52A-9752-7F93B0E55682}"/>
          </ac:picMkLst>
        </pc:picChg>
        <pc:picChg chg="add mod">
          <ac:chgData name="이 호진" userId="e7b51f9e24c37788" providerId="LiveId" clId="{A95502BD-322B-47EB-9B4E-634C9C6FFE57}" dt="2022-06-29T17:49:32.047" v="84" actId="1076"/>
          <ac:picMkLst>
            <pc:docMk/>
            <pc:sldMk cId="3919377703" sldId="280"/>
            <ac:picMk id="5" creationId="{26568E46-7381-B502-4D9A-E3362A1E80A6}"/>
          </ac:picMkLst>
        </pc:picChg>
      </pc:sldChg>
      <pc:sldChg chg="add">
        <pc:chgData name="이 호진" userId="e7b51f9e24c37788" providerId="LiveId" clId="{A95502BD-322B-47EB-9B4E-634C9C6FFE57}" dt="2022-06-29T17:44:53.821" v="66"/>
        <pc:sldMkLst>
          <pc:docMk/>
          <pc:sldMk cId="10627052" sldId="281"/>
        </pc:sldMkLst>
      </pc:sldChg>
      <pc:sldChg chg="add">
        <pc:chgData name="이 호진" userId="e7b51f9e24c37788" providerId="LiveId" clId="{A95502BD-322B-47EB-9B4E-634C9C6FFE57}" dt="2022-06-29T17:44:54.006" v="67"/>
        <pc:sldMkLst>
          <pc:docMk/>
          <pc:sldMk cId="3741749660" sldId="282"/>
        </pc:sldMkLst>
      </pc:sldChg>
    </pc:docChg>
  </pc:docChgLst>
  <pc:docChgLst>
    <pc:chgData name="이 호진" userId="e7b51f9e24c37788" providerId="LiveId" clId="{A3AACF7D-6811-449D-9EA6-6C9AAB803BCC}"/>
    <pc:docChg chg="custSel addSld delSld modSld sldOrd">
      <pc:chgData name="이 호진" userId="e7b51f9e24c37788" providerId="LiveId" clId="{A3AACF7D-6811-449D-9EA6-6C9AAB803BCC}" dt="2022-07-08T01:34:49.877" v="254" actId="207"/>
      <pc:docMkLst>
        <pc:docMk/>
      </pc:docMkLst>
      <pc:sldChg chg="modSp mod">
        <pc:chgData name="이 호진" userId="e7b51f9e24c37788" providerId="LiveId" clId="{A3AACF7D-6811-449D-9EA6-6C9AAB803BCC}" dt="2022-07-03T08:56:44.648" v="32"/>
        <pc:sldMkLst>
          <pc:docMk/>
          <pc:sldMk cId="2184666338" sldId="256"/>
        </pc:sldMkLst>
        <pc:spChg chg="mod">
          <ac:chgData name="이 호진" userId="e7b51f9e24c37788" providerId="LiveId" clId="{A3AACF7D-6811-449D-9EA6-6C9AAB803BCC}" dt="2022-07-03T08:56:44.648" v="32"/>
          <ac:spMkLst>
            <pc:docMk/>
            <pc:sldMk cId="2184666338" sldId="256"/>
            <ac:spMk id="7" creationId="{7CA2BC6A-8622-378D-781B-17A25B5A9C7C}"/>
          </ac:spMkLst>
        </pc:spChg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159237791" sldId="259"/>
        </pc:sldMkLst>
      </pc:sldChg>
      <pc:sldChg chg="del">
        <pc:chgData name="이 호진" userId="e7b51f9e24c37788" providerId="LiveId" clId="{A3AACF7D-6811-449D-9EA6-6C9AAB803BCC}" dt="2022-06-29T17:56:04.158" v="1" actId="47"/>
        <pc:sldMkLst>
          <pc:docMk/>
          <pc:sldMk cId="3009393969" sldId="260"/>
        </pc:sldMkLst>
      </pc:sldChg>
      <pc:sldChg chg="del">
        <pc:chgData name="이 호진" userId="e7b51f9e24c37788" providerId="LiveId" clId="{A3AACF7D-6811-449D-9EA6-6C9AAB803BCC}" dt="2022-06-29T17:56:04.158" v="1" actId="47"/>
        <pc:sldMkLst>
          <pc:docMk/>
          <pc:sldMk cId="3191817500" sldId="261"/>
        </pc:sldMkLst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4238118617" sldId="262"/>
        </pc:sldMkLst>
      </pc:sldChg>
      <pc:sldChg chg="del">
        <pc:chgData name="이 호진" userId="e7b51f9e24c37788" providerId="LiveId" clId="{A3AACF7D-6811-449D-9EA6-6C9AAB803BCC}" dt="2022-06-29T17:56:04.158" v="1" actId="47"/>
        <pc:sldMkLst>
          <pc:docMk/>
          <pc:sldMk cId="1297127404" sldId="263"/>
        </pc:sldMkLst>
      </pc:sldChg>
      <pc:sldChg chg="del">
        <pc:chgData name="이 호진" userId="e7b51f9e24c37788" providerId="LiveId" clId="{A3AACF7D-6811-449D-9EA6-6C9AAB803BCC}" dt="2022-06-29T17:56:04.158" v="1" actId="47"/>
        <pc:sldMkLst>
          <pc:docMk/>
          <pc:sldMk cId="74044086" sldId="264"/>
        </pc:sldMkLst>
      </pc:sldChg>
      <pc:sldChg chg="del">
        <pc:chgData name="이 호진" userId="e7b51f9e24c37788" providerId="LiveId" clId="{A3AACF7D-6811-449D-9EA6-6C9AAB803BCC}" dt="2022-06-29T17:56:04.158" v="1" actId="47"/>
        <pc:sldMkLst>
          <pc:docMk/>
          <pc:sldMk cId="246484671" sldId="265"/>
        </pc:sldMkLst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4040338323" sldId="266"/>
        </pc:sldMkLst>
      </pc:sldChg>
      <pc:sldChg chg="del">
        <pc:chgData name="이 호진" userId="e7b51f9e24c37788" providerId="LiveId" clId="{A3AACF7D-6811-449D-9EA6-6C9AAB803BCC}" dt="2022-06-29T17:56:04.158" v="1" actId="47"/>
        <pc:sldMkLst>
          <pc:docMk/>
          <pc:sldMk cId="4226029461" sldId="267"/>
        </pc:sldMkLst>
      </pc:sldChg>
      <pc:sldChg chg="del">
        <pc:chgData name="이 호진" userId="e7b51f9e24c37788" providerId="LiveId" clId="{A3AACF7D-6811-449D-9EA6-6C9AAB803BCC}" dt="2022-06-29T17:56:04.158" v="1" actId="47"/>
        <pc:sldMkLst>
          <pc:docMk/>
          <pc:sldMk cId="3459451026" sldId="268"/>
        </pc:sldMkLst>
      </pc:sldChg>
      <pc:sldChg chg="del">
        <pc:chgData name="이 호진" userId="e7b51f9e24c37788" providerId="LiveId" clId="{A3AACF7D-6811-449D-9EA6-6C9AAB803BCC}" dt="2022-06-29T17:56:04.158" v="1" actId="47"/>
        <pc:sldMkLst>
          <pc:docMk/>
          <pc:sldMk cId="3573233523" sldId="269"/>
        </pc:sldMkLst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3475286617" sldId="270"/>
        </pc:sldMkLst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3754852325" sldId="271"/>
        </pc:sldMkLst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422484956" sldId="272"/>
        </pc:sldMkLst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1826915338" sldId="273"/>
        </pc:sldMkLst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3296113081" sldId="274"/>
        </pc:sldMkLst>
      </pc:sldChg>
      <pc:sldChg chg="del">
        <pc:chgData name="이 호진" userId="e7b51f9e24c37788" providerId="LiveId" clId="{A3AACF7D-6811-449D-9EA6-6C9AAB803BCC}" dt="2022-06-29T17:55:59.660" v="0" actId="47"/>
        <pc:sldMkLst>
          <pc:docMk/>
          <pc:sldMk cId="224058061" sldId="275"/>
        </pc:sldMkLst>
      </pc:sldChg>
      <pc:sldChg chg="addSp delSp modSp mod">
        <pc:chgData name="이 호진" userId="e7b51f9e24c37788" providerId="LiveId" clId="{A3AACF7D-6811-449D-9EA6-6C9AAB803BCC}" dt="2022-07-08T01:34:49.877" v="254" actId="207"/>
        <pc:sldMkLst>
          <pc:docMk/>
          <pc:sldMk cId="10627052" sldId="281"/>
        </pc:sldMkLst>
        <pc:spChg chg="add mod">
          <ac:chgData name="이 호진" userId="e7b51f9e24c37788" providerId="LiveId" clId="{A3AACF7D-6811-449D-9EA6-6C9AAB803BCC}" dt="2022-07-03T09:01:35.298" v="207" actId="1076"/>
          <ac:spMkLst>
            <pc:docMk/>
            <pc:sldMk cId="10627052" sldId="281"/>
            <ac:spMk id="11" creationId="{AAC9FB3D-A195-DE9E-AA1C-E85373167C85}"/>
          </ac:spMkLst>
        </pc:spChg>
        <pc:spChg chg="add mod">
          <ac:chgData name="이 호진" userId="e7b51f9e24c37788" providerId="LiveId" clId="{A3AACF7D-6811-449D-9EA6-6C9AAB803BCC}" dt="2022-07-03T09:01:48.371" v="223" actId="1076"/>
          <ac:spMkLst>
            <pc:docMk/>
            <pc:sldMk cId="10627052" sldId="281"/>
            <ac:spMk id="12" creationId="{F49E5C67-911B-E5EB-B242-95B7DFEA3201}"/>
          </ac:spMkLst>
        </pc:spChg>
        <pc:spChg chg="add mod">
          <ac:chgData name="이 호진" userId="e7b51f9e24c37788" providerId="LiveId" clId="{A3AACF7D-6811-449D-9EA6-6C9AAB803BCC}" dt="2022-07-08T01:34:33.591" v="252" actId="207"/>
          <ac:spMkLst>
            <pc:docMk/>
            <pc:sldMk cId="10627052" sldId="281"/>
            <ac:spMk id="13" creationId="{F5AA2DF9-26F8-CD10-FA70-E5DC1956F7A9}"/>
          </ac:spMkLst>
        </pc:spChg>
        <pc:spChg chg="add mod">
          <ac:chgData name="이 호진" userId="e7b51f9e24c37788" providerId="LiveId" clId="{A3AACF7D-6811-449D-9EA6-6C9AAB803BCC}" dt="2022-07-08T01:34:49.877" v="254" actId="207"/>
          <ac:spMkLst>
            <pc:docMk/>
            <pc:sldMk cId="10627052" sldId="281"/>
            <ac:spMk id="14" creationId="{B11619F2-3F80-A0A2-3A89-7A701AA46C99}"/>
          </ac:spMkLst>
        </pc:spChg>
        <pc:picChg chg="add del mod">
          <ac:chgData name="이 호진" userId="e7b51f9e24c37788" providerId="LiveId" clId="{A3AACF7D-6811-449D-9EA6-6C9AAB803BCC}" dt="2022-07-03T08:57:44.688" v="166" actId="478"/>
          <ac:picMkLst>
            <pc:docMk/>
            <pc:sldMk cId="10627052" sldId="281"/>
            <ac:picMk id="3" creationId="{4B62DC94-90FB-AACC-AB96-940788C0F5F1}"/>
          </ac:picMkLst>
        </pc:picChg>
      </pc:sldChg>
      <pc:sldChg chg="addSp delSp del mod">
        <pc:chgData name="이 호진" userId="e7b51f9e24c37788" providerId="LiveId" clId="{A3AACF7D-6811-449D-9EA6-6C9AAB803BCC}" dt="2022-07-03T09:10:40.108" v="251" actId="47"/>
        <pc:sldMkLst>
          <pc:docMk/>
          <pc:sldMk cId="3741749660" sldId="282"/>
        </pc:sldMkLst>
        <pc:picChg chg="add del">
          <ac:chgData name="이 호진" userId="e7b51f9e24c37788" providerId="LiveId" clId="{A3AACF7D-6811-449D-9EA6-6C9AAB803BCC}" dt="2022-07-03T09:10:22.758" v="244" actId="478"/>
          <ac:picMkLst>
            <pc:docMk/>
            <pc:sldMk cId="3741749660" sldId="282"/>
            <ac:picMk id="3" creationId="{5D9F77C8-9568-0D50-4899-FFA02CA56CF0}"/>
          </ac:picMkLst>
        </pc:picChg>
      </pc:sldChg>
      <pc:sldChg chg="addSp delSp modSp add mod">
        <pc:chgData name="이 호진" userId="e7b51f9e24c37788" providerId="LiveId" clId="{A3AACF7D-6811-449D-9EA6-6C9AAB803BCC}" dt="2022-07-03T09:10:14.834" v="241" actId="1076"/>
        <pc:sldMkLst>
          <pc:docMk/>
          <pc:sldMk cId="4052373407" sldId="283"/>
        </pc:sldMkLst>
        <pc:picChg chg="add del">
          <ac:chgData name="이 호진" userId="e7b51f9e24c37788" providerId="LiveId" clId="{A3AACF7D-6811-449D-9EA6-6C9AAB803BCC}" dt="2022-07-03T09:01:03.333" v="205" actId="478"/>
          <ac:picMkLst>
            <pc:docMk/>
            <pc:sldMk cId="4052373407" sldId="283"/>
            <ac:picMk id="3" creationId="{48029ECB-BC59-E319-DF2D-C2738411A915}"/>
          </ac:picMkLst>
        </pc:picChg>
        <pc:picChg chg="add mod">
          <ac:chgData name="이 호진" userId="e7b51f9e24c37788" providerId="LiveId" clId="{A3AACF7D-6811-449D-9EA6-6C9AAB803BCC}" dt="2022-07-03T09:10:14.834" v="241" actId="1076"/>
          <ac:picMkLst>
            <pc:docMk/>
            <pc:sldMk cId="4052373407" sldId="283"/>
            <ac:picMk id="4" creationId="{6A015992-1777-E8DE-C7FA-14C76570B54F}"/>
          </ac:picMkLst>
        </pc:picChg>
      </pc:sldChg>
      <pc:sldChg chg="addSp delSp modSp add mod">
        <pc:chgData name="이 호진" userId="e7b51f9e24c37788" providerId="LiveId" clId="{A3AACF7D-6811-449D-9EA6-6C9AAB803BCC}" dt="2022-07-03T09:10:18.958" v="242" actId="478"/>
        <pc:sldMkLst>
          <pc:docMk/>
          <pc:sldMk cId="206737296" sldId="284"/>
        </pc:sldMkLst>
        <pc:picChg chg="add del mod">
          <ac:chgData name="이 호진" userId="e7b51f9e24c37788" providerId="LiveId" clId="{A3AACF7D-6811-449D-9EA6-6C9AAB803BCC}" dt="2022-07-03T09:10:18.958" v="242" actId="478"/>
          <ac:picMkLst>
            <pc:docMk/>
            <pc:sldMk cId="206737296" sldId="284"/>
            <ac:picMk id="3" creationId="{70B200DB-0178-D824-ADD5-21D3E7317DEA}"/>
          </ac:picMkLst>
        </pc:picChg>
      </pc:sldChg>
      <pc:sldChg chg="addSp delSp modSp add del mod">
        <pc:chgData name="이 호진" userId="e7b51f9e24c37788" providerId="LiveId" clId="{A3AACF7D-6811-449D-9EA6-6C9AAB803BCC}" dt="2022-07-03T09:10:40.108" v="251" actId="47"/>
        <pc:sldMkLst>
          <pc:docMk/>
          <pc:sldMk cId="3719660319" sldId="285"/>
        </pc:sldMkLst>
        <pc:picChg chg="add del mod">
          <ac:chgData name="이 호진" userId="e7b51f9e24c37788" providerId="LiveId" clId="{A3AACF7D-6811-449D-9EA6-6C9AAB803BCC}" dt="2022-07-03T09:10:20.528" v="243" actId="478"/>
          <ac:picMkLst>
            <pc:docMk/>
            <pc:sldMk cId="3719660319" sldId="285"/>
            <ac:picMk id="3" creationId="{81D7CB45-0E2D-398A-5F62-C14AF2DF735A}"/>
          </ac:picMkLst>
        </pc:picChg>
      </pc:sldChg>
      <pc:sldChg chg="addSp delSp add del mod">
        <pc:chgData name="이 호진" userId="e7b51f9e24c37788" providerId="LiveId" clId="{A3AACF7D-6811-449D-9EA6-6C9AAB803BCC}" dt="2022-07-03T09:10:40.108" v="251" actId="47"/>
        <pc:sldMkLst>
          <pc:docMk/>
          <pc:sldMk cId="972552355" sldId="286"/>
        </pc:sldMkLst>
        <pc:picChg chg="del">
          <ac:chgData name="이 호진" userId="e7b51f9e24c37788" providerId="LiveId" clId="{A3AACF7D-6811-449D-9EA6-6C9AAB803BCC}" dt="2022-06-29T17:57:41.807" v="17" actId="478"/>
          <ac:picMkLst>
            <pc:docMk/>
            <pc:sldMk cId="972552355" sldId="286"/>
            <ac:picMk id="3" creationId="{5D9F77C8-9568-0D50-4899-FFA02CA56CF0}"/>
          </ac:picMkLst>
        </pc:picChg>
        <pc:picChg chg="add del">
          <ac:chgData name="이 호진" userId="e7b51f9e24c37788" providerId="LiveId" clId="{A3AACF7D-6811-449D-9EA6-6C9AAB803BCC}" dt="2022-07-03T09:10:24.928" v="245" actId="478"/>
          <ac:picMkLst>
            <pc:docMk/>
            <pc:sldMk cId="972552355" sldId="286"/>
            <ac:picMk id="4" creationId="{2327E700-B1FF-4C0F-0162-2D08AD75924D}"/>
          </ac:picMkLst>
        </pc:picChg>
      </pc:sldChg>
      <pc:sldChg chg="delSp add del mod">
        <pc:chgData name="이 호진" userId="e7b51f9e24c37788" providerId="LiveId" clId="{A3AACF7D-6811-449D-9EA6-6C9AAB803BCC}" dt="2022-07-03T09:10:40.108" v="251" actId="47"/>
        <pc:sldMkLst>
          <pc:docMk/>
          <pc:sldMk cId="2760517925" sldId="287"/>
        </pc:sldMkLst>
        <pc:picChg chg="del">
          <ac:chgData name="이 호진" userId="e7b51f9e24c37788" providerId="LiveId" clId="{A3AACF7D-6811-449D-9EA6-6C9AAB803BCC}" dt="2022-06-29T17:57:43.598" v="18" actId="478"/>
          <ac:picMkLst>
            <pc:docMk/>
            <pc:sldMk cId="2760517925" sldId="287"/>
            <ac:picMk id="3" creationId="{5D9F77C8-9568-0D50-4899-FFA02CA56CF0}"/>
          </ac:picMkLst>
        </pc:picChg>
      </pc:sldChg>
      <pc:sldChg chg="addSp delSp add del mod">
        <pc:chgData name="이 호진" userId="e7b51f9e24c37788" providerId="LiveId" clId="{A3AACF7D-6811-449D-9EA6-6C9AAB803BCC}" dt="2022-07-03T09:10:40.108" v="251" actId="47"/>
        <pc:sldMkLst>
          <pc:docMk/>
          <pc:sldMk cId="1750992182" sldId="288"/>
        </pc:sldMkLst>
        <pc:picChg chg="add del">
          <ac:chgData name="이 호진" userId="e7b51f9e24c37788" providerId="LiveId" clId="{A3AACF7D-6811-449D-9EA6-6C9AAB803BCC}" dt="2022-07-03T09:10:28.518" v="246" actId="478"/>
          <ac:picMkLst>
            <pc:docMk/>
            <pc:sldMk cId="1750992182" sldId="288"/>
            <ac:picMk id="3" creationId="{D9EB3737-6FF6-365E-023E-2B7CDF7BC22C}"/>
          </ac:picMkLst>
        </pc:picChg>
      </pc:sldChg>
      <pc:sldChg chg="addSp delSp add del mod ord">
        <pc:chgData name="이 호진" userId="e7b51f9e24c37788" providerId="LiveId" clId="{A3AACF7D-6811-449D-9EA6-6C9AAB803BCC}" dt="2022-07-03T09:10:40.108" v="251" actId="47"/>
        <pc:sldMkLst>
          <pc:docMk/>
          <pc:sldMk cId="4251361833" sldId="289"/>
        </pc:sldMkLst>
        <pc:picChg chg="add del">
          <ac:chgData name="이 호진" userId="e7b51f9e24c37788" providerId="LiveId" clId="{A3AACF7D-6811-449D-9EA6-6C9AAB803BCC}" dt="2022-07-03T09:10:30.509" v="247" actId="478"/>
          <ac:picMkLst>
            <pc:docMk/>
            <pc:sldMk cId="4251361833" sldId="289"/>
            <ac:picMk id="3" creationId="{A2992E16-789C-1EF0-35FC-961BD582D87B}"/>
          </ac:picMkLst>
        </pc:picChg>
      </pc:sldChg>
      <pc:sldChg chg="addSp delSp add del mod">
        <pc:chgData name="이 호진" userId="e7b51f9e24c37788" providerId="LiveId" clId="{A3AACF7D-6811-449D-9EA6-6C9AAB803BCC}" dt="2022-07-03T09:10:40.108" v="251" actId="47"/>
        <pc:sldMkLst>
          <pc:docMk/>
          <pc:sldMk cId="1197028311" sldId="290"/>
        </pc:sldMkLst>
        <pc:picChg chg="add del">
          <ac:chgData name="이 호진" userId="e7b51f9e24c37788" providerId="LiveId" clId="{A3AACF7D-6811-449D-9EA6-6C9AAB803BCC}" dt="2022-07-03T09:10:34.748" v="250" actId="478"/>
          <ac:picMkLst>
            <pc:docMk/>
            <pc:sldMk cId="1197028311" sldId="290"/>
            <ac:picMk id="3" creationId="{9B28B217-8AE2-8DE1-FEED-CD44819A3CD0}"/>
          </ac:picMkLst>
        </pc:picChg>
      </pc:sldChg>
      <pc:sldChg chg="addSp modSp add mod ord">
        <pc:chgData name="이 호진" userId="e7b51f9e24c37788" providerId="LiveId" clId="{A3AACF7D-6811-449D-9EA6-6C9AAB803BCC}" dt="2022-07-03T08:58:27.993" v="204" actId="1076"/>
        <pc:sldMkLst>
          <pc:docMk/>
          <pc:sldMk cId="3809819078" sldId="291"/>
        </pc:sldMkLst>
        <pc:spChg chg="add mod">
          <ac:chgData name="이 호진" userId="e7b51f9e24c37788" providerId="LiveId" clId="{A3AACF7D-6811-449D-9EA6-6C9AAB803BCC}" dt="2022-07-03T08:57:59.882" v="199" actId="255"/>
          <ac:spMkLst>
            <pc:docMk/>
            <pc:sldMk cId="3809819078" sldId="291"/>
            <ac:spMk id="2" creationId="{E9188A6A-E877-66DD-E757-D7A58FE8B27E}"/>
          </ac:spMkLst>
        </pc:spChg>
        <pc:picChg chg="add mod">
          <ac:chgData name="이 호진" userId="e7b51f9e24c37788" providerId="LiveId" clId="{A3AACF7D-6811-449D-9EA6-6C9AAB803BCC}" dt="2022-07-03T08:58:27.993" v="204" actId="1076"/>
          <ac:picMkLst>
            <pc:docMk/>
            <pc:sldMk cId="3809819078" sldId="291"/>
            <ac:picMk id="4" creationId="{0C0E7B3D-38AF-2A7F-FE91-4DC153EC73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4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0" y="1223684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블루투스 제어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6" y="1925419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0E7B3D-38AF-2A7F-FE91-4DC153EC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66054" y="593621"/>
            <a:ext cx="3884418" cy="48652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E88508-979A-5A0D-C9A7-E842A7BAA296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블루투스를 통한 </a:t>
            </a:r>
            <a:r>
              <a:rPr lang="ko-KR" altLang="en-US" sz="3200" dirty="0" err="1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아두이노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LED </a:t>
            </a:r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제어</a:t>
            </a:r>
          </a:p>
        </p:txBody>
      </p:sp>
    </p:spTree>
    <p:extLst>
      <p:ext uri="{BB962C8B-B14F-4D97-AF65-F5344CB8AC3E}">
        <p14:creationId xmlns:p14="http://schemas.microsoft.com/office/powerpoint/2010/main" val="380981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C9FB3D-A195-DE9E-AA1C-E85373167C85}"/>
              </a:ext>
            </a:extLst>
          </p:cNvPr>
          <p:cNvSpPr txBox="1"/>
          <p:nvPr/>
        </p:nvSpPr>
        <p:spPr>
          <a:xfrm>
            <a:off x="430307" y="8786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blue_02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A2DF9-26F8-CD10-FA70-E5DC1956F7A9}"/>
              </a:ext>
            </a:extLst>
          </p:cNvPr>
          <p:cNvSpPr txBox="1"/>
          <p:nvPr/>
        </p:nvSpPr>
        <p:spPr>
          <a:xfrm>
            <a:off x="322730" y="1724354"/>
            <a:ext cx="31802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#include &lt;</a:t>
            </a:r>
            <a:r>
              <a:rPr lang="ko-KR" altLang="en-US" sz="1200" dirty="0" err="1"/>
              <a:t>SoftwareSerial.h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/>
              <a:t>#define BT_RXD 8</a:t>
            </a:r>
          </a:p>
          <a:p>
            <a:r>
              <a:rPr lang="ko-KR" altLang="en-US" sz="1200" dirty="0"/>
              <a:t>#define BT_TXD 7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SoftwareSerial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bluetooth</a:t>
            </a:r>
            <a:r>
              <a:rPr lang="ko-KR" altLang="en-US" sz="1200" dirty="0"/>
              <a:t>(BT_RXD, BT_TXD);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bluetooth.begin</a:t>
            </a:r>
            <a:r>
              <a:rPr lang="ko-KR" altLang="en-US" sz="1200" dirty="0"/>
              <a:t>(9600);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>
                <a:solidFill>
                  <a:srgbClr val="FF0000"/>
                </a:solidFill>
              </a:rPr>
              <a:t>Serial.println</a:t>
            </a:r>
            <a:r>
              <a:rPr lang="ko-KR" altLang="en-US" sz="1200" dirty="0">
                <a:solidFill>
                  <a:srgbClr val="FF0000"/>
                </a:solidFill>
              </a:rPr>
              <a:t>("START");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</a:t>
            </a:r>
            <a:r>
              <a:rPr lang="ko-KR" altLang="en-US" sz="1200" dirty="0" err="1">
                <a:solidFill>
                  <a:srgbClr val="FF0000"/>
                </a:solidFill>
              </a:rPr>
              <a:t>pinMode</a:t>
            </a:r>
            <a:r>
              <a:rPr lang="ko-KR" altLang="en-US" sz="1200" dirty="0">
                <a:solidFill>
                  <a:srgbClr val="FF0000"/>
                </a:solidFill>
              </a:rPr>
              <a:t>(3, OUTPUT);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</a:t>
            </a:r>
            <a:r>
              <a:rPr lang="ko-KR" altLang="en-US" sz="1200" dirty="0" err="1">
                <a:solidFill>
                  <a:srgbClr val="FF0000"/>
                </a:solidFill>
              </a:rPr>
              <a:t>pinMode</a:t>
            </a:r>
            <a:r>
              <a:rPr lang="ko-KR" altLang="en-US" sz="1200" dirty="0">
                <a:solidFill>
                  <a:srgbClr val="FF0000"/>
                </a:solidFill>
              </a:rPr>
              <a:t>(5, OUTPUT);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1619F2-3F80-A0A2-3A89-7A701AA46C99}"/>
              </a:ext>
            </a:extLst>
          </p:cNvPr>
          <p:cNvSpPr txBox="1"/>
          <p:nvPr/>
        </p:nvSpPr>
        <p:spPr>
          <a:xfrm>
            <a:off x="4484594" y="864204"/>
            <a:ext cx="29785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>
                <a:solidFill>
                  <a:srgbClr val="FF0000"/>
                </a:solidFill>
              </a:rPr>
              <a:t>char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val</a:t>
            </a:r>
            <a:r>
              <a:rPr lang="ko-KR" altLang="en-US" sz="1200" dirty="0">
                <a:solidFill>
                  <a:srgbClr val="FF0000"/>
                </a:solidFill>
              </a:rPr>
              <a:t> = </a:t>
            </a:r>
            <a:r>
              <a:rPr lang="ko-KR" altLang="en-US" sz="1200" dirty="0" err="1">
                <a:solidFill>
                  <a:srgbClr val="FF0000"/>
                </a:solidFill>
              </a:rPr>
              <a:t>bluetooth.read</a:t>
            </a:r>
            <a:r>
              <a:rPr lang="ko-KR" altLang="en-US" sz="1200" dirty="0">
                <a:solidFill>
                  <a:srgbClr val="FF0000"/>
                </a:solidFill>
              </a:rPr>
              <a:t>();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bluetooth.available</a:t>
            </a:r>
            <a:r>
              <a:rPr lang="ko-KR" altLang="en-US" sz="1200" dirty="0"/>
              <a:t>()){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Serial.write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bluetooth.read</a:t>
            </a:r>
            <a:r>
              <a:rPr lang="ko-KR" altLang="en-US" sz="1200" dirty="0"/>
              <a:t>());</a:t>
            </a:r>
          </a:p>
          <a:p>
            <a:r>
              <a:rPr lang="ko-KR" altLang="en-US" sz="1200" dirty="0"/>
              <a:t>  }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>
                <a:solidFill>
                  <a:srgbClr val="FF0000"/>
                </a:solidFill>
              </a:rPr>
              <a:t>if</a:t>
            </a:r>
            <a:r>
              <a:rPr lang="ko-KR" altLang="en-US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val</a:t>
            </a:r>
            <a:r>
              <a:rPr lang="ko-KR" altLang="en-US" sz="1200" dirty="0">
                <a:solidFill>
                  <a:srgbClr val="FF0000"/>
                </a:solidFill>
              </a:rPr>
              <a:t> == '</a:t>
            </a:r>
            <a:r>
              <a:rPr lang="ko-KR" altLang="en-US" sz="1200" dirty="0" err="1">
                <a:solidFill>
                  <a:srgbClr val="FF0000"/>
                </a:solidFill>
              </a:rPr>
              <a:t>a</a:t>
            </a:r>
            <a:r>
              <a:rPr lang="ko-KR" altLang="en-US" sz="1200" dirty="0">
                <a:solidFill>
                  <a:srgbClr val="FF0000"/>
                </a:solidFill>
              </a:rPr>
              <a:t>') {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</a:rPr>
              <a:t>digitalWrite</a:t>
            </a:r>
            <a:r>
              <a:rPr lang="ko-KR" altLang="en-US" sz="1200" dirty="0">
                <a:solidFill>
                  <a:srgbClr val="FF0000"/>
                </a:solidFill>
              </a:rPr>
              <a:t>(3, HIGH);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} 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</a:t>
            </a:r>
            <a:r>
              <a:rPr lang="ko-KR" altLang="en-US" sz="1200" dirty="0" err="1">
                <a:solidFill>
                  <a:srgbClr val="FF0000"/>
                </a:solidFill>
              </a:rPr>
              <a:t>if</a:t>
            </a:r>
            <a:r>
              <a:rPr lang="ko-KR" altLang="en-US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val</a:t>
            </a:r>
            <a:r>
              <a:rPr lang="ko-KR" altLang="en-US" sz="1200" dirty="0">
                <a:solidFill>
                  <a:srgbClr val="FF0000"/>
                </a:solidFill>
              </a:rPr>
              <a:t> == '</a:t>
            </a:r>
            <a:r>
              <a:rPr lang="ko-KR" altLang="en-US" sz="1200" dirty="0" err="1">
                <a:solidFill>
                  <a:srgbClr val="FF0000"/>
                </a:solidFill>
              </a:rPr>
              <a:t>b</a:t>
            </a:r>
            <a:r>
              <a:rPr lang="ko-KR" altLang="en-US" sz="1200" dirty="0">
                <a:solidFill>
                  <a:srgbClr val="FF0000"/>
                </a:solidFill>
              </a:rPr>
              <a:t>') {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</a:rPr>
              <a:t>digitalWrite</a:t>
            </a:r>
            <a:r>
              <a:rPr lang="ko-KR" altLang="en-US" sz="1200" dirty="0">
                <a:solidFill>
                  <a:srgbClr val="FF0000"/>
                </a:solidFill>
              </a:rPr>
              <a:t>(5, HIGH);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} 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  </a:t>
            </a:r>
            <a:r>
              <a:rPr lang="ko-KR" altLang="en-US" sz="1200" dirty="0" err="1">
                <a:solidFill>
                  <a:srgbClr val="FF0000"/>
                </a:solidFill>
              </a:rPr>
              <a:t>if</a:t>
            </a:r>
            <a:r>
              <a:rPr lang="ko-KR" altLang="en-US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val</a:t>
            </a:r>
            <a:r>
              <a:rPr lang="ko-KR" altLang="en-US" sz="1200" dirty="0">
                <a:solidFill>
                  <a:srgbClr val="FF0000"/>
                </a:solidFill>
              </a:rPr>
              <a:t> == 'c') {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</a:rPr>
              <a:t>digitalWrite</a:t>
            </a:r>
            <a:r>
              <a:rPr lang="ko-KR" altLang="en-US" sz="1200" dirty="0">
                <a:solidFill>
                  <a:srgbClr val="FF0000"/>
                </a:solidFill>
              </a:rPr>
              <a:t>(3, LOW);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  </a:t>
            </a:r>
            <a:r>
              <a:rPr lang="ko-KR" altLang="en-US" sz="1200" dirty="0" err="1">
                <a:solidFill>
                  <a:srgbClr val="FF0000"/>
                </a:solidFill>
              </a:rPr>
              <a:t>digitalWrite</a:t>
            </a:r>
            <a:r>
              <a:rPr lang="ko-KR" altLang="en-US" sz="1200" dirty="0">
                <a:solidFill>
                  <a:srgbClr val="FF0000"/>
                </a:solidFill>
              </a:rPr>
              <a:t>(5, LOW);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  }</a:t>
            </a:r>
          </a:p>
          <a:p>
            <a:r>
              <a:rPr lang="ko-KR" altLang="en-US" sz="1200" dirty="0"/>
              <a:t>    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0548CF-D0CF-6406-FCFE-169D9C0B7666}"/>
              </a:ext>
            </a:extLst>
          </p:cNvPr>
          <p:cNvSpPr txBox="1"/>
          <p:nvPr/>
        </p:nvSpPr>
        <p:spPr>
          <a:xfrm>
            <a:off x="371417" y="293915"/>
            <a:ext cx="7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예제코드</a:t>
            </a:r>
          </a:p>
        </p:txBody>
      </p:sp>
    </p:spTree>
    <p:extLst>
      <p:ext uri="{BB962C8B-B14F-4D97-AF65-F5344CB8AC3E}">
        <p14:creationId xmlns:p14="http://schemas.microsoft.com/office/powerpoint/2010/main" val="1062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6A015992-1777-E8DE-C7FA-14C76570B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56201" y="-805775"/>
            <a:ext cx="4031598" cy="71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7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184</Words>
  <Application>Microsoft Office PowerPoint</Application>
  <PresentationFormat>화면 슬라이드 쇼(16:9)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KR ExtraBold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호진 이</cp:lastModifiedBy>
  <cp:revision>4</cp:revision>
  <dcterms:created xsi:type="dcterms:W3CDTF">2022-02-09T03:28:42Z</dcterms:created>
  <dcterms:modified xsi:type="dcterms:W3CDTF">2024-04-16T10:23:16Z</dcterms:modified>
</cp:coreProperties>
</file>