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7" r:id="rId3"/>
    <p:sldId id="256" r:id="rId4"/>
    <p:sldId id="258" r:id="rId5"/>
    <p:sldId id="268" r:id="rId6"/>
    <p:sldId id="259" r:id="rId7"/>
    <p:sldId id="257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2A7AE4-998E-4C49-9CCF-53F052C7339F}" v="57" dt="2022-06-25T13:45:03.7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3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977736B0-A7C4-403A-AA9D-81B9FD0F3907}"/>
    <pc:docChg chg="modSld sldOrd">
      <pc:chgData name="이 호진" userId="e7b51f9e24c37788" providerId="LiveId" clId="{977736B0-A7C4-403A-AA9D-81B9FD0F3907}" dt="2022-05-14T13:32:08.158" v="4" actId="1076"/>
      <pc:docMkLst>
        <pc:docMk/>
      </pc:docMkLst>
      <pc:sldChg chg="addSp modSp mod ord">
        <pc:chgData name="이 호진" userId="e7b51f9e24c37788" providerId="LiveId" clId="{977736B0-A7C4-403A-AA9D-81B9FD0F3907}" dt="2022-05-14T13:32:08.158" v="4" actId="1076"/>
        <pc:sldMkLst>
          <pc:docMk/>
          <pc:sldMk cId="995820733" sldId="266"/>
        </pc:sldMkLst>
        <pc:picChg chg="add mod">
          <ac:chgData name="이 호진" userId="e7b51f9e24c37788" providerId="LiveId" clId="{977736B0-A7C4-403A-AA9D-81B9FD0F3907}" dt="2022-05-14T13:32:08.158" v="4" actId="1076"/>
          <ac:picMkLst>
            <pc:docMk/>
            <pc:sldMk cId="995820733" sldId="266"/>
            <ac:picMk id="3" creationId="{3B20B577-0E71-C39A-5FD5-DA2A4CC124B0}"/>
          </ac:picMkLst>
        </pc:picChg>
      </pc:sldChg>
    </pc:docChg>
  </pc:docChgLst>
  <pc:docChgLst>
    <pc:chgData name="이 호진" userId="e7b51f9e24c37788" providerId="LiveId" clId="{872A7AE4-998E-4C49-9CCF-53F052C7339F}"/>
    <pc:docChg chg="custSel delSld modSld sldOrd">
      <pc:chgData name="이 호진" userId="e7b51f9e24c37788" providerId="LiveId" clId="{872A7AE4-998E-4C49-9CCF-53F052C7339F}" dt="2022-06-25T13:46:12.473" v="605" actId="1076"/>
      <pc:docMkLst>
        <pc:docMk/>
      </pc:docMkLst>
      <pc:sldChg chg="addSp delSp modSp mod ord">
        <pc:chgData name="이 호진" userId="e7b51f9e24c37788" providerId="LiveId" clId="{872A7AE4-998E-4C49-9CCF-53F052C7339F}" dt="2022-06-25T13:39:47.801" v="532"/>
        <pc:sldMkLst>
          <pc:docMk/>
          <pc:sldMk cId="2184666338" sldId="256"/>
        </pc:sldMkLst>
        <pc:spChg chg="add mod">
          <ac:chgData name="이 호진" userId="e7b51f9e24c37788" providerId="LiveId" clId="{872A7AE4-998E-4C49-9CCF-53F052C7339F}" dt="2022-06-25T13:37:05.018" v="434" actId="1076"/>
          <ac:spMkLst>
            <pc:docMk/>
            <pc:sldMk cId="2184666338" sldId="256"/>
            <ac:spMk id="2" creationId="{54B57869-B13F-21A9-2327-86A19BA5A19D}"/>
          </ac:spMkLst>
        </pc:spChg>
        <pc:spChg chg="add mod">
          <ac:chgData name="이 호진" userId="e7b51f9e24c37788" providerId="LiveId" clId="{872A7AE4-998E-4C49-9CCF-53F052C7339F}" dt="2022-06-25T13:37:27.183" v="441" actId="14100"/>
          <ac:spMkLst>
            <pc:docMk/>
            <pc:sldMk cId="2184666338" sldId="256"/>
            <ac:spMk id="5" creationId="{E9A5A23A-1696-46F4-CF4C-1043F0648084}"/>
          </ac:spMkLst>
        </pc:spChg>
        <pc:spChg chg="add mod">
          <ac:chgData name="이 호진" userId="e7b51f9e24c37788" providerId="LiveId" clId="{872A7AE4-998E-4C49-9CCF-53F052C7339F}" dt="2022-06-25T13:37:40.232" v="445" actId="1076"/>
          <ac:spMkLst>
            <pc:docMk/>
            <pc:sldMk cId="2184666338" sldId="256"/>
            <ac:spMk id="11" creationId="{F527251F-89E0-CFE9-2996-05D9D2D5391D}"/>
          </ac:spMkLst>
        </pc:spChg>
        <pc:picChg chg="del">
          <ac:chgData name="이 호진" userId="e7b51f9e24c37788" providerId="LiveId" clId="{872A7AE4-998E-4C49-9CCF-53F052C7339F}" dt="2022-06-25T13:35:36.624" v="204" actId="478"/>
          <ac:picMkLst>
            <pc:docMk/>
            <pc:sldMk cId="2184666338" sldId="256"/>
            <ac:picMk id="3" creationId="{BB06C875-6697-448D-95A3-662F8AF6781C}"/>
          </ac:picMkLst>
        </pc:picChg>
        <pc:picChg chg="add mod">
          <ac:chgData name="이 호진" userId="e7b51f9e24c37788" providerId="LiveId" clId="{872A7AE4-998E-4C49-9CCF-53F052C7339F}" dt="2022-06-25T13:37:06.403" v="435" actId="1076"/>
          <ac:picMkLst>
            <pc:docMk/>
            <pc:sldMk cId="2184666338" sldId="256"/>
            <ac:picMk id="10" creationId="{44C23DCD-A043-D600-B761-5531AC78735D}"/>
          </ac:picMkLst>
        </pc:picChg>
      </pc:sldChg>
      <pc:sldChg chg="addSp delSp modSp mod ord">
        <pc:chgData name="이 호진" userId="e7b51f9e24c37788" providerId="LiveId" clId="{872A7AE4-998E-4C49-9CCF-53F052C7339F}" dt="2022-06-25T13:44:31.697" v="575" actId="11529"/>
        <pc:sldMkLst>
          <pc:docMk/>
          <pc:sldMk cId="783510813" sldId="257"/>
        </pc:sldMkLst>
        <pc:spChg chg="add del mod">
          <ac:chgData name="이 호진" userId="e7b51f9e24c37788" providerId="LiveId" clId="{872A7AE4-998E-4C49-9CCF-53F052C7339F}" dt="2022-06-25T13:37:31.653" v="442" actId="21"/>
          <ac:spMkLst>
            <pc:docMk/>
            <pc:sldMk cId="783510813" sldId="257"/>
            <ac:spMk id="2" creationId="{6F9B9020-6F23-3913-4BB5-D937145F0F4C}"/>
          </ac:spMkLst>
        </pc:spChg>
        <pc:spChg chg="add mod">
          <ac:chgData name="이 호진" userId="e7b51f9e24c37788" providerId="LiveId" clId="{872A7AE4-998E-4C49-9CCF-53F052C7339F}" dt="2022-06-25T13:44:22.582" v="573" actId="1076"/>
          <ac:spMkLst>
            <pc:docMk/>
            <pc:sldMk cId="783510813" sldId="257"/>
            <ac:spMk id="10" creationId="{1FD87C24-26BA-EC01-5F8F-C11BD4C9BEBE}"/>
          </ac:spMkLst>
        </pc:spChg>
        <pc:spChg chg="add mod">
          <ac:chgData name="이 호진" userId="e7b51f9e24c37788" providerId="LiveId" clId="{872A7AE4-998E-4C49-9CCF-53F052C7339F}" dt="2022-06-25T13:44:25.866" v="574" actId="1076"/>
          <ac:spMkLst>
            <pc:docMk/>
            <pc:sldMk cId="783510813" sldId="257"/>
            <ac:spMk id="11" creationId="{4FABCFCF-D101-FEF2-47EA-FBE218BD126B}"/>
          </ac:spMkLst>
        </pc:spChg>
        <pc:picChg chg="del mod">
          <ac:chgData name="이 호진" userId="e7b51f9e24c37788" providerId="LiveId" clId="{872A7AE4-998E-4C49-9CCF-53F052C7339F}" dt="2022-06-25T13:37:43.354" v="446" actId="478"/>
          <ac:picMkLst>
            <pc:docMk/>
            <pc:sldMk cId="783510813" sldId="257"/>
            <ac:picMk id="3" creationId="{8F38619F-5617-4C20-9EBA-AFFA18040E05}"/>
          </ac:picMkLst>
        </pc:picChg>
        <pc:cxnChg chg="add">
          <ac:chgData name="이 호진" userId="e7b51f9e24c37788" providerId="LiveId" clId="{872A7AE4-998E-4C49-9CCF-53F052C7339F}" dt="2022-06-25T13:44:31.697" v="575" actId="11529"/>
          <ac:cxnSpMkLst>
            <pc:docMk/>
            <pc:sldMk cId="783510813" sldId="257"/>
            <ac:cxnSpMk id="13" creationId="{A0B0115A-AB05-63AA-5E87-2E3B2C08AF76}"/>
          </ac:cxnSpMkLst>
        </pc:cxnChg>
      </pc:sldChg>
      <pc:sldChg chg="addSp delSp modSp mod ord">
        <pc:chgData name="이 호진" userId="e7b51f9e24c37788" providerId="LiveId" clId="{872A7AE4-998E-4C49-9CCF-53F052C7339F}" dt="2022-06-25T13:39:49.375" v="534"/>
        <pc:sldMkLst>
          <pc:docMk/>
          <pc:sldMk cId="3835004089" sldId="258"/>
        </pc:sldMkLst>
        <pc:spChg chg="del">
          <ac:chgData name="이 호진" userId="e7b51f9e24c37788" providerId="LiveId" clId="{872A7AE4-998E-4C49-9CCF-53F052C7339F}" dt="2022-06-25T13:37:52.089" v="447" actId="478"/>
          <ac:spMkLst>
            <pc:docMk/>
            <pc:sldMk cId="3835004089" sldId="258"/>
            <ac:spMk id="2" creationId="{9C082892-FA4E-477C-9D52-1B0171B406F9}"/>
          </ac:spMkLst>
        </pc:spChg>
        <pc:spChg chg="add mod">
          <ac:chgData name="이 호진" userId="e7b51f9e24c37788" providerId="LiveId" clId="{872A7AE4-998E-4C49-9CCF-53F052C7339F}" dt="2022-06-25T13:38:31.989" v="469" actId="6549"/>
          <ac:spMkLst>
            <pc:docMk/>
            <pc:sldMk cId="3835004089" sldId="258"/>
            <ac:spMk id="3" creationId="{B15DAB28-8F1D-9896-8EDC-EE7A674732EA}"/>
          </ac:spMkLst>
        </pc:spChg>
        <pc:spChg chg="add mod">
          <ac:chgData name="이 호진" userId="e7b51f9e24c37788" providerId="LiveId" clId="{872A7AE4-998E-4C49-9CCF-53F052C7339F}" dt="2022-06-25T13:38:26.117" v="462"/>
          <ac:spMkLst>
            <pc:docMk/>
            <pc:sldMk cId="3835004089" sldId="258"/>
            <ac:spMk id="11" creationId="{85A33DDF-85FE-12C2-3545-A57DEB9AC528}"/>
          </ac:spMkLst>
        </pc:spChg>
        <pc:spChg chg="add mod">
          <ac:chgData name="이 호진" userId="e7b51f9e24c37788" providerId="LiveId" clId="{872A7AE4-998E-4C49-9CCF-53F052C7339F}" dt="2022-06-25T13:38:51.503" v="506" actId="14100"/>
          <ac:spMkLst>
            <pc:docMk/>
            <pc:sldMk cId="3835004089" sldId="258"/>
            <ac:spMk id="12" creationId="{B874C6A0-20BE-D917-4152-62A6209008CB}"/>
          </ac:spMkLst>
        </pc:spChg>
        <pc:spChg chg="add mod">
          <ac:chgData name="이 호진" userId="e7b51f9e24c37788" providerId="LiveId" clId="{872A7AE4-998E-4C49-9CCF-53F052C7339F}" dt="2022-06-25T13:39:42.161" v="530" actId="1076"/>
          <ac:spMkLst>
            <pc:docMk/>
            <pc:sldMk cId="3835004089" sldId="258"/>
            <ac:spMk id="20" creationId="{F64BCA63-9D3E-E911-CC0D-5D024374891C}"/>
          </ac:spMkLst>
        </pc:spChg>
        <pc:picChg chg="del">
          <ac:chgData name="이 호진" userId="e7b51f9e24c37788" providerId="LiveId" clId="{872A7AE4-998E-4C49-9CCF-53F052C7339F}" dt="2022-06-25T13:39:22.871" v="513" actId="478"/>
          <ac:picMkLst>
            <pc:docMk/>
            <pc:sldMk cId="3835004089" sldId="258"/>
            <ac:picMk id="5" creationId="{99476E0F-00B5-4A80-9956-F64F27590E52}"/>
          </ac:picMkLst>
        </pc:picChg>
        <pc:picChg chg="add mod">
          <ac:chgData name="이 호진" userId="e7b51f9e24c37788" providerId="LiveId" clId="{872A7AE4-998E-4C49-9CCF-53F052C7339F}" dt="2022-06-25T13:38:53.953" v="507" actId="1076"/>
          <ac:picMkLst>
            <pc:docMk/>
            <pc:sldMk cId="3835004089" sldId="258"/>
            <ac:picMk id="10" creationId="{1D8590BE-4F8E-ABAE-708D-B435743D948C}"/>
          </ac:picMkLst>
        </pc:picChg>
        <pc:cxnChg chg="add">
          <ac:chgData name="이 호진" userId="e7b51f9e24c37788" providerId="LiveId" clId="{872A7AE4-998E-4C49-9CCF-53F052C7339F}" dt="2022-06-25T13:39:02.539" v="508" actId="11529"/>
          <ac:cxnSpMkLst>
            <pc:docMk/>
            <pc:sldMk cId="3835004089" sldId="258"/>
            <ac:cxnSpMk id="13" creationId="{2363899F-07D1-271E-3852-7B2A4ECEACC6}"/>
          </ac:cxnSpMkLst>
        </pc:cxnChg>
        <pc:cxnChg chg="add mod">
          <ac:chgData name="이 호진" userId="e7b51f9e24c37788" providerId="LiveId" clId="{872A7AE4-998E-4C49-9CCF-53F052C7339F}" dt="2022-06-25T13:39:19.807" v="512" actId="14100"/>
          <ac:cxnSpMkLst>
            <pc:docMk/>
            <pc:sldMk cId="3835004089" sldId="258"/>
            <ac:cxnSpMk id="15" creationId="{A00FB1F1-4951-FBA1-5BDD-4F140C8D3050}"/>
          </ac:cxnSpMkLst>
        </pc:cxnChg>
        <pc:cxnChg chg="add mod">
          <ac:chgData name="이 호진" userId="e7b51f9e24c37788" providerId="LiveId" clId="{872A7AE4-998E-4C49-9CCF-53F052C7339F}" dt="2022-06-25T13:39:16.432" v="511" actId="14100"/>
          <ac:cxnSpMkLst>
            <pc:docMk/>
            <pc:sldMk cId="3835004089" sldId="258"/>
            <ac:cxnSpMk id="17" creationId="{92DFB21C-DC6C-96C5-DB96-A663BD0373CE}"/>
          </ac:cxnSpMkLst>
        </pc:cxnChg>
      </pc:sldChg>
      <pc:sldChg chg="addSp modSp mod ord">
        <pc:chgData name="이 호진" userId="e7b51f9e24c37788" providerId="LiveId" clId="{872A7AE4-998E-4C49-9CCF-53F052C7339F}" dt="2022-06-25T13:44:46.792" v="597" actId="6549"/>
        <pc:sldMkLst>
          <pc:docMk/>
          <pc:sldMk cId="2903567767" sldId="259"/>
        </pc:sldMkLst>
        <pc:spChg chg="add mod">
          <ac:chgData name="이 호진" userId="e7b51f9e24c37788" providerId="LiveId" clId="{872A7AE4-998E-4C49-9CCF-53F052C7339F}" dt="2022-06-25T13:44:46.792" v="597" actId="6549"/>
          <ac:spMkLst>
            <pc:docMk/>
            <pc:sldMk cId="2903567767" sldId="259"/>
            <ac:spMk id="10" creationId="{F7F3C7E9-9525-9DE3-485A-7F903F31A8B3}"/>
          </ac:spMkLst>
        </pc:spChg>
        <pc:picChg chg="mod">
          <ac:chgData name="이 호진" userId="e7b51f9e24c37788" providerId="LiveId" clId="{872A7AE4-998E-4C49-9CCF-53F052C7339F}" dt="2022-06-25T13:44:35.556" v="576" actId="1076"/>
          <ac:picMkLst>
            <pc:docMk/>
            <pc:sldMk cId="2903567767" sldId="259"/>
            <ac:picMk id="3" creationId="{A0F7BEE1-E49E-4293-A0F3-84964DF64D71}"/>
          </ac:picMkLst>
        </pc:picChg>
      </pc:sldChg>
      <pc:sldChg chg="ord">
        <pc:chgData name="이 호진" userId="e7b51f9e24c37788" providerId="LiveId" clId="{872A7AE4-998E-4C49-9CCF-53F052C7339F}" dt="2022-06-25T13:33:23.248" v="1"/>
        <pc:sldMkLst>
          <pc:docMk/>
          <pc:sldMk cId="3214108175" sldId="260"/>
        </pc:sldMkLst>
      </pc:sldChg>
      <pc:sldChg chg="del ord">
        <pc:chgData name="이 호진" userId="e7b51f9e24c37788" providerId="LiveId" clId="{872A7AE4-998E-4C49-9CCF-53F052C7339F}" dt="2022-06-25T13:45:11.392" v="600" actId="47"/>
        <pc:sldMkLst>
          <pc:docMk/>
          <pc:sldMk cId="3776425830" sldId="261"/>
        </pc:sldMkLst>
      </pc:sldChg>
      <pc:sldChg chg="del ord">
        <pc:chgData name="이 호진" userId="e7b51f9e24c37788" providerId="LiveId" clId="{872A7AE4-998E-4C49-9CCF-53F052C7339F}" dt="2022-06-25T13:45:11.392" v="600" actId="47"/>
        <pc:sldMkLst>
          <pc:docMk/>
          <pc:sldMk cId="1176578210" sldId="262"/>
        </pc:sldMkLst>
      </pc:sldChg>
      <pc:sldChg chg="del ord">
        <pc:chgData name="이 호진" userId="e7b51f9e24c37788" providerId="LiveId" clId="{872A7AE4-998E-4C49-9CCF-53F052C7339F}" dt="2022-06-25T13:45:11.392" v="600" actId="47"/>
        <pc:sldMkLst>
          <pc:docMk/>
          <pc:sldMk cId="1661244713" sldId="263"/>
        </pc:sldMkLst>
      </pc:sldChg>
      <pc:sldChg chg="del ord">
        <pc:chgData name="이 호진" userId="e7b51f9e24c37788" providerId="LiveId" clId="{872A7AE4-998E-4C49-9CCF-53F052C7339F}" dt="2022-06-25T13:45:11.392" v="600" actId="47"/>
        <pc:sldMkLst>
          <pc:docMk/>
          <pc:sldMk cId="3776284857" sldId="264"/>
        </pc:sldMkLst>
      </pc:sldChg>
      <pc:sldChg chg="del ord">
        <pc:chgData name="이 호진" userId="e7b51f9e24c37788" providerId="LiveId" clId="{872A7AE4-998E-4C49-9CCF-53F052C7339F}" dt="2022-06-25T13:45:11.392" v="600" actId="47"/>
        <pc:sldMkLst>
          <pc:docMk/>
          <pc:sldMk cId="3329742542" sldId="265"/>
        </pc:sldMkLst>
      </pc:sldChg>
      <pc:sldChg chg="addSp modSp mod ord">
        <pc:chgData name="이 호진" userId="e7b51f9e24c37788" providerId="LiveId" clId="{872A7AE4-998E-4C49-9CCF-53F052C7339F}" dt="2022-06-25T13:34:41.207" v="105" actId="1076"/>
        <pc:sldMkLst>
          <pc:docMk/>
          <pc:sldMk cId="894927431" sldId="267"/>
        </pc:sldMkLst>
        <pc:spChg chg="add mod">
          <ac:chgData name="이 호진" userId="e7b51f9e24c37788" providerId="LiveId" clId="{872A7AE4-998E-4C49-9CCF-53F052C7339F}" dt="2022-06-25T13:34:22.477" v="103" actId="14100"/>
          <ac:spMkLst>
            <pc:docMk/>
            <pc:sldMk cId="894927431" sldId="267"/>
            <ac:spMk id="5" creationId="{21147D3C-7D4B-2E06-D584-0235D4B0A50F}"/>
          </ac:spMkLst>
        </pc:spChg>
        <pc:picChg chg="add mod">
          <ac:chgData name="이 호진" userId="e7b51f9e24c37788" providerId="LiveId" clId="{872A7AE4-998E-4C49-9CCF-53F052C7339F}" dt="2022-06-25T13:33:51.243" v="5" actId="1076"/>
          <ac:picMkLst>
            <pc:docMk/>
            <pc:sldMk cId="894927431" sldId="267"/>
            <ac:picMk id="3" creationId="{04E0E973-2DE7-4445-B569-DAE8DB62A9FB}"/>
          </ac:picMkLst>
        </pc:picChg>
        <pc:picChg chg="add mod">
          <ac:chgData name="이 호진" userId="e7b51f9e24c37788" providerId="LiveId" clId="{872A7AE4-998E-4C49-9CCF-53F052C7339F}" dt="2022-06-25T13:34:41.207" v="105" actId="1076"/>
          <ac:picMkLst>
            <pc:docMk/>
            <pc:sldMk cId="894927431" sldId="267"/>
            <ac:picMk id="10" creationId="{B6134AC7-9DC3-69FB-B9E1-1118EAC094DB}"/>
          </ac:picMkLst>
        </pc:picChg>
      </pc:sldChg>
      <pc:sldChg chg="addSp delSp modSp mod ord">
        <pc:chgData name="이 호진" userId="e7b51f9e24c37788" providerId="LiveId" clId="{872A7AE4-998E-4C49-9CCF-53F052C7339F}" dt="2022-06-25T13:46:12.473" v="605" actId="1076"/>
        <pc:sldMkLst>
          <pc:docMk/>
          <pc:sldMk cId="2439839766" sldId="268"/>
        </pc:sldMkLst>
        <pc:spChg chg="add del mod">
          <ac:chgData name="이 호진" userId="e7b51f9e24c37788" providerId="LiveId" clId="{872A7AE4-998E-4C49-9CCF-53F052C7339F}" dt="2022-06-25T13:45:03.158" v="598" actId="478"/>
          <ac:spMkLst>
            <pc:docMk/>
            <pc:sldMk cId="2439839766" sldId="268"/>
            <ac:spMk id="5" creationId="{981E6C2A-5044-D755-B3BD-98F8D3B556B3}"/>
          </ac:spMkLst>
        </pc:spChg>
        <pc:spChg chg="add mod">
          <ac:chgData name="이 호진" userId="e7b51f9e24c37788" providerId="LiveId" clId="{872A7AE4-998E-4C49-9CCF-53F052C7339F}" dt="2022-06-25T13:45:03.768" v="599"/>
          <ac:spMkLst>
            <pc:docMk/>
            <pc:sldMk cId="2439839766" sldId="268"/>
            <ac:spMk id="10" creationId="{7353A811-FA49-C8CE-0BAD-A9DEF1B054F6}"/>
          </ac:spMkLst>
        </pc:spChg>
        <pc:spChg chg="add mod">
          <ac:chgData name="이 호진" userId="e7b51f9e24c37788" providerId="LiveId" clId="{872A7AE4-998E-4C49-9CCF-53F052C7339F}" dt="2022-06-25T13:46:12.473" v="605" actId="1076"/>
          <ac:spMkLst>
            <pc:docMk/>
            <pc:sldMk cId="2439839766" sldId="268"/>
            <ac:spMk id="11" creationId="{AC9BC78B-70A4-1463-B490-15F1F44220B7}"/>
          </ac:spMkLst>
        </pc:spChg>
        <pc:picChg chg="add mod">
          <ac:chgData name="이 호진" userId="e7b51f9e24c37788" providerId="LiveId" clId="{872A7AE4-998E-4C49-9CCF-53F052C7339F}" dt="2022-06-25T13:43:13.698" v="543" actId="1076"/>
          <ac:picMkLst>
            <pc:docMk/>
            <pc:sldMk cId="2439839766" sldId="268"/>
            <ac:picMk id="3" creationId="{FC53C74F-134D-118E-F150-C5D85D1EA898}"/>
          </ac:picMkLst>
        </pc:picChg>
      </pc:sldChg>
      <pc:sldChg chg="del ord">
        <pc:chgData name="이 호진" userId="e7b51f9e24c37788" providerId="LiveId" clId="{872A7AE4-998E-4C49-9CCF-53F052C7339F}" dt="2022-06-25T13:45:11.392" v="600" actId="47"/>
        <pc:sldMkLst>
          <pc:docMk/>
          <pc:sldMk cId="1416207778" sldId="269"/>
        </pc:sldMkLst>
      </pc:sldChg>
      <pc:sldChg chg="del ord">
        <pc:chgData name="이 호진" userId="e7b51f9e24c37788" providerId="LiveId" clId="{872A7AE4-998E-4C49-9CCF-53F052C7339F}" dt="2022-06-25T13:45:11.392" v="600" actId="47"/>
        <pc:sldMkLst>
          <pc:docMk/>
          <pc:sldMk cId="1936343722" sldId="270"/>
        </pc:sldMkLst>
      </pc:sldChg>
      <pc:sldChg chg="del ord">
        <pc:chgData name="이 호진" userId="e7b51f9e24c37788" providerId="LiveId" clId="{872A7AE4-998E-4C49-9CCF-53F052C7339F}" dt="2022-06-25T13:45:11.392" v="600" actId="47"/>
        <pc:sldMkLst>
          <pc:docMk/>
          <pc:sldMk cId="1338327588" sldId="271"/>
        </pc:sldMkLst>
      </pc:sldChg>
      <pc:sldChg chg="del ord">
        <pc:chgData name="이 호진" userId="e7b51f9e24c37788" providerId="LiveId" clId="{872A7AE4-998E-4C49-9CCF-53F052C7339F}" dt="2022-06-25T13:45:11.392" v="600" actId="47"/>
        <pc:sldMkLst>
          <pc:docMk/>
          <pc:sldMk cId="1730457102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B20B577-0E71-C39A-5FD5-DA2A4CC12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22" y="808227"/>
            <a:ext cx="8021171" cy="400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820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4E0E973-2DE7-4445-B569-DAE8DB62A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65" y="1438835"/>
            <a:ext cx="1337523" cy="33889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147D3C-7D4B-2E06-D584-0235D4B0A50F}"/>
              </a:ext>
            </a:extLst>
          </p:cNvPr>
          <p:cNvSpPr txBox="1"/>
          <p:nvPr/>
        </p:nvSpPr>
        <p:spPr>
          <a:xfrm>
            <a:off x="403413" y="878690"/>
            <a:ext cx="5284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수분에 의해서 변화된 값을 </a:t>
            </a:r>
            <a:r>
              <a:rPr lang="ko-KR" altLang="en-US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출력하는 가변저항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6134AC7-9DC3-69FB-B9E1-1118EAC09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621" y="1556916"/>
            <a:ext cx="6010275" cy="31527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A252CE-2333-6DC1-8FD0-CE8BBB0782E9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수분센서</a:t>
            </a:r>
          </a:p>
        </p:txBody>
      </p:sp>
    </p:spTree>
    <p:extLst>
      <p:ext uri="{BB962C8B-B14F-4D97-AF65-F5344CB8AC3E}">
        <p14:creationId xmlns:p14="http://schemas.microsoft.com/office/powerpoint/2010/main" val="894927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B57869-B13F-21A9-2327-86A19BA5A19D}"/>
              </a:ext>
            </a:extLst>
          </p:cNvPr>
          <p:cNvSpPr txBox="1"/>
          <p:nvPr/>
        </p:nvSpPr>
        <p:spPr>
          <a:xfrm>
            <a:off x="2581835" y="1679520"/>
            <a:ext cx="5842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수위 감지 센서 또는 수분 감지 센서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수위를 측정할 수 있음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4C23DCD-A043-D600-B761-5531AC787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846" y="1553135"/>
            <a:ext cx="1337523" cy="338893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9A5A23A-1696-46F4-CF4C-1043F0648084}"/>
              </a:ext>
            </a:extLst>
          </p:cNvPr>
          <p:cNvSpPr/>
          <p:nvPr/>
        </p:nvSpPr>
        <p:spPr>
          <a:xfrm>
            <a:off x="981403" y="2951628"/>
            <a:ext cx="1230407" cy="1653989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27251F-89E0-CFE9-2996-05D9D2D5391D}"/>
              </a:ext>
            </a:extLst>
          </p:cNvPr>
          <p:cNvSpPr txBox="1"/>
          <p:nvPr/>
        </p:nvSpPr>
        <p:spPr>
          <a:xfrm>
            <a:off x="2581835" y="2873668"/>
            <a:ext cx="44240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전극 부분을 통해 수위 측정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수위에 따라 </a:t>
            </a:r>
            <a:r>
              <a:rPr lang="ko-KR" altLang="en-US" dirty="0" err="1"/>
              <a:t>저항값이</a:t>
            </a:r>
            <a:r>
              <a:rPr lang="ko-KR" altLang="en-US" dirty="0"/>
              <a:t> 변화됨 </a:t>
            </a:r>
            <a:r>
              <a:rPr lang="en-US" altLang="ko-KR" dirty="0"/>
              <a:t>-&gt; </a:t>
            </a:r>
            <a:r>
              <a:rPr lang="ko-KR" altLang="en-US" dirty="0" err="1"/>
              <a:t>전류값이</a:t>
            </a:r>
            <a:r>
              <a:rPr lang="ko-KR" altLang="en-US" dirty="0"/>
              <a:t> 변함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수위증가</a:t>
            </a:r>
            <a:r>
              <a:rPr lang="en-US" altLang="ko-KR" dirty="0"/>
              <a:t>: </a:t>
            </a:r>
            <a:r>
              <a:rPr lang="ko-KR" altLang="en-US" dirty="0"/>
              <a:t>저항 감소</a:t>
            </a:r>
            <a:r>
              <a:rPr lang="en-US" altLang="ko-KR" dirty="0"/>
              <a:t>, </a:t>
            </a:r>
            <a:r>
              <a:rPr lang="ko-KR" altLang="en-US" dirty="0"/>
              <a:t>전류 증가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수위 감소</a:t>
            </a:r>
            <a:r>
              <a:rPr lang="en-US" altLang="ko-KR" dirty="0"/>
              <a:t>: </a:t>
            </a:r>
            <a:r>
              <a:rPr lang="ko-KR" altLang="en-US" dirty="0"/>
              <a:t>저항 증가</a:t>
            </a:r>
            <a:r>
              <a:rPr lang="en-US" altLang="ko-KR" dirty="0"/>
              <a:t>, </a:t>
            </a:r>
            <a:r>
              <a:rPr lang="ko-KR" altLang="en-US" dirty="0"/>
              <a:t>전류 감소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DD6527-7A9A-7A15-E269-1677BA0AF2A6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수분센서</a:t>
            </a:r>
          </a:p>
        </p:txBody>
      </p:sp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1D8590BE-4F8E-ABAE-708D-B435743D9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724674" y="1546042"/>
            <a:ext cx="1337523" cy="33889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5DAB28-8F1D-9896-8EDC-EE7A674732EA}"/>
              </a:ext>
            </a:extLst>
          </p:cNvPr>
          <p:cNvSpPr txBox="1"/>
          <p:nvPr/>
        </p:nvSpPr>
        <p:spPr>
          <a:xfrm>
            <a:off x="4871438" y="3200400"/>
            <a:ext cx="78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VCC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A33DDF-85FE-12C2-3545-A57DEB9AC528}"/>
              </a:ext>
            </a:extLst>
          </p:cNvPr>
          <p:cNvSpPr txBox="1"/>
          <p:nvPr/>
        </p:nvSpPr>
        <p:spPr>
          <a:xfrm>
            <a:off x="4873254" y="3850341"/>
            <a:ext cx="78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GND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74C6A0-20BE-D917-4152-62A6209008CB}"/>
              </a:ext>
            </a:extLst>
          </p:cNvPr>
          <p:cNvSpPr txBox="1"/>
          <p:nvPr/>
        </p:nvSpPr>
        <p:spPr>
          <a:xfrm>
            <a:off x="4871437" y="2542846"/>
            <a:ext cx="189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아날로그신호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363899F-07D1-271E-3852-7B2A4ECEACC6}"/>
              </a:ext>
            </a:extLst>
          </p:cNvPr>
          <p:cNvCxnSpPr>
            <a:endCxn id="12" idx="1"/>
          </p:cNvCxnSpPr>
          <p:nvPr/>
        </p:nvCxnSpPr>
        <p:spPr>
          <a:xfrm flipV="1">
            <a:off x="4087905" y="2727512"/>
            <a:ext cx="783532" cy="338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00FB1F1-4951-FBA1-5BDD-4F140C8D3050}"/>
              </a:ext>
            </a:extLst>
          </p:cNvPr>
          <p:cNvCxnSpPr>
            <a:cxnSpLocks/>
            <a:stCxn id="10" idx="0"/>
            <a:endCxn id="3" idx="1"/>
          </p:cNvCxnSpPr>
          <p:nvPr/>
        </p:nvCxnSpPr>
        <p:spPr>
          <a:xfrm>
            <a:off x="4087905" y="3240512"/>
            <a:ext cx="783533" cy="144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2DFB21C-DC6C-96C5-DB96-A663BD0373CE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087905" y="3472908"/>
            <a:ext cx="785349" cy="562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64BCA63-9D3E-E911-CC0D-5D024374891C}"/>
              </a:ext>
            </a:extLst>
          </p:cNvPr>
          <p:cNvSpPr txBox="1"/>
          <p:nvPr/>
        </p:nvSpPr>
        <p:spPr>
          <a:xfrm>
            <a:off x="403413" y="884952"/>
            <a:ext cx="293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센서 연결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FC85-9DB3-94EE-8895-2393C0D18C8C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수분센서</a:t>
            </a:r>
          </a:p>
        </p:txBody>
      </p:sp>
    </p:spTree>
    <p:extLst>
      <p:ext uri="{BB962C8B-B14F-4D97-AF65-F5344CB8AC3E}">
        <p14:creationId xmlns:p14="http://schemas.microsoft.com/office/powerpoint/2010/main" val="3835004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C53C74F-134D-118E-F150-C5D85D1EA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48" y="1747755"/>
            <a:ext cx="5466228" cy="30230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9BC78B-70A4-1463-B490-15F1F44220B7}"/>
              </a:ext>
            </a:extLst>
          </p:cNvPr>
          <p:cNvSpPr txBox="1"/>
          <p:nvPr/>
        </p:nvSpPr>
        <p:spPr>
          <a:xfrm>
            <a:off x="454615" y="908268"/>
            <a:ext cx="5466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https://www.tinkercad.com/things/b9RoAKtQKtN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37F861-B45D-A159-9A41-B5206D4DFB52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수분센서 시뮬레이션</a:t>
            </a:r>
          </a:p>
        </p:txBody>
      </p:sp>
    </p:spTree>
    <p:extLst>
      <p:ext uri="{BB962C8B-B14F-4D97-AF65-F5344CB8AC3E}">
        <p14:creationId xmlns:p14="http://schemas.microsoft.com/office/powerpoint/2010/main" val="2439839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0F7BEE1-E49E-4293-A0F3-84964DF64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3" y="1341372"/>
            <a:ext cx="6804212" cy="34721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F3C7E9-9525-9DE3-485A-7F903F31A8B3}"/>
              </a:ext>
            </a:extLst>
          </p:cNvPr>
          <p:cNvSpPr txBox="1"/>
          <p:nvPr/>
        </p:nvSpPr>
        <p:spPr>
          <a:xfrm>
            <a:off x="477370" y="871943"/>
            <a:ext cx="2709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시뮬레이션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AA9C21-2804-EE97-4F88-6B90561405CB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수분센서</a:t>
            </a:r>
          </a:p>
        </p:txBody>
      </p:sp>
    </p:spTree>
    <p:extLst>
      <p:ext uri="{BB962C8B-B14F-4D97-AF65-F5344CB8AC3E}">
        <p14:creationId xmlns:p14="http://schemas.microsoft.com/office/powerpoint/2010/main" val="2903567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FD87C24-26BA-EC01-5F8F-C11BD4C9BEBE}"/>
              </a:ext>
            </a:extLst>
          </p:cNvPr>
          <p:cNvSpPr txBox="1"/>
          <p:nvPr/>
        </p:nvSpPr>
        <p:spPr>
          <a:xfrm>
            <a:off x="403413" y="1018311"/>
            <a:ext cx="422237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// </a:t>
            </a:r>
            <a:r>
              <a:rPr lang="ko-KR" altLang="en-US" sz="1200" dirty="0" err="1"/>
              <a:t>센서값을</a:t>
            </a:r>
            <a:r>
              <a:rPr lang="ko-KR" altLang="en-US" sz="1200" dirty="0"/>
              <a:t> 읽기 위해 아날로그핀 0번을 지정한다.</a:t>
            </a:r>
          </a:p>
          <a:p>
            <a:r>
              <a:rPr lang="ko-KR" altLang="en-US" sz="1200" dirty="0" err="1"/>
              <a:t>const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FlexPin</a:t>
            </a:r>
            <a:r>
              <a:rPr lang="ko-KR" altLang="en-US" sz="1200" dirty="0"/>
              <a:t> = A0; 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// </a:t>
            </a:r>
            <a:r>
              <a:rPr lang="ko-KR" altLang="en-US" sz="1200" dirty="0" err="1"/>
              <a:t>센서값을</a:t>
            </a:r>
            <a:r>
              <a:rPr lang="ko-KR" altLang="en-US" sz="1200" dirty="0"/>
              <a:t> 읽기 위해 시리얼 모니터를 사용할 것을 설정.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Serial.begin</a:t>
            </a:r>
            <a:r>
              <a:rPr lang="ko-KR" altLang="en-US" sz="1200" dirty="0"/>
              <a:t>(9600); </a:t>
            </a:r>
          </a:p>
          <a:p>
            <a:r>
              <a:rPr lang="ko-KR" altLang="en-US" sz="1200" dirty="0"/>
              <a:t>}</a:t>
            </a:r>
          </a:p>
          <a:p>
            <a:endParaRPr lang="ko-KR" altLang="en-US" sz="1200" dirty="0"/>
          </a:p>
          <a:p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ABCFCF-D101-FEF2-47EA-FBE218BD126B}"/>
              </a:ext>
            </a:extLst>
          </p:cNvPr>
          <p:cNvSpPr txBox="1"/>
          <p:nvPr/>
        </p:nvSpPr>
        <p:spPr>
          <a:xfrm>
            <a:off x="5419165" y="1018311"/>
            <a:ext cx="299869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FlexVal</a:t>
            </a:r>
            <a:r>
              <a:rPr lang="ko-KR" altLang="en-US" sz="1200" dirty="0"/>
              <a:t>; // </a:t>
            </a:r>
            <a:r>
              <a:rPr lang="ko-KR" altLang="en-US" sz="1200" dirty="0" err="1"/>
              <a:t>센서값을</a:t>
            </a:r>
            <a:r>
              <a:rPr lang="ko-KR" altLang="en-US" sz="1200" dirty="0"/>
              <a:t> 저장할 변수</a:t>
            </a:r>
          </a:p>
          <a:p>
            <a:r>
              <a:rPr lang="ko-KR" altLang="en-US" sz="1200" dirty="0"/>
              <a:t>  </a:t>
            </a:r>
          </a:p>
          <a:p>
            <a:r>
              <a:rPr lang="ko-KR" altLang="en-US" sz="1200" dirty="0"/>
              <a:t>  // 아날로그를 입력 받음 (0~1023)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FlexVal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analogRead</a:t>
            </a:r>
            <a:r>
              <a:rPr lang="ko-KR" altLang="en-US" sz="1200" dirty="0"/>
              <a:t>(</a:t>
            </a:r>
            <a:r>
              <a:rPr lang="ko-KR" altLang="en-US" sz="1200" dirty="0" err="1"/>
              <a:t>FlexPin</a:t>
            </a:r>
            <a:r>
              <a:rPr lang="ko-KR" altLang="en-US" sz="1200" dirty="0"/>
              <a:t>); 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// 시리얼 모니터로 출력</a:t>
            </a:r>
          </a:p>
          <a:p>
            <a:r>
              <a:rPr lang="ko-KR" altLang="en-US" sz="1200" dirty="0"/>
              <a:t>  // </a:t>
            </a:r>
            <a:r>
              <a:rPr lang="ko-KR" altLang="en-US" sz="1200" dirty="0" err="1"/>
              <a:t>sensor</a:t>
            </a:r>
            <a:r>
              <a:rPr lang="ko-KR" altLang="en-US" sz="1200" dirty="0"/>
              <a:t>: 라는 텍스트를 프린트한다.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Serial.print</a:t>
            </a:r>
            <a:r>
              <a:rPr lang="ko-KR" altLang="en-US" sz="1200" dirty="0"/>
              <a:t>("</a:t>
            </a:r>
            <a:r>
              <a:rPr lang="ko-KR" altLang="en-US" sz="1200" dirty="0" err="1"/>
              <a:t>sensor</a:t>
            </a:r>
            <a:r>
              <a:rPr lang="ko-KR" altLang="en-US" sz="1200" dirty="0"/>
              <a:t>: "); </a:t>
            </a:r>
          </a:p>
          <a:p>
            <a:r>
              <a:rPr lang="ko-KR" altLang="en-US" sz="1200" dirty="0"/>
              <a:t>  // </a:t>
            </a:r>
            <a:r>
              <a:rPr lang="ko-KR" altLang="en-US" sz="1200" dirty="0" err="1"/>
              <a:t>flexVal의</a:t>
            </a:r>
            <a:r>
              <a:rPr lang="ko-KR" altLang="en-US" sz="1200" dirty="0"/>
              <a:t> 값을 </a:t>
            </a:r>
            <a:r>
              <a:rPr lang="ko-KR" altLang="en-US" sz="1200" dirty="0" err="1"/>
              <a:t>출력후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줄바꿈을</a:t>
            </a:r>
            <a:r>
              <a:rPr lang="ko-KR" altLang="en-US" sz="1200" dirty="0"/>
              <a:t> 한다.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Serial.println</a:t>
            </a:r>
            <a:r>
              <a:rPr lang="ko-KR" altLang="en-US" sz="1200" dirty="0"/>
              <a:t>(</a:t>
            </a:r>
            <a:r>
              <a:rPr lang="ko-KR" altLang="en-US" sz="1200" dirty="0" err="1"/>
              <a:t>FlexVal</a:t>
            </a:r>
            <a:r>
              <a:rPr lang="ko-KR" altLang="en-US" sz="1200" dirty="0"/>
              <a:t>); </a:t>
            </a:r>
          </a:p>
          <a:p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(500);</a:t>
            </a:r>
          </a:p>
          <a:p>
            <a:r>
              <a:rPr lang="ko-KR" altLang="en-US" sz="1200" dirty="0"/>
              <a:t>}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0B0115A-AB05-63AA-5E87-2E3B2C08AF76}"/>
              </a:ext>
            </a:extLst>
          </p:cNvPr>
          <p:cNvCxnSpPr/>
          <p:nvPr/>
        </p:nvCxnSpPr>
        <p:spPr>
          <a:xfrm>
            <a:off x="5042647" y="1018311"/>
            <a:ext cx="0" cy="3721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5F8B948-3922-004A-3D33-3DFBE6288762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수분센서 예제코드</a:t>
            </a:r>
          </a:p>
        </p:txBody>
      </p:sp>
    </p:spTree>
    <p:extLst>
      <p:ext uri="{BB962C8B-B14F-4D97-AF65-F5344CB8AC3E}">
        <p14:creationId xmlns:p14="http://schemas.microsoft.com/office/powerpoint/2010/main" val="783510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</TotalTime>
  <Words>178</Words>
  <Application>Microsoft Office PowerPoint</Application>
  <PresentationFormat>화면 슬라이드 쇼(16:9)</PresentationFormat>
  <Paragraphs>43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Noto Sans KR ExtraBold</vt:lpstr>
      <vt:lpstr>Noto Sans KR Medium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호진 이</cp:lastModifiedBy>
  <cp:revision>6</cp:revision>
  <dcterms:created xsi:type="dcterms:W3CDTF">2022-02-09T03:28:42Z</dcterms:created>
  <dcterms:modified xsi:type="dcterms:W3CDTF">2024-04-16T16:20:09Z</dcterms:modified>
</cp:coreProperties>
</file>