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72" r:id="rId4"/>
    <p:sldId id="276" r:id="rId5"/>
    <p:sldId id="277" r:id="rId6"/>
    <p:sldId id="270" r:id="rId7"/>
    <p:sldId id="269" r:id="rId8"/>
    <p:sldId id="274" r:id="rId9"/>
    <p:sldId id="25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39BB7-DE2E-4158-896C-9ED450981427}" v="26" dt="2022-06-25T13:49:2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D34B4D8-8EF6-4AB6-85CB-48CF160D9719}"/>
    <pc:docChg chg="modSld sldOrd">
      <pc:chgData name="이 호진" userId="e7b51f9e24c37788" providerId="LiveId" clId="{5D34B4D8-8EF6-4AB6-85CB-48CF160D9719}" dt="2022-05-14T13:35:31.898" v="4" actId="1076"/>
      <pc:docMkLst>
        <pc:docMk/>
      </pc:docMkLst>
      <pc:sldChg chg="addSp modSp mod ord">
        <pc:chgData name="이 호진" userId="e7b51f9e24c37788" providerId="LiveId" clId="{5D34B4D8-8EF6-4AB6-85CB-48CF160D9719}" dt="2022-05-14T13:35:31.898" v="4" actId="1076"/>
        <pc:sldMkLst>
          <pc:docMk/>
          <pc:sldMk cId="2903567767" sldId="259"/>
        </pc:sldMkLst>
        <pc:picChg chg="add mod">
          <ac:chgData name="이 호진" userId="e7b51f9e24c37788" providerId="LiveId" clId="{5D34B4D8-8EF6-4AB6-85CB-48CF160D9719}" dt="2022-05-14T13:35:31.898" v="4" actId="1076"/>
          <ac:picMkLst>
            <pc:docMk/>
            <pc:sldMk cId="2903567767" sldId="259"/>
            <ac:picMk id="3" creationId="{DE32AAD1-34BD-77DA-F013-C28DDBA99CBE}"/>
          </ac:picMkLst>
        </pc:picChg>
      </pc:sldChg>
    </pc:docChg>
  </pc:docChgLst>
  <pc:docChgLst>
    <pc:chgData name="이 호진" userId="e7b51f9e24c37788" providerId="LiveId" clId="{67E39BB7-DE2E-4158-896C-9ED450981427}"/>
    <pc:docChg chg="custSel addSld modSld sldOrd">
      <pc:chgData name="이 호진" userId="e7b51f9e24c37788" providerId="LiveId" clId="{67E39BB7-DE2E-4158-896C-9ED450981427}" dt="2022-06-25T13:49:34.103" v="191"/>
      <pc:docMkLst>
        <pc:docMk/>
      </pc:docMkLst>
      <pc:sldChg chg="delSp mod">
        <pc:chgData name="이 호진" userId="e7b51f9e24c37788" providerId="LiveId" clId="{67E39BB7-DE2E-4158-896C-9ED450981427}" dt="2022-06-25T13:48:30.822" v="152" actId="478"/>
        <pc:sldMkLst>
          <pc:docMk/>
          <pc:sldMk cId="2184666338" sldId="256"/>
        </pc:sldMkLst>
        <pc:picChg chg="del">
          <ac:chgData name="이 호진" userId="e7b51f9e24c37788" providerId="LiveId" clId="{67E39BB7-DE2E-4158-896C-9ED450981427}" dt="2022-06-25T13:48:30.822" v="152" actId="478"/>
          <ac:picMkLst>
            <pc:docMk/>
            <pc:sldMk cId="2184666338" sldId="256"/>
            <ac:picMk id="3" creationId="{1EE746C3-75A9-4143-A314-3516DD5200F1}"/>
          </ac:picMkLst>
        </pc:picChg>
      </pc:sldChg>
      <pc:sldChg chg="ord">
        <pc:chgData name="이 호진" userId="e7b51f9e24c37788" providerId="LiveId" clId="{67E39BB7-DE2E-4158-896C-9ED450981427}" dt="2022-06-25T13:48:39.402" v="154"/>
        <pc:sldMkLst>
          <pc:docMk/>
          <pc:sldMk cId="783510813" sldId="257"/>
        </pc:sldMkLst>
      </pc:sldChg>
      <pc:sldChg chg="delSp mod">
        <pc:chgData name="이 호진" userId="e7b51f9e24c37788" providerId="LiveId" clId="{67E39BB7-DE2E-4158-896C-9ED450981427}" dt="2022-06-25T13:49:20.512" v="187" actId="21"/>
        <pc:sldMkLst>
          <pc:docMk/>
          <pc:sldMk cId="3835004089" sldId="258"/>
        </pc:sldMkLst>
        <pc:picChg chg="del">
          <ac:chgData name="이 호진" userId="e7b51f9e24c37788" providerId="LiveId" clId="{67E39BB7-DE2E-4158-896C-9ED450981427}" dt="2022-06-25T13:49:20.512" v="187" actId="21"/>
          <ac:picMkLst>
            <pc:docMk/>
            <pc:sldMk cId="3835004089" sldId="258"/>
            <ac:picMk id="3" creationId="{E08C9932-D31F-40B2-B400-0B25A22E01DC}"/>
          </ac:picMkLst>
        </pc:picChg>
      </pc:sldChg>
      <pc:sldChg chg="ord">
        <pc:chgData name="이 호진" userId="e7b51f9e24c37788" providerId="LiveId" clId="{67E39BB7-DE2E-4158-896C-9ED450981427}" dt="2022-06-25T13:29:38.357" v="89"/>
        <pc:sldMkLst>
          <pc:docMk/>
          <pc:sldMk cId="2903567767" sldId="259"/>
        </pc:sldMkLst>
      </pc:sldChg>
      <pc:sldChg chg="addSp modSp mod ord">
        <pc:chgData name="이 호진" userId="e7b51f9e24c37788" providerId="LiveId" clId="{67E39BB7-DE2E-4158-896C-9ED450981427}" dt="2022-06-25T13:49:34.103" v="191"/>
        <pc:sldMkLst>
          <pc:docMk/>
          <pc:sldMk cId="1599159342" sldId="261"/>
        </pc:sldMkLst>
        <pc:spChg chg="add mod">
          <ac:chgData name="이 호진" userId="e7b51f9e24c37788" providerId="LiveId" clId="{67E39BB7-DE2E-4158-896C-9ED450981427}" dt="2022-06-25T13:49:14.503" v="183" actId="14100"/>
          <ac:spMkLst>
            <pc:docMk/>
            <pc:sldMk cId="1599159342" sldId="261"/>
            <ac:spMk id="2" creationId="{21D517F0-160B-3BD4-88DA-799211E405C3}"/>
          </ac:spMkLst>
        </pc:spChg>
        <pc:picChg chg="mod">
          <ac:chgData name="이 호진" userId="e7b51f9e24c37788" providerId="LiveId" clId="{67E39BB7-DE2E-4158-896C-9ED450981427}" dt="2022-06-25T13:49:18.348" v="186" actId="1076"/>
          <ac:picMkLst>
            <pc:docMk/>
            <pc:sldMk cId="1599159342" sldId="261"/>
            <ac:picMk id="3" creationId="{18A54DB6-961C-4DD5-883D-64BA873F0217}"/>
          </ac:picMkLst>
        </pc:picChg>
        <pc:picChg chg="add mod">
          <ac:chgData name="이 호진" userId="e7b51f9e24c37788" providerId="LiveId" clId="{67E39BB7-DE2E-4158-896C-9ED450981427}" dt="2022-06-25T13:49:23.491" v="189" actId="1076"/>
          <ac:picMkLst>
            <pc:docMk/>
            <pc:sldMk cId="1599159342" sldId="261"/>
            <ac:picMk id="10" creationId="{63D73C94-1123-E92D-DD43-822F3ECA7B7E}"/>
          </ac:picMkLst>
        </pc:picChg>
      </pc:sldChg>
      <pc:sldChg chg="ord">
        <pc:chgData name="이 호진" userId="e7b51f9e24c37788" providerId="LiveId" clId="{67E39BB7-DE2E-4158-896C-9ED450981427}" dt="2022-06-25T13:49:34.103" v="191"/>
        <pc:sldMkLst>
          <pc:docMk/>
          <pc:sldMk cId="3478973103" sldId="262"/>
        </pc:sldMkLst>
      </pc:sldChg>
      <pc:sldChg chg="addSp delSp modSp add mod ord">
        <pc:chgData name="이 호진" userId="e7b51f9e24c37788" providerId="LiveId" clId="{67E39BB7-DE2E-4158-896C-9ED450981427}" dt="2022-06-25T13:48:23.581" v="151" actId="1076"/>
        <pc:sldMkLst>
          <pc:docMk/>
          <pc:sldMk cId="3548201631" sldId="269"/>
        </pc:sldMkLst>
        <pc:spChg chg="add mod">
          <ac:chgData name="이 호진" userId="e7b51f9e24c37788" providerId="LiveId" clId="{67E39BB7-DE2E-4158-896C-9ED450981427}" dt="2022-06-25T13:48:23.581" v="151" actId="1076"/>
          <ac:spMkLst>
            <pc:docMk/>
            <pc:sldMk cId="3548201631" sldId="269"/>
            <ac:spMk id="5" creationId="{D164AB86-75A1-6721-1B76-30AF718C7F84}"/>
          </ac:spMkLst>
        </pc:spChg>
        <pc:spChg chg="add mod">
          <ac:chgData name="이 호진" userId="e7b51f9e24c37788" providerId="LiveId" clId="{67E39BB7-DE2E-4158-896C-9ED450981427}" dt="2022-06-25T13:48:21.366" v="150" actId="1076"/>
          <ac:spMkLst>
            <pc:docMk/>
            <pc:sldMk cId="3548201631" sldId="269"/>
            <ac:spMk id="11" creationId="{610A91E0-2064-82BB-A003-2975C6212273}"/>
          </ac:spMkLst>
        </pc:spChg>
        <pc:picChg chg="add mod">
          <ac:chgData name="이 호진" userId="e7b51f9e24c37788" providerId="LiveId" clId="{67E39BB7-DE2E-4158-896C-9ED450981427}" dt="2022-06-25T13:28:42.101" v="87" actId="1076"/>
          <ac:picMkLst>
            <pc:docMk/>
            <pc:sldMk cId="3548201631" sldId="269"/>
            <ac:picMk id="3" creationId="{45022669-0777-836F-1947-0DF1512277DD}"/>
          </ac:picMkLst>
        </pc:picChg>
        <pc:picChg chg="add del mod">
          <ac:chgData name="이 호진" userId="e7b51f9e24c37788" providerId="LiveId" clId="{67E39BB7-DE2E-4158-896C-9ED450981427}" dt="2022-06-25T13:47:47.364" v="114" actId="21"/>
          <ac:picMkLst>
            <pc:docMk/>
            <pc:sldMk cId="3548201631" sldId="269"/>
            <ac:picMk id="10" creationId="{A1647753-2C01-A38F-932B-01170478E1EC}"/>
          </ac:picMkLst>
        </pc:picChg>
      </pc:sldChg>
      <pc:sldChg chg="addSp modSp add mod ord">
        <pc:chgData name="이 호진" userId="e7b51f9e24c37788" providerId="LiveId" clId="{67E39BB7-DE2E-4158-896C-9ED450981427}" dt="2022-06-25T13:46:23.793" v="105"/>
        <pc:sldMkLst>
          <pc:docMk/>
          <pc:sldMk cId="3632561398" sldId="270"/>
        </pc:sldMkLst>
        <pc:picChg chg="add mod">
          <ac:chgData name="이 호진" userId="e7b51f9e24c37788" providerId="LiveId" clId="{67E39BB7-DE2E-4158-896C-9ED450981427}" dt="2022-06-25T13:27:12.483" v="8" actId="1076"/>
          <ac:picMkLst>
            <pc:docMk/>
            <pc:sldMk cId="3632561398" sldId="270"/>
            <ac:picMk id="3" creationId="{131D769B-8967-B77C-6803-6C85FD0C772E}"/>
          </ac:picMkLst>
        </pc:picChg>
      </pc:sldChg>
      <pc:sldChg chg="addSp modSp add mod ord">
        <pc:chgData name="이 호진" userId="e7b51f9e24c37788" providerId="LiveId" clId="{67E39BB7-DE2E-4158-896C-9ED450981427}" dt="2022-06-25T13:30:00.550" v="96" actId="1076"/>
        <pc:sldMkLst>
          <pc:docMk/>
          <pc:sldMk cId="2350540704" sldId="271"/>
        </pc:sldMkLst>
        <pc:picChg chg="add mod">
          <ac:chgData name="이 호진" userId="e7b51f9e24c37788" providerId="LiveId" clId="{67E39BB7-DE2E-4158-896C-9ED450981427}" dt="2022-06-25T13:30:00.550" v="96" actId="1076"/>
          <ac:picMkLst>
            <pc:docMk/>
            <pc:sldMk cId="2350540704" sldId="271"/>
            <ac:picMk id="3" creationId="{B9F143D6-F450-DA66-91CE-4A199AF72DB4}"/>
          </ac:picMkLst>
        </pc:picChg>
      </pc:sldChg>
      <pc:sldChg chg="addSp modSp add mod ord">
        <pc:chgData name="이 호진" userId="e7b51f9e24c37788" providerId="LiveId" clId="{67E39BB7-DE2E-4158-896C-9ED450981427}" dt="2022-06-25T13:30:31.734" v="101" actId="14100"/>
        <pc:sldMkLst>
          <pc:docMk/>
          <pc:sldMk cId="2470939044" sldId="272"/>
        </pc:sldMkLst>
        <pc:picChg chg="add mod">
          <ac:chgData name="이 호진" userId="e7b51f9e24c37788" providerId="LiveId" clId="{67E39BB7-DE2E-4158-896C-9ED450981427}" dt="2022-06-25T13:30:31.734" v="101" actId="14100"/>
          <ac:picMkLst>
            <pc:docMk/>
            <pc:sldMk cId="2470939044" sldId="272"/>
            <ac:picMk id="3" creationId="{619BA784-AD11-8F43-3ADA-A1C19DE92361}"/>
          </ac:picMkLst>
        </pc:picChg>
      </pc:sldChg>
      <pc:sldChg chg="add ord">
        <pc:chgData name="이 호진" userId="e7b51f9e24c37788" providerId="LiveId" clId="{67E39BB7-DE2E-4158-896C-9ED450981427}" dt="2022-06-25T13:27:24.099" v="13"/>
        <pc:sldMkLst>
          <pc:docMk/>
          <pc:sldMk cId="4159973779" sldId="273"/>
        </pc:sldMkLst>
      </pc:sldChg>
      <pc:sldChg chg="addSp modSp add mod">
        <pc:chgData name="이 호진" userId="e7b51f9e24c37788" providerId="LiveId" clId="{67E39BB7-DE2E-4158-896C-9ED450981427}" dt="2022-06-25T13:47:50.901" v="116" actId="1076"/>
        <pc:sldMkLst>
          <pc:docMk/>
          <pc:sldMk cId="2787201282" sldId="274"/>
        </pc:sldMkLst>
        <pc:picChg chg="add mod">
          <ac:chgData name="이 호진" userId="e7b51f9e24c37788" providerId="LiveId" clId="{67E39BB7-DE2E-4158-896C-9ED450981427}" dt="2022-06-25T13:47:41.361" v="113" actId="1076"/>
          <ac:picMkLst>
            <pc:docMk/>
            <pc:sldMk cId="2787201282" sldId="274"/>
            <ac:picMk id="3" creationId="{91504B9F-FFDF-B99B-948E-2E1CD9013DD5}"/>
          </ac:picMkLst>
        </pc:picChg>
        <pc:picChg chg="add mod">
          <ac:chgData name="이 호진" userId="e7b51f9e24c37788" providerId="LiveId" clId="{67E39BB7-DE2E-4158-896C-9ED450981427}" dt="2022-06-25T13:47:50.901" v="116" actId="1076"/>
          <ac:picMkLst>
            <pc:docMk/>
            <pc:sldMk cId="2787201282" sldId="274"/>
            <ac:picMk id="10" creationId="{DA5D4950-0C5C-504D-0756-3E6871CF8099}"/>
          </ac:picMkLst>
        </pc:picChg>
      </pc:sldChg>
      <pc:sldChg chg="add">
        <pc:chgData name="이 호진" userId="e7b51f9e24c37788" providerId="LiveId" clId="{67E39BB7-DE2E-4158-896C-9ED450981427}" dt="2022-06-25T13:30:03.136" v="98"/>
        <pc:sldMkLst>
          <pc:docMk/>
          <pc:sldMk cId="1965976181" sldId="275"/>
        </pc:sldMkLst>
      </pc:sldChg>
      <pc:sldChg chg="addSp modSp add">
        <pc:chgData name="이 호진" userId="e7b51f9e24c37788" providerId="LiveId" clId="{67E39BB7-DE2E-4158-896C-9ED450981427}" dt="2022-06-25T13:46:16.982" v="103"/>
        <pc:sldMkLst>
          <pc:docMk/>
          <pc:sldMk cId="2439839766" sldId="276"/>
        </pc:sldMkLst>
        <pc:spChg chg="add mod">
          <ac:chgData name="이 호진" userId="e7b51f9e24c37788" providerId="LiveId" clId="{67E39BB7-DE2E-4158-896C-9ED450981427}" dt="2022-06-25T13:46:16.982" v="103"/>
          <ac:spMkLst>
            <pc:docMk/>
            <pc:sldMk cId="2439839766" sldId="276"/>
            <ac:spMk id="11" creationId="{FAFD6CFC-28ED-9109-36B0-B6E23E2C28A1}"/>
          </ac:spMkLst>
        </pc:spChg>
      </pc:sldChg>
      <pc:sldChg chg="add">
        <pc:chgData name="이 호진" userId="e7b51f9e24c37788" providerId="LiveId" clId="{67E39BB7-DE2E-4158-896C-9ED450981427}" dt="2022-06-25T13:45:38.753" v="102"/>
        <pc:sldMkLst>
          <pc:docMk/>
          <pc:sldMk cId="3282716929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32AAD1-34BD-77DA-F013-C28DDBA9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1" y="726428"/>
            <a:ext cx="7442947" cy="41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A54DB6-961C-4DD5-883D-64BA873F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0" y="1340051"/>
            <a:ext cx="2968944" cy="32658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D73C94-1123-E92D-DD43-822F3EC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73" y="2086341"/>
            <a:ext cx="2219325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1599C-56E3-B76F-13BA-C70D4F6B3E5A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센서 모듈 연결</a:t>
            </a:r>
          </a:p>
        </p:txBody>
      </p:sp>
    </p:spTree>
    <p:extLst>
      <p:ext uri="{BB962C8B-B14F-4D97-AF65-F5344CB8AC3E}">
        <p14:creationId xmlns:p14="http://schemas.microsoft.com/office/powerpoint/2010/main" val="159915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0A0545-BA87-495B-9F9B-B1428765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" y="768696"/>
            <a:ext cx="8619565" cy="3880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BD8BC9-8DDC-6BC3-5FCA-52988E1A89DD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수분 감지 센서</a:t>
            </a:r>
          </a:p>
        </p:txBody>
      </p:sp>
    </p:spTree>
    <p:extLst>
      <p:ext uri="{BB962C8B-B14F-4D97-AF65-F5344CB8AC3E}">
        <p14:creationId xmlns:p14="http://schemas.microsoft.com/office/powerpoint/2010/main" val="34789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1F6090-3966-4E38-BF50-13B1BFAE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38262"/>
            <a:ext cx="6524625" cy="2466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E84109-0D72-3695-2F5D-FC271C6DBAE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25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D16ACA-0819-4419-A77C-C4290E15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4" y="1162179"/>
            <a:ext cx="7648575" cy="3448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2139B-2B88-7D6D-5493-5FEC45B4874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3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20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A3320-32AA-42C8-8738-16FE30C87E60}"/>
              </a:ext>
            </a:extLst>
          </p:cNvPr>
          <p:cNvSpPr txBox="1"/>
          <p:nvPr/>
        </p:nvSpPr>
        <p:spPr>
          <a:xfrm>
            <a:off x="477371" y="907676"/>
            <a:ext cx="2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LCD</a:t>
            </a:r>
            <a:r>
              <a:rPr lang="ko-KR" altLang="en-US" dirty="0"/>
              <a:t>에 표시하기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63244-7A9B-4742-A7E2-22D41AA6D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24" y="712694"/>
            <a:ext cx="6580099" cy="3946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0BB1FC-1C76-AFB6-14DA-05E8D74AAE1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5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BED244-3EFD-44BB-9C5D-FBCE3A0C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52500"/>
            <a:ext cx="7934325" cy="323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8A1754-C541-6853-4EB8-D53257E4934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76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7ABBA-E8CD-462B-B659-5FD6C11C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747837"/>
            <a:ext cx="4076700" cy="1647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79E4DC-387B-B879-635C-C8CBFC2B60F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428F8D-08B6-453A-8ADD-4D565EFD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3" y="977814"/>
            <a:ext cx="7239000" cy="2847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EB0503-0212-4A41-8841-A1F6FE860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9" y="2401801"/>
            <a:ext cx="4785752" cy="2381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E23140-6F44-4AAC-B198-B10C6EDF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35" y="3111933"/>
            <a:ext cx="3242142" cy="1586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C4FBAA-0C02-2BBE-6010-E09AFC208B23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4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60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F143D6-F450-DA66-91CE-4A199AF7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602228"/>
            <a:ext cx="5546823" cy="44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4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9BA784-AD11-8F43-3ADA-A1C19DE9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642598"/>
            <a:ext cx="4000502" cy="29308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B9D52-F121-06A9-40B1-EDC20AEFAF3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습도센서</a:t>
            </a:r>
          </a:p>
        </p:txBody>
      </p:sp>
    </p:spTree>
    <p:extLst>
      <p:ext uri="{BB962C8B-B14F-4D97-AF65-F5344CB8AC3E}">
        <p14:creationId xmlns:p14="http://schemas.microsoft.com/office/powerpoint/2010/main" val="24709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53C74F-134D-118E-F150-C5D85D1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6" y="1648453"/>
            <a:ext cx="5466228" cy="3023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D6CFC-28ED-9109-36B0-B6E23E2C28A1}"/>
              </a:ext>
            </a:extLst>
          </p:cNvPr>
          <p:cNvSpPr txBox="1"/>
          <p:nvPr/>
        </p:nvSpPr>
        <p:spPr>
          <a:xfrm>
            <a:off x="438063" y="878690"/>
            <a:ext cx="628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https://www.tinkercad.com/things/b9RoAKtQKtN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686C2-F91D-709B-BBD4-ECD46DEBD372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습도센서</a:t>
            </a:r>
          </a:p>
        </p:txBody>
      </p:sp>
    </p:spTree>
    <p:extLst>
      <p:ext uri="{BB962C8B-B14F-4D97-AF65-F5344CB8AC3E}">
        <p14:creationId xmlns:p14="http://schemas.microsoft.com/office/powerpoint/2010/main" val="243983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D87C24-26BA-EC01-5F8F-C11BD4C9BEBE}"/>
              </a:ext>
            </a:extLst>
          </p:cNvPr>
          <p:cNvSpPr txBox="1"/>
          <p:nvPr/>
        </p:nvSpPr>
        <p:spPr>
          <a:xfrm>
            <a:off x="403413" y="1018311"/>
            <a:ext cx="4222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아날로그핀 0번을 지정한다.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 = A0;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읽기 위해 시리얼 모니터를 사용할 것을 설정.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CFCF-D101-FEF2-47EA-FBE218BD126B}"/>
              </a:ext>
            </a:extLst>
          </p:cNvPr>
          <p:cNvSpPr txBox="1"/>
          <p:nvPr/>
        </p:nvSpPr>
        <p:spPr>
          <a:xfrm>
            <a:off x="5419165" y="1018311"/>
            <a:ext cx="2998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; // </a:t>
            </a:r>
            <a:r>
              <a:rPr lang="ko-KR" altLang="en-US" sz="1200" dirty="0" err="1"/>
              <a:t>센서값을</a:t>
            </a:r>
            <a:r>
              <a:rPr lang="ko-KR" altLang="en-US" sz="1200" dirty="0"/>
              <a:t> 저장할 변수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 아날로그를 입력 받음 (0~1023)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FlexPin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시리얼 모니터로 출력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라는 텍스트를 프린트한다.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sensor</a:t>
            </a:r>
            <a:r>
              <a:rPr lang="ko-KR" altLang="en-US" sz="1200" dirty="0"/>
              <a:t>: ");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flexVal의</a:t>
            </a:r>
            <a:r>
              <a:rPr lang="ko-KR" altLang="en-US" sz="1200" dirty="0"/>
              <a:t> 값을 </a:t>
            </a:r>
            <a:r>
              <a:rPr lang="ko-KR" altLang="en-US" sz="1200" dirty="0" err="1"/>
              <a:t>출력후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한다.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FlexVal</a:t>
            </a:r>
            <a:r>
              <a:rPr lang="ko-KR" altLang="en-US" sz="1200" dirty="0"/>
              <a:t>); 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B0115A-AB05-63AA-5E87-2E3B2C08AF76}"/>
              </a:ext>
            </a:extLst>
          </p:cNvPr>
          <p:cNvCxnSpPr/>
          <p:nvPr/>
        </p:nvCxnSpPr>
        <p:spPr>
          <a:xfrm>
            <a:off x="5042647" y="1018311"/>
            <a:ext cx="0" cy="372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750A34-5EDE-5581-4327-1AC4942E67A5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32827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1D769B-8967-B77C-6803-6C85FD0C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4" y="739961"/>
            <a:ext cx="8518712" cy="41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6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022669-0777-836F-1947-0DF15122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28" y="1082238"/>
            <a:ext cx="3556187" cy="3301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4AB86-75A1-6721-1B76-30AF718C7F84}"/>
              </a:ext>
            </a:extLst>
          </p:cNvPr>
          <p:cNvSpPr txBox="1"/>
          <p:nvPr/>
        </p:nvSpPr>
        <p:spPr>
          <a:xfrm>
            <a:off x="380159" y="897572"/>
            <a:ext cx="385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수분에 의한 값이 변화는 가변저항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AAA3E-8E75-0F4F-EB1C-715E8495F34C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수분 감지 센서</a:t>
            </a:r>
          </a:p>
        </p:txBody>
      </p:sp>
    </p:spTree>
    <p:extLst>
      <p:ext uri="{BB962C8B-B14F-4D97-AF65-F5344CB8AC3E}">
        <p14:creationId xmlns:p14="http://schemas.microsoft.com/office/powerpoint/2010/main" val="354820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04B9F-FFDF-B99B-948E-2E1CD901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5" y="1166252"/>
            <a:ext cx="4783739" cy="3284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4950-0C5C-504D-0756-3E6871CF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57" y="932189"/>
            <a:ext cx="4057650" cy="1876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55C39A-28FC-EAE3-F944-05AFA0F4A1DF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수분 감지 센서</a:t>
            </a:r>
          </a:p>
        </p:txBody>
      </p:sp>
    </p:spTree>
    <p:extLst>
      <p:ext uri="{BB962C8B-B14F-4D97-AF65-F5344CB8AC3E}">
        <p14:creationId xmlns:p14="http://schemas.microsoft.com/office/powerpoint/2010/main" val="278720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63B682-2827-4F08-BAC6-2388A845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32609"/>
            <a:ext cx="7981950" cy="3990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F4A607-5420-D918-9EC5-44545A9D2BF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토양 수분 감지 센서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166</Words>
  <Application>Microsoft Office PowerPoint</Application>
  <PresentationFormat>화면 슬라이드 쇼(16:9)</PresentationFormat>
  <Paragraphs>42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2024-04-16T16:24:59Z</dcterms:modified>
</cp:coreProperties>
</file>