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03" r:id="rId3"/>
    <p:sldId id="319" r:id="rId4"/>
    <p:sldId id="320" r:id="rId5"/>
    <p:sldId id="322" r:id="rId6"/>
    <p:sldId id="323" r:id="rId7"/>
    <p:sldId id="321" r:id="rId8"/>
    <p:sldId id="256" r:id="rId9"/>
    <p:sldId id="257" r:id="rId10"/>
    <p:sldId id="324" r:id="rId11"/>
    <p:sldId id="325" r:id="rId12"/>
    <p:sldId id="32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1C035-BD70-4CDE-B137-1E0CF46B66BD}" v="55" dt="2022-07-15T01:02:30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4:10.173" v="447" actId="47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  <pc:docChgLst>
    <pc:chgData name="이 호진" userId="e7b51f9e24c37788" providerId="LiveId" clId="{B641C035-BD70-4CDE-B137-1E0CF46B66BD}"/>
    <pc:docChg chg="custSel addSld delSld modSld sldOrd">
      <pc:chgData name="이 호진" userId="e7b51f9e24c37788" providerId="LiveId" clId="{B641C035-BD70-4CDE-B137-1E0CF46B66BD}" dt="2022-07-15T01:02:38.931" v="364" actId="207"/>
      <pc:docMkLst>
        <pc:docMk/>
      </pc:docMkLst>
      <pc:sldChg chg="addSp delSp modSp mod">
        <pc:chgData name="이 호진" userId="e7b51f9e24c37788" providerId="LiveId" clId="{B641C035-BD70-4CDE-B137-1E0CF46B66BD}" dt="2022-07-06T06:17:51.135" v="340"/>
        <pc:sldMkLst>
          <pc:docMk/>
          <pc:sldMk cId="2184666338" sldId="256"/>
        </pc:sldMkLst>
        <pc:spChg chg="add mod">
          <ac:chgData name="이 호진" userId="e7b51f9e24c37788" providerId="LiveId" clId="{B641C035-BD70-4CDE-B137-1E0CF46B66BD}" dt="2022-07-06T06:17:51.135" v="340"/>
          <ac:spMkLst>
            <pc:docMk/>
            <pc:sldMk cId="2184666338" sldId="256"/>
            <ac:spMk id="2" creationId="{49F7D9E7-7311-821D-0188-631B1DB49102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4" creationId="{CA2E5569-5413-4171-8D0F-A04CD8CF3F3A}"/>
          </ac:spMkLst>
        </pc:spChg>
        <pc:spChg chg="mod">
          <ac:chgData name="이 호진" userId="e7b51f9e24c37788" providerId="LiveId" clId="{B641C035-BD70-4CDE-B137-1E0CF46B66BD}" dt="2022-07-06T06:16:11.485" v="257"/>
          <ac:spMkLst>
            <pc:docMk/>
            <pc:sldMk cId="2184666338" sldId="256"/>
            <ac:spMk id="5" creationId="{75834C09-2FCE-92EB-3FC7-F091DA552D6C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1" creationId="{3A1675A9-56F6-9C33-14FE-CB84ECBD06AF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2" creationId="{1E420CDA-3CEF-E0A6-E1BC-1E93A06CD027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3" creationId="{0BA03AB3-B26A-E100-E112-9183CD57EEC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4" creationId="{5F7653C0-D4EA-4B68-1F5F-92208E972267}"/>
          </ac:spMkLst>
        </pc:spChg>
      </pc:sldChg>
      <pc:sldChg chg="addSp delSp modSp mod">
        <pc:chgData name="이 호진" userId="e7b51f9e24c37788" providerId="LiveId" clId="{B641C035-BD70-4CDE-B137-1E0CF46B66BD}" dt="2022-07-06T06:01:22.224" v="38"/>
        <pc:sldMkLst>
          <pc:docMk/>
          <pc:sldMk cId="783510813" sldId="257"/>
        </pc:sldMkLst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0" creationId="{4FA339A8-43ED-5786-9AB1-AF1BEFD00767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1" creationId="{4158D105-5048-A296-BD0C-9F34A10AF2CF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2" creationId="{8A13D668-3EC6-3DBC-0DDF-2C46F9AB1204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3" creationId="{3CFCBEC1-0773-4C1E-F4F3-FB99F11CCFEC}"/>
          </ac:spMkLst>
        </pc:spChg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835004089" sldId="25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903567767" sldId="25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79496532" sldId="261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382315757" sldId="26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144413662" sldId="26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2810284" sldId="264"/>
        </pc:sldMkLst>
      </pc:sldChg>
      <pc:sldChg chg="addSp delSp modSp mod ord">
        <pc:chgData name="이 호진" userId="e7b51f9e24c37788" providerId="LiveId" clId="{B641C035-BD70-4CDE-B137-1E0CF46B66BD}" dt="2022-07-15T01:02:05.781" v="361" actId="207"/>
        <pc:sldMkLst>
          <pc:docMk/>
          <pc:sldMk cId="2050412638" sldId="303"/>
        </pc:sldMkLst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4" creationId="{CA2E5569-5413-4171-8D0F-A04CD8CF3F3A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6" creationId="{1E74346F-494A-A5DD-2D2F-E1EF3A275098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0" creationId="{11E5D7C1-0804-0CAB-8D9A-35836B4165C1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1" creationId="{971656A1-2B78-0B60-8A55-32D441C2E27F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2" creationId="{B0D3F341-A0F9-4DE1-DDCA-078BE233E1AD}"/>
          </ac:spMkLst>
        </pc:spChg>
        <pc:spChg chg="add mod">
          <ac:chgData name="이 호진" userId="e7b51f9e24c37788" providerId="LiveId" clId="{B641C035-BD70-4CDE-B137-1E0CF46B66BD}" dt="2022-07-15T01:02:05.781" v="361" actId="207"/>
          <ac:spMkLst>
            <pc:docMk/>
            <pc:sldMk cId="2050412638" sldId="303"/>
            <ac:spMk id="13" creationId="{927DD242-C484-857A-E523-13E3BE7975C0}"/>
          </ac:spMkLst>
        </pc:spChg>
        <pc:spChg chg="add mod">
          <ac:chgData name="이 호진" userId="e7b51f9e24c37788" providerId="LiveId" clId="{B641C035-BD70-4CDE-B137-1E0CF46B66BD}" dt="2022-07-06T06:02:21.401" v="55" actId="1076"/>
          <ac:spMkLst>
            <pc:docMk/>
            <pc:sldMk cId="2050412638" sldId="303"/>
            <ac:spMk id="14" creationId="{A765A3EE-F5C0-964E-849D-B9F7BD8874AD}"/>
          </ac:spMkLst>
        </pc:spChg>
        <pc:spChg chg="add del mod">
          <ac:chgData name="이 호진" userId="e7b51f9e24c37788" providerId="LiveId" clId="{B641C035-BD70-4CDE-B137-1E0CF46B66BD}" dt="2022-07-06T06:07:19.033" v="81" actId="21"/>
          <ac:spMkLst>
            <pc:docMk/>
            <pc:sldMk cId="2050412638" sldId="303"/>
            <ac:spMk id="16" creationId="{86169DA4-22E5-C33D-4A0C-02FAC2D20291}"/>
          </ac:spMkLst>
        </pc:spChg>
        <pc:spChg chg="add mod">
          <ac:chgData name="이 호진" userId="e7b51f9e24c37788" providerId="LiveId" clId="{B641C035-BD70-4CDE-B137-1E0CF46B66BD}" dt="2022-07-06T06:07:43.619" v="87" actId="1076"/>
          <ac:spMkLst>
            <pc:docMk/>
            <pc:sldMk cId="2050412638" sldId="303"/>
            <ac:spMk id="18" creationId="{61569F83-05A1-4BB9-00C6-CA06FA97C6C5}"/>
          </ac:spMkLst>
        </pc:spChg>
        <pc:picChg chg="add mod">
          <ac:chgData name="이 호진" userId="e7b51f9e24c37788" providerId="LiveId" clId="{B641C035-BD70-4CDE-B137-1E0CF46B66BD}" dt="2022-07-06T06:02:50.314" v="68" actId="1076"/>
          <ac:picMkLst>
            <pc:docMk/>
            <pc:sldMk cId="2050412638" sldId="303"/>
            <ac:picMk id="7170" creationId="{C21FD08A-A03A-66F3-0661-2452295954C6}"/>
          </ac:picMkLst>
        </pc:picChg>
        <pc:cxnChg chg="add mod">
          <ac:chgData name="이 호진" userId="e7b51f9e24c37788" providerId="LiveId" clId="{B641C035-BD70-4CDE-B137-1E0CF46B66BD}" dt="2022-07-06T06:07:43.619" v="87" actId="1076"/>
          <ac:cxnSpMkLst>
            <pc:docMk/>
            <pc:sldMk cId="2050412638" sldId="303"/>
            <ac:cxnSpMk id="19" creationId="{0251A4DA-53B7-C1DB-8613-7515329AE230}"/>
          </ac:cxnSpMkLst>
        </pc:cxnChg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257252403" sldId="304"/>
        </pc:sldMkLst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955478582" sldId="30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48467221" sldId="30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700430944" sldId="307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077342182" sldId="30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839264009" sldId="30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418413448" sldId="310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900176867" sldId="31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50956202" sldId="31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51520089" sldId="314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315379011" sldId="31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521998112" sldId="31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906243342" sldId="317"/>
        </pc:sldMkLst>
      </pc:sldChg>
      <pc:sldChg chg="addSp modSp mod ord">
        <pc:chgData name="이 호진" userId="e7b51f9e24c37788" providerId="LiveId" clId="{B641C035-BD70-4CDE-B137-1E0CF46B66BD}" dt="2022-07-06T05:58:16.950" v="34" actId="6549"/>
        <pc:sldMkLst>
          <pc:docMk/>
          <pc:sldMk cId="863791624" sldId="318"/>
        </pc:sldMkLst>
        <pc:spChg chg="mod">
          <ac:chgData name="이 호진" userId="e7b51f9e24c37788" providerId="LiveId" clId="{B641C035-BD70-4CDE-B137-1E0CF46B66BD}" dt="2022-07-06T05:58:10.891" v="13" actId="14100"/>
          <ac:spMkLst>
            <pc:docMk/>
            <pc:sldMk cId="863791624" sldId="318"/>
            <ac:spMk id="8" creationId="{776324C0-CFD8-4494-B7C8-160479C94901}"/>
          </ac:spMkLst>
        </pc:spChg>
        <pc:spChg chg="mod">
          <ac:chgData name="이 호진" userId="e7b51f9e24c37788" providerId="LiveId" clId="{B641C035-BD70-4CDE-B137-1E0CF46B66BD}" dt="2022-07-06T05:58:16.950" v="34" actId="6549"/>
          <ac:spMkLst>
            <pc:docMk/>
            <pc:sldMk cId="863791624" sldId="318"/>
            <ac:spMk id="9" creationId="{83A45F92-B082-4872-955B-C43A62ACE520}"/>
          </ac:spMkLst>
        </pc:spChg>
        <pc:picChg chg="add mod">
          <ac:chgData name="이 호진" userId="e7b51f9e24c37788" providerId="LiveId" clId="{B641C035-BD70-4CDE-B137-1E0CF46B66BD}" dt="2022-07-06T05:58:00.145" v="6" actId="1076"/>
          <ac:picMkLst>
            <pc:docMk/>
            <pc:sldMk cId="863791624" sldId="318"/>
            <ac:picMk id="1026" creationId="{99BA7559-D017-D019-220F-B4DE3DF8236D}"/>
          </ac:picMkLst>
        </pc:picChg>
      </pc:sldChg>
      <pc:sldChg chg="addSp modSp add mod ord">
        <pc:chgData name="이 호진" userId="e7b51f9e24c37788" providerId="LiveId" clId="{B641C035-BD70-4CDE-B137-1E0CF46B66BD}" dt="2022-07-15T01:02:38.931" v="364" actId="207"/>
        <pc:sldMkLst>
          <pc:docMk/>
          <pc:sldMk cId="1329937015" sldId="319"/>
        </pc:sldMkLst>
        <pc:spChg chg="add mod">
          <ac:chgData name="이 호진" userId="e7b51f9e24c37788" providerId="LiveId" clId="{B641C035-BD70-4CDE-B137-1E0CF46B66BD}" dt="2022-07-06T06:08:41.670" v="138" actId="14100"/>
          <ac:spMkLst>
            <pc:docMk/>
            <pc:sldMk cId="1329937015" sldId="319"/>
            <ac:spMk id="2" creationId="{C2030C6D-C81E-E243-F6F7-768BF0F7A6A1}"/>
          </ac:spMkLst>
        </pc:spChg>
        <pc:spChg chg="add mod">
          <ac:chgData name="이 호진" userId="e7b51f9e24c37788" providerId="LiveId" clId="{B641C035-BD70-4CDE-B137-1E0CF46B66BD}" dt="2022-07-15T01:02:38.931" v="364" actId="207"/>
          <ac:spMkLst>
            <pc:docMk/>
            <pc:sldMk cId="1329937015" sldId="319"/>
            <ac:spMk id="7" creationId="{3BBFF521-8FE4-2B8B-7CE6-4A74A8FEEE40}"/>
          </ac:spMkLst>
        </pc:spChg>
        <pc:picChg chg="add mod">
          <ac:chgData name="이 호진" userId="e7b51f9e24c37788" providerId="LiveId" clId="{B641C035-BD70-4CDE-B137-1E0CF46B66BD}" dt="2022-07-15T01:02:30.393" v="362" actId="1076"/>
          <ac:picMkLst>
            <pc:docMk/>
            <pc:sldMk cId="1329937015" sldId="319"/>
            <ac:picMk id="6146" creationId="{9C05101C-5560-C622-53B0-0B4B874CA01C}"/>
          </ac:picMkLst>
        </pc:picChg>
      </pc:sldChg>
      <pc:sldChg chg="addSp modSp add mod ord">
        <pc:chgData name="이 호진" userId="e7b51f9e24c37788" providerId="LiveId" clId="{B641C035-BD70-4CDE-B137-1E0CF46B66BD}" dt="2022-07-06T06:13:08.018" v="187" actId="1076"/>
        <pc:sldMkLst>
          <pc:docMk/>
          <pc:sldMk cId="2790599203" sldId="320"/>
        </pc:sldMkLst>
        <pc:spChg chg="add mod">
          <ac:chgData name="이 호진" userId="e7b51f9e24c37788" providerId="LiveId" clId="{B641C035-BD70-4CDE-B137-1E0CF46B66BD}" dt="2022-07-06T06:09:32.273" v="162" actId="14100"/>
          <ac:spMkLst>
            <pc:docMk/>
            <pc:sldMk cId="2790599203" sldId="320"/>
            <ac:spMk id="7" creationId="{15589D86-DA3F-E2A0-8AAC-CEA2B8791EDA}"/>
          </ac:spMkLst>
        </pc:spChg>
        <pc:spChg chg="add mod">
          <ac:chgData name="이 호진" userId="e7b51f9e24c37788" providerId="LiveId" clId="{B641C035-BD70-4CDE-B137-1E0CF46B66BD}" dt="2022-07-06T06:09:27.486" v="161" actId="255"/>
          <ac:spMkLst>
            <pc:docMk/>
            <pc:sldMk cId="2790599203" sldId="320"/>
            <ac:spMk id="8" creationId="{D3739FA4-4909-0720-A135-68B6C854F01B}"/>
          </ac:spMkLst>
        </pc:spChg>
        <pc:spChg chg="add mod">
          <ac:chgData name="이 호진" userId="e7b51f9e24c37788" providerId="LiveId" clId="{B641C035-BD70-4CDE-B137-1E0CF46B66BD}" dt="2022-07-06T06:13:08.018" v="187" actId="1076"/>
          <ac:spMkLst>
            <pc:docMk/>
            <pc:sldMk cId="2790599203" sldId="320"/>
            <ac:spMk id="13" creationId="{FBCB5972-10AE-B582-D4D1-277569C66839}"/>
          </ac:spMkLst>
        </pc:spChg>
        <pc:picChg chg="add mod">
          <ac:chgData name="이 호진" userId="e7b51f9e24c37788" providerId="LiveId" clId="{B641C035-BD70-4CDE-B137-1E0CF46B66BD}" dt="2022-07-06T06:12:14.342" v="169" actId="14100"/>
          <ac:picMkLst>
            <pc:docMk/>
            <pc:sldMk cId="2790599203" sldId="320"/>
            <ac:picMk id="5122" creationId="{3E377EC2-5063-7F4F-6DAD-E30AD666F49E}"/>
          </ac:picMkLst>
        </pc:picChg>
      </pc:sldChg>
      <pc:sldChg chg="addSp modSp add mod ord">
        <pc:chgData name="이 호진" userId="e7b51f9e24c37788" providerId="LiveId" clId="{B641C035-BD70-4CDE-B137-1E0CF46B66BD}" dt="2022-07-06T06:17:44.995" v="338"/>
        <pc:sldMkLst>
          <pc:docMk/>
          <pc:sldMk cId="1392741929" sldId="321"/>
        </pc:sldMkLst>
        <pc:spChg chg="add mod">
          <ac:chgData name="이 호진" userId="e7b51f9e24c37788" providerId="LiveId" clId="{B641C035-BD70-4CDE-B137-1E0CF46B66BD}" dt="2022-07-06T06:16:00.717" v="248" actId="1076"/>
          <ac:spMkLst>
            <pc:docMk/>
            <pc:sldMk cId="1392741929" sldId="321"/>
            <ac:spMk id="7" creationId="{B742D67E-BA81-9697-7F24-D3CB43609CF2}"/>
          </ac:spMkLst>
        </pc:spChg>
        <pc:picChg chg="add mod">
          <ac:chgData name="이 호진" userId="e7b51f9e24c37788" providerId="LiveId" clId="{B641C035-BD70-4CDE-B137-1E0CF46B66BD}" dt="2022-07-06T06:16:02.268" v="249" actId="1076"/>
          <ac:picMkLst>
            <pc:docMk/>
            <pc:sldMk cId="1392741929" sldId="321"/>
            <ac:picMk id="4" creationId="{364E2698-C9C4-1691-40CA-3F7DCF0B719A}"/>
          </ac:picMkLst>
        </pc:picChg>
      </pc:sldChg>
      <pc:sldChg chg="addSp modSp add mod ord">
        <pc:chgData name="이 호진" userId="e7b51f9e24c37788" providerId="LiveId" clId="{B641C035-BD70-4CDE-B137-1E0CF46B66BD}" dt="2022-07-06T06:15:00.788" v="244"/>
        <pc:sldMkLst>
          <pc:docMk/>
          <pc:sldMk cId="3073222945" sldId="322"/>
        </pc:sldMkLst>
        <pc:spChg chg="add mod">
          <ac:chgData name="이 호진" userId="e7b51f9e24c37788" providerId="LiveId" clId="{B641C035-BD70-4CDE-B137-1E0CF46B66BD}" dt="2022-07-06T06:14:52.095" v="240"/>
          <ac:spMkLst>
            <pc:docMk/>
            <pc:sldMk cId="3073222945" sldId="322"/>
            <ac:spMk id="8" creationId="{74E1F8F7-D16F-2F33-020B-2BE9F89ACA37}"/>
          </ac:spMkLst>
        </pc:spChg>
        <pc:picChg chg="add mod">
          <ac:chgData name="이 호진" userId="e7b51f9e24c37788" providerId="LiveId" clId="{B641C035-BD70-4CDE-B137-1E0CF46B66BD}" dt="2022-07-06T06:14:56.229" v="242" actId="1076"/>
          <ac:picMkLst>
            <pc:docMk/>
            <pc:sldMk cId="3073222945" sldId="322"/>
            <ac:picMk id="3" creationId="{4D449686-FEFA-6BDD-906D-6B590DC096B9}"/>
          </ac:picMkLst>
        </pc:picChg>
      </pc:sldChg>
      <pc:sldChg chg="addSp modSp add mod ord">
        <pc:chgData name="이 호진" userId="e7b51f9e24c37788" providerId="LiveId" clId="{B641C035-BD70-4CDE-B137-1E0CF46B66BD}" dt="2022-07-06T06:17:03.776" v="336"/>
        <pc:sldMkLst>
          <pc:docMk/>
          <pc:sldMk cId="804889409" sldId="323"/>
        </pc:sldMkLst>
        <pc:spChg chg="add mod">
          <ac:chgData name="이 호진" userId="e7b51f9e24c37788" providerId="LiveId" clId="{B641C035-BD70-4CDE-B137-1E0CF46B66BD}" dt="2022-07-06T06:17:03.776" v="336"/>
          <ac:spMkLst>
            <pc:docMk/>
            <pc:sldMk cId="804889409" sldId="323"/>
            <ac:spMk id="8" creationId="{B50C68A7-72B4-5DB4-E6BE-2713C6347667}"/>
          </ac:spMkLst>
        </pc:spChg>
        <pc:picChg chg="add mod">
          <ac:chgData name="이 호진" userId="e7b51f9e24c37788" providerId="LiveId" clId="{B641C035-BD70-4CDE-B137-1E0CF46B66BD}" dt="2022-07-06T06:16:54.552" v="325" actId="1076"/>
          <ac:picMkLst>
            <pc:docMk/>
            <pc:sldMk cId="804889409" sldId="323"/>
            <ac:picMk id="3" creationId="{3BD6F14B-3954-F679-C37A-EC064E8182AE}"/>
          </ac:picMkLst>
        </pc:picChg>
      </pc:sldChg>
      <pc:sldChg chg="addSp add mod">
        <pc:chgData name="이 호진" userId="e7b51f9e24c37788" providerId="LiveId" clId="{B641C035-BD70-4CDE-B137-1E0CF46B66BD}" dt="2022-07-06T06:18:31.040" v="341" actId="22"/>
        <pc:sldMkLst>
          <pc:docMk/>
          <pc:sldMk cId="816021777" sldId="324"/>
        </pc:sldMkLst>
        <pc:picChg chg="add">
          <ac:chgData name="이 호진" userId="e7b51f9e24c37788" providerId="LiveId" clId="{B641C035-BD70-4CDE-B137-1E0CF46B66BD}" dt="2022-07-06T06:18:31.040" v="341" actId="22"/>
          <ac:picMkLst>
            <pc:docMk/>
            <pc:sldMk cId="816021777" sldId="324"/>
            <ac:picMk id="3" creationId="{CF3C5400-1862-738F-6F57-9406B764F7D0}"/>
          </ac:picMkLst>
        </pc:picChg>
      </pc:sldChg>
      <pc:sldChg chg="addSp modSp add mod">
        <pc:chgData name="이 호진" userId="e7b51f9e24c37788" providerId="LiveId" clId="{B641C035-BD70-4CDE-B137-1E0CF46B66BD}" dt="2022-07-06T06:18:54.160" v="347" actId="1076"/>
        <pc:sldMkLst>
          <pc:docMk/>
          <pc:sldMk cId="3849811859" sldId="325"/>
        </pc:sldMkLst>
        <pc:picChg chg="add mod">
          <ac:chgData name="이 호진" userId="e7b51f9e24c37788" providerId="LiveId" clId="{B641C035-BD70-4CDE-B137-1E0CF46B66BD}" dt="2022-07-06T06:18:54.160" v="347" actId="1076"/>
          <ac:picMkLst>
            <pc:docMk/>
            <pc:sldMk cId="3849811859" sldId="325"/>
            <ac:picMk id="3" creationId="{C7038FE8-D8D5-675B-9972-0015D95177CE}"/>
          </ac:picMkLst>
        </pc:picChg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402414944" sldId="326"/>
        </pc:sldMkLst>
      </pc:sldChg>
      <pc:sldChg chg="addSp modSp add mod">
        <pc:chgData name="이 호진" userId="e7b51f9e24c37788" providerId="LiveId" clId="{B641C035-BD70-4CDE-B137-1E0CF46B66BD}" dt="2022-07-06T06:19:53.978" v="359" actId="14100"/>
        <pc:sldMkLst>
          <pc:docMk/>
          <pc:sldMk cId="1985045893" sldId="327"/>
        </pc:sldMkLst>
        <pc:spChg chg="add mod">
          <ac:chgData name="이 호진" userId="e7b51f9e24c37788" providerId="LiveId" clId="{B641C035-BD70-4CDE-B137-1E0CF46B66BD}" dt="2022-07-06T06:19:53.978" v="359" actId="14100"/>
          <ac:spMkLst>
            <pc:docMk/>
            <pc:sldMk cId="1985045893" sldId="327"/>
            <ac:spMk id="13" creationId="{D46323D2-1CA3-F7A2-0212-2D85266C11AB}"/>
          </ac:spMkLst>
        </pc:spChg>
        <pc:picChg chg="add mod">
          <ac:chgData name="이 호진" userId="e7b51f9e24c37788" providerId="LiveId" clId="{B641C035-BD70-4CDE-B137-1E0CF46B66BD}" dt="2022-07-06T06:19:36.934" v="354" actId="14100"/>
          <ac:picMkLst>
            <pc:docMk/>
            <pc:sldMk cId="1985045893" sldId="327"/>
            <ac:picMk id="3" creationId="{267A3BC0-1A14-45ED-7252-E9974907C5C0}"/>
          </ac:picMkLst>
        </pc:picChg>
        <pc:picChg chg="add mod ord">
          <ac:chgData name="이 호진" userId="e7b51f9e24c37788" providerId="LiveId" clId="{B641C035-BD70-4CDE-B137-1E0CF46B66BD}" dt="2022-07-06T06:19:31.116" v="353" actId="167"/>
          <ac:picMkLst>
            <pc:docMk/>
            <pc:sldMk cId="1985045893" sldId="327"/>
            <ac:picMk id="5" creationId="{F5D7470E-E957-1C93-5B26-64E2DB5BA4ED}"/>
          </ac:picMkLst>
        </pc:picChg>
      </pc:sldChg>
      <pc:sldChg chg="add">
        <pc:chgData name="이 호진" userId="e7b51f9e24c37788" providerId="LiveId" clId="{B641C035-BD70-4CDE-B137-1E0CF46B66BD}" dt="2022-07-06T06:18:36.412" v="343"/>
        <pc:sldMkLst>
          <pc:docMk/>
          <pc:sldMk cId="3386302617" sldId="328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3741138250" sldId="329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3065095" sldId="33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i2.appinventor.mit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앱 인벤터 강좌 ① &lt; 칼럼 &lt; 칼럼 &lt; 오피니언 &lt; 기사본문 - 테크월드뉴스 - 정환용 기자">
            <a:extLst>
              <a:ext uri="{FF2B5EF4-FFF2-40B4-BE49-F238E27FC236}">
                <a16:creationId xmlns:a16="http://schemas.microsoft.com/office/drawing/2014/main" id="{99BA7559-D017-D019-220F-B4DE3DF8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35" y="1516717"/>
            <a:ext cx="5230906" cy="200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9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3C5400-1862-738F-6F57-9406B764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185862"/>
            <a:ext cx="8181975" cy="2771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22A9E6-06E3-057C-C006-D715E7C9C82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크롬 브라우저 설치</a:t>
            </a:r>
          </a:p>
        </p:txBody>
      </p:sp>
    </p:spTree>
    <p:extLst>
      <p:ext uri="{BB962C8B-B14F-4D97-AF65-F5344CB8AC3E}">
        <p14:creationId xmlns:p14="http://schemas.microsoft.com/office/powerpoint/2010/main" val="81602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038FE8-D8D5-675B-9972-0015D951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7" y="1129380"/>
            <a:ext cx="8286750" cy="1409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E0FF0-8148-4278-AC91-19975C37ACE0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구글 계정 만들기</a:t>
            </a:r>
          </a:p>
        </p:txBody>
      </p:sp>
    </p:spTree>
    <p:extLst>
      <p:ext uri="{BB962C8B-B14F-4D97-AF65-F5344CB8AC3E}">
        <p14:creationId xmlns:p14="http://schemas.microsoft.com/office/powerpoint/2010/main" val="384981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D7470E-E957-1C93-5B26-64E2DB5B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23" y="1061117"/>
            <a:ext cx="4119002" cy="36450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7A3BC0-1A14-45ED-7252-E9974907C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282556"/>
            <a:ext cx="4384301" cy="847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6323D2-1CA3-F7A2-0212-2D85266C11AB}"/>
              </a:ext>
            </a:extLst>
          </p:cNvPr>
          <p:cNvSpPr txBox="1"/>
          <p:nvPr/>
        </p:nvSpPr>
        <p:spPr>
          <a:xfrm>
            <a:off x="371417" y="2427299"/>
            <a:ext cx="3227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http://ai2.appinventor.mit.edu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6596E-F07C-6B98-C6C3-7D50C98BFAB4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앱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인벤터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설치하기</a:t>
            </a:r>
          </a:p>
        </p:txBody>
      </p:sp>
    </p:spTree>
    <p:extLst>
      <p:ext uri="{BB962C8B-B14F-4D97-AF65-F5344CB8AC3E}">
        <p14:creationId xmlns:p14="http://schemas.microsoft.com/office/powerpoint/2010/main" val="198504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27DD242-C484-857A-E523-13E3BE7975C0}"/>
              </a:ext>
            </a:extLst>
          </p:cNvPr>
          <p:cNvSpPr txBox="1"/>
          <p:nvPr/>
        </p:nvSpPr>
        <p:spPr>
          <a:xfrm>
            <a:off x="371416" y="888380"/>
            <a:ext cx="8362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초기 </a:t>
            </a:r>
            <a:r>
              <a:rPr lang="ko-KR" altLang="en-US" b="1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구글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제공한 오픈 소스 웹 애플리케이션으로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지금은 </a:t>
            </a:r>
            <a:r>
              <a:rPr lang="ko-KR" altLang="en-US" b="1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매사추세츠 공과대학교</a:t>
            </a:r>
            <a:r>
              <a:rPr lang="ko-KR" altLang="en-US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의해 관리되고 있다</a:t>
            </a:r>
            <a:r>
              <a:rPr lang="en-US" altLang="ko-KR" b="0" i="0" dirty="0"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7170" name="Picture 2" descr="lookaside.fbsbx.com/lookaside/crawler/media/?me...">
            <a:extLst>
              <a:ext uri="{FF2B5EF4-FFF2-40B4-BE49-F238E27FC236}">
                <a16:creationId xmlns:a16="http://schemas.microsoft.com/office/drawing/2014/main" id="{C21FD08A-A03A-66F3-0661-24522959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7" y="21119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69F83-05A1-4BB9-00C6-CA06FA97C6C5}"/>
              </a:ext>
            </a:extLst>
          </p:cNvPr>
          <p:cNvSpPr txBox="1"/>
          <p:nvPr/>
        </p:nvSpPr>
        <p:spPr>
          <a:xfrm>
            <a:off x="3382969" y="2279124"/>
            <a:ext cx="48342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2010년 7월 구글이 개발한 초보자용 안드로이드 앱 개발 툴</a:t>
            </a:r>
          </a:p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2011년 오픈소스로 전환</a:t>
            </a:r>
          </a:p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MIT에서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확장 개발 및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운영중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0E6F0-5CAE-F7BB-8A73-D321170E72F7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앱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인벤터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1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안드로이드 아키텍처 패턴 - MVC가 뭘까?">
            <a:extLst>
              <a:ext uri="{FF2B5EF4-FFF2-40B4-BE49-F238E27FC236}">
                <a16:creationId xmlns:a16="http://schemas.microsoft.com/office/drawing/2014/main" id="{9C05101C-5560-C622-53B0-0B4B874C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948"/>
            <a:ext cx="4892903" cy="325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BFF521-8FE4-2B8B-7CE6-4A74A8FEEE40}"/>
              </a:ext>
            </a:extLst>
          </p:cNvPr>
          <p:cNvSpPr txBox="1"/>
          <p:nvPr/>
        </p:nvSpPr>
        <p:spPr>
          <a:xfrm>
            <a:off x="4155694" y="194751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컴퓨터 프로그래밍을 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처음 접하는 </a:t>
            </a:r>
            <a:r>
              <a:rPr lang="ko-KR" altLang="en-US" sz="18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사람들이 </a:t>
            </a:r>
            <a:r>
              <a:rPr lang="ko-KR" altLang="en-US" sz="1800" b="1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안드로이드</a:t>
            </a:r>
            <a:r>
              <a:rPr lang="ko-KR" altLang="en-US" sz="18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운영 체제용 응용 소프트웨어를 만들 수 있게 해준다</a:t>
            </a:r>
            <a:r>
              <a:rPr lang="en-US" altLang="ko-KR" sz="1800" b="0" i="0" dirty="0">
                <a:solidFill>
                  <a:srgbClr val="4D5156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0EB1C-DEB3-9A0E-54F1-9B5351FB8F75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안드로이드 앱 응용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개발툴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93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739FA4-4909-0720-A135-68B6C854F01B}"/>
              </a:ext>
            </a:extLst>
          </p:cNvPr>
          <p:cNvSpPr txBox="1"/>
          <p:nvPr/>
        </p:nvSpPr>
        <p:spPr>
          <a:xfrm>
            <a:off x="371417" y="913706"/>
            <a:ext cx="8052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앱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인벤터는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컴퓨터 비전공자를 대상으로 코딩 교육용 언어로 많이 사용되고 있다.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B5972-10AE-B582-D4D1-277569C66839}"/>
              </a:ext>
            </a:extLst>
          </p:cNvPr>
          <p:cNvSpPr txBox="1"/>
          <p:nvPr/>
        </p:nvSpPr>
        <p:spPr>
          <a:xfrm>
            <a:off x="4424083" y="1963742"/>
            <a:ext cx="425599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기존 텍스트 기반의 코딩이 아닌</a:t>
            </a:r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000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드래그-앤-드롭 방식</a:t>
            </a:r>
            <a:endParaRPr lang="en-US" altLang="ko-KR" sz="2000" b="1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 코딩 </a:t>
            </a:r>
            <a:endParaRPr lang="en-US" altLang="ko-KR" b="1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통하여 초보자도 쉽게 안드로이드 앱 프로그래밍을 접할 수 있다.</a:t>
            </a:r>
          </a:p>
        </p:txBody>
      </p:sp>
      <p:pic>
        <p:nvPicPr>
          <p:cNvPr id="5122" name="Picture 2" descr="어려운 코딩 쉽게 배워요&quot;…'블록코딩', 업계서 혁신 교육도구로 입소문 &lt; 테크 &lt; 기사본문 - AI타임스">
            <a:extLst>
              <a:ext uri="{FF2B5EF4-FFF2-40B4-BE49-F238E27FC236}">
                <a16:creationId xmlns:a16="http://schemas.microsoft.com/office/drawing/2014/main" id="{3E377EC2-5063-7F4F-6DAD-E30AD666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913715"/>
            <a:ext cx="3765178" cy="251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A318E4-7E68-B3A2-F32E-CDDE57F8634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블록 코딩</a:t>
            </a:r>
          </a:p>
        </p:txBody>
      </p:sp>
    </p:spTree>
    <p:extLst>
      <p:ext uri="{BB962C8B-B14F-4D97-AF65-F5344CB8AC3E}">
        <p14:creationId xmlns:p14="http://schemas.microsoft.com/office/powerpoint/2010/main" val="279059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449686-FEFA-6BDD-906D-6B590DC0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14" y="1390393"/>
            <a:ext cx="6264649" cy="3132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8E1870-1698-A444-1215-5B89A82F46E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안드로이드 앱 개발 과정</a:t>
            </a:r>
          </a:p>
        </p:txBody>
      </p:sp>
    </p:spTree>
    <p:extLst>
      <p:ext uri="{BB962C8B-B14F-4D97-AF65-F5344CB8AC3E}">
        <p14:creationId xmlns:p14="http://schemas.microsoft.com/office/powerpoint/2010/main" val="307322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D6F14B-3954-F679-C37A-EC064E81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36" y="1267581"/>
            <a:ext cx="6711203" cy="3347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2935F7-4DE4-06AA-B065-31EE5ED572C0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준비물</a:t>
            </a:r>
          </a:p>
        </p:txBody>
      </p:sp>
    </p:spTree>
    <p:extLst>
      <p:ext uri="{BB962C8B-B14F-4D97-AF65-F5344CB8AC3E}">
        <p14:creationId xmlns:p14="http://schemas.microsoft.com/office/powerpoint/2010/main" val="8048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4E2698-C9C4-1691-40CA-3F7DCF0B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5" y="963777"/>
            <a:ext cx="7702639" cy="3922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B24F09-B16B-7F08-3364-58A6ACD7F29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웹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(web)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기반의 개발 도구</a:t>
            </a:r>
          </a:p>
        </p:txBody>
      </p:sp>
    </p:spTree>
    <p:extLst>
      <p:ext uri="{BB962C8B-B14F-4D97-AF65-F5344CB8AC3E}">
        <p14:creationId xmlns:p14="http://schemas.microsoft.com/office/powerpoint/2010/main" val="139274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11628F-6BC4-A4A0-426B-6988FD8C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44282"/>
            <a:ext cx="8153400" cy="2647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F7D9E7-7311-821D-0188-631B1DB49102}"/>
              </a:ext>
            </a:extLst>
          </p:cNvPr>
          <p:cNvSpPr txBox="1"/>
          <p:nvPr/>
        </p:nvSpPr>
        <p:spPr>
          <a:xfrm>
            <a:off x="371417" y="997669"/>
            <a:ext cx="783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구글에서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앱인벤터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”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검색합니다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http://ai2.appinventor.mit.edu/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CC9EE-6C82-6014-D2A6-90946BDA516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App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인벤터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가입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B12280-3CA9-DE85-04E6-6A4BDB25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632502"/>
            <a:ext cx="8713693" cy="41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148</Words>
  <Application>Microsoft Office PowerPoint</Application>
  <PresentationFormat>화면 슬라이드 쇼(16:9)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7</cp:revision>
  <dcterms:created xsi:type="dcterms:W3CDTF">2022-02-09T03:28:42Z</dcterms:created>
  <dcterms:modified xsi:type="dcterms:W3CDTF">2024-04-16T10:33:12Z</dcterms:modified>
</cp:coreProperties>
</file>