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28" r:id="rId3"/>
    <p:sldId id="332" r:id="rId4"/>
    <p:sldId id="331" r:id="rId5"/>
    <p:sldId id="333" r:id="rId6"/>
    <p:sldId id="33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50BBB-01F3-47F6-B1DA-A31DFBD12CFF}" v="154" dt="2022-07-06T06:37:5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06T06:20:23.115" v="360" actId="4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06T06:07:43.619" v="87" actId="1076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06T06:03:10.021" v="72" actId="21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06T06:08:44.427" v="139" actId="1076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06T06:08:44.427" v="139" actId="1076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06T06:08:18.190" v="9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  <pc:docChgLst>
    <pc:chgData name="이 호진" userId="e7b51f9e24c37788" providerId="LiveId" clId="{7E550BBB-01F3-47F6-B1DA-A31DFBD12CFF}"/>
    <pc:docChg chg="custSel addSld delSld modSld sldOrd">
      <pc:chgData name="이 호진" userId="e7b51f9e24c37788" providerId="LiveId" clId="{7E550BBB-01F3-47F6-B1DA-A31DFBD12CFF}" dt="2022-07-15T01:10:08.179" v="1623" actId="207"/>
      <pc:docMkLst>
        <pc:docMk/>
      </pc:docMkLst>
      <pc:sldChg chg="del">
        <pc:chgData name="이 호진" userId="e7b51f9e24c37788" providerId="LiveId" clId="{7E550BBB-01F3-47F6-B1DA-A31DFBD12CFF}" dt="2022-07-06T06:20:55.744" v="0" actId="47"/>
        <pc:sldMkLst>
          <pc:docMk/>
          <pc:sldMk cId="2184666338" sldId="256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783510813" sldId="257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050412638" sldId="30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29937015" sldId="319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790599203" sldId="320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92741929" sldId="321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073222945" sldId="322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04889409" sldId="32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16021777" sldId="324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849811859" sldId="325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985045893" sldId="327"/>
        </pc:sldMkLst>
      </pc:sldChg>
      <pc:sldChg chg="addSp delSp modSp mod">
        <pc:chgData name="이 호진" userId="e7b51f9e24c37788" providerId="LiveId" clId="{7E550BBB-01F3-47F6-B1DA-A31DFBD12CFF}" dt="2022-07-06T06:29:36.034" v="513" actId="1076"/>
        <pc:sldMkLst>
          <pc:docMk/>
          <pc:sldMk cId="3386302617" sldId="328"/>
        </pc:sldMkLst>
        <pc:spChg chg="add mod">
          <ac:chgData name="이 호진" userId="e7b51f9e24c37788" providerId="LiveId" clId="{7E550BBB-01F3-47F6-B1DA-A31DFBD12CFF}" dt="2022-07-06T06:25:49.764" v="215" actId="1076"/>
          <ac:spMkLst>
            <pc:docMk/>
            <pc:sldMk cId="3386302617" sldId="328"/>
            <ac:spMk id="7" creationId="{E4005561-23F8-5F5A-1152-8CD5F71F7FA8}"/>
          </ac:spMkLst>
        </pc:spChg>
        <pc:spChg chg="add mod">
          <ac:chgData name="이 호진" userId="e7b51f9e24c37788" providerId="LiveId" clId="{7E550BBB-01F3-47F6-B1DA-A31DFBD12CFF}" dt="2022-07-06T06:26:31.592" v="339" actId="1076"/>
          <ac:spMkLst>
            <pc:docMk/>
            <pc:sldMk cId="3386302617" sldId="328"/>
            <ac:spMk id="8" creationId="{38526A82-7D5E-FE00-A77C-688EAEE0BE23}"/>
          </ac:spMkLst>
        </pc:spChg>
        <pc:spChg chg="add mod">
          <ac:chgData name="이 호진" userId="e7b51f9e24c37788" providerId="LiveId" clId="{7E550BBB-01F3-47F6-B1DA-A31DFBD12CFF}" dt="2022-07-06T06:29:36.034" v="513" actId="1076"/>
          <ac:spMkLst>
            <pc:docMk/>
            <pc:sldMk cId="3386302617" sldId="328"/>
            <ac:spMk id="9" creationId="{B5D09C4C-3E3F-9F5E-C616-83D5C51D338A}"/>
          </ac:spMkLst>
        </pc:spChg>
        <pc:spChg chg="add del mod">
          <ac:chgData name="이 호진" userId="e7b51f9e24c37788" providerId="LiveId" clId="{7E550BBB-01F3-47F6-B1DA-A31DFBD12CFF}" dt="2022-07-06T06:27:46.797" v="499" actId="21"/>
          <ac:spMkLst>
            <pc:docMk/>
            <pc:sldMk cId="3386302617" sldId="328"/>
            <ac:spMk id="13" creationId="{0C44855B-0C7F-CD1A-64CD-3F7C3C6A7BEE}"/>
          </ac:spMkLst>
        </pc:spChg>
        <pc:picChg chg="add del mod">
          <ac:chgData name="이 호진" userId="e7b51f9e24c37788" providerId="LiveId" clId="{7E550BBB-01F3-47F6-B1DA-A31DFBD12CFF}" dt="2022-07-06T06:27:20.616" v="473" actId="21"/>
          <ac:picMkLst>
            <pc:docMk/>
            <pc:sldMk cId="3386302617" sldId="328"/>
            <ac:picMk id="3" creationId="{8D192B18-4855-9280-353F-C645E56ABAE6}"/>
          </ac:picMkLst>
        </pc:picChg>
        <pc:picChg chg="add del mod">
          <ac:chgData name="이 호진" userId="e7b51f9e24c37788" providerId="LiveId" clId="{7E550BBB-01F3-47F6-B1DA-A31DFBD12CFF}" dt="2022-07-06T06:22:36.964" v="14" actId="21"/>
          <ac:picMkLst>
            <pc:docMk/>
            <pc:sldMk cId="3386302617" sldId="328"/>
            <ac:picMk id="5" creationId="{99995AE7-29BF-7CF8-2611-471F0497FFC2}"/>
          </ac:picMkLst>
        </pc:picChg>
        <pc:picChg chg="add mod">
          <ac:chgData name="이 호진" userId="e7b51f9e24c37788" providerId="LiveId" clId="{7E550BBB-01F3-47F6-B1DA-A31DFBD12CFF}" dt="2022-07-06T06:29:27.748" v="509" actId="1076"/>
          <ac:picMkLst>
            <pc:docMk/>
            <pc:sldMk cId="3386302617" sldId="328"/>
            <ac:picMk id="14" creationId="{ED3EB7E0-8F05-7AE0-BF5E-A273BD24F83E}"/>
          </ac:picMkLst>
        </pc:picChg>
      </pc:sldChg>
      <pc:sldChg chg="addSp delSp modSp add del mod">
        <pc:chgData name="이 호진" userId="e7b51f9e24c37788" providerId="LiveId" clId="{7E550BBB-01F3-47F6-B1DA-A31DFBD12CFF}" dt="2022-07-06T06:38:54.064" v="1621" actId="47"/>
        <pc:sldMkLst>
          <pc:docMk/>
          <pc:sldMk cId="3566905767" sldId="329"/>
        </pc:sldMkLst>
        <pc:picChg chg="add del mod">
          <ac:chgData name="이 호진" userId="e7b51f9e24c37788" providerId="LiveId" clId="{7E550BBB-01F3-47F6-B1DA-A31DFBD12CFF}" dt="2022-07-06T06:38:29.958" v="1620" actId="478"/>
          <ac:picMkLst>
            <pc:docMk/>
            <pc:sldMk cId="3566905767" sldId="329"/>
            <ac:picMk id="3" creationId="{20447CE4-9AE3-1B67-593D-1DB07E9DBFC5}"/>
          </ac:picMkLst>
        </pc:picChg>
      </pc:sldChg>
      <pc:sldChg chg="addSp delSp modSp add mod ord">
        <pc:chgData name="이 호진" userId="e7b51f9e24c37788" providerId="LiveId" clId="{7E550BBB-01F3-47F6-B1DA-A31DFBD12CFF}" dt="2022-07-06T06:25:13.901" v="173" actId="20577"/>
        <pc:sldMkLst>
          <pc:docMk/>
          <pc:sldMk cId="4258199299" sldId="330"/>
        </pc:sldMkLst>
        <pc:spChg chg="add mod">
          <ac:chgData name="이 호진" userId="e7b51f9e24c37788" providerId="LiveId" clId="{7E550BBB-01F3-47F6-B1DA-A31DFBD12CFF}" dt="2022-07-06T06:22:54.981" v="46" actId="14100"/>
          <ac:spMkLst>
            <pc:docMk/>
            <pc:sldMk cId="4258199299" sldId="330"/>
            <ac:spMk id="2" creationId="{817D4054-2ABE-B29F-9DDA-2BB3F9D48110}"/>
          </ac:spMkLst>
        </pc:spChg>
        <pc:spChg chg="add mod">
          <ac:chgData name="이 호진" userId="e7b51f9e24c37788" providerId="LiveId" clId="{7E550BBB-01F3-47F6-B1DA-A31DFBD12CFF}" dt="2022-07-06T06:25:06.216" v="170" actId="14100"/>
          <ac:spMkLst>
            <pc:docMk/>
            <pc:sldMk cId="4258199299" sldId="330"/>
            <ac:spMk id="3" creationId="{DE82512D-7BC9-A431-94B4-80D218C2EB5E}"/>
          </ac:spMkLst>
        </pc:spChg>
        <pc:spChg chg="add mod">
          <ac:chgData name="이 호진" userId="e7b51f9e24c37788" providerId="LiveId" clId="{7E550BBB-01F3-47F6-B1DA-A31DFBD12CFF}" dt="2022-07-06T06:25:13.901" v="173" actId="20577"/>
          <ac:spMkLst>
            <pc:docMk/>
            <pc:sldMk cId="4258199299" sldId="330"/>
            <ac:spMk id="8" creationId="{19C1AA6E-080D-6A84-2FCB-7BAC66EF2D3F}"/>
          </ac:spMkLst>
        </pc:spChg>
        <pc:picChg chg="add mod">
          <ac:chgData name="이 호진" userId="e7b51f9e24c37788" providerId="LiveId" clId="{7E550BBB-01F3-47F6-B1DA-A31DFBD12CFF}" dt="2022-07-06T06:25:03.105" v="169" actId="14100"/>
          <ac:picMkLst>
            <pc:docMk/>
            <pc:sldMk cId="4258199299" sldId="330"/>
            <ac:picMk id="5" creationId="{56A4ACC1-A4F9-69F5-EE14-7E1A7BF5AC9F}"/>
          </ac:picMkLst>
        </pc:picChg>
        <pc:picChg chg="add del mod">
          <ac:chgData name="이 호진" userId="e7b51f9e24c37788" providerId="LiveId" clId="{7E550BBB-01F3-47F6-B1DA-A31DFBD12CFF}" dt="2022-07-06T06:24:54.216" v="166" actId="478"/>
          <ac:picMkLst>
            <pc:docMk/>
            <pc:sldMk cId="4258199299" sldId="330"/>
            <ac:picMk id="7" creationId="{61564E50-5912-C8BC-8C73-4A57E22ADE40}"/>
          </ac:picMkLst>
        </pc:picChg>
      </pc:sldChg>
      <pc:sldChg chg="addSp delSp modSp add mod ord">
        <pc:chgData name="이 호진" userId="e7b51f9e24c37788" providerId="LiveId" clId="{7E550BBB-01F3-47F6-B1DA-A31DFBD12CFF}" dt="2022-07-15T01:09:52.043" v="1622" actId="207"/>
        <pc:sldMkLst>
          <pc:docMk/>
          <pc:sldMk cId="965025720" sldId="331"/>
        </pc:sldMkLst>
        <pc:spChg chg="add del mod">
          <ac:chgData name="이 호진" userId="e7b51f9e24c37788" providerId="LiveId" clId="{7E550BBB-01F3-47F6-B1DA-A31DFBD12CFF}" dt="2022-07-06T06:33:12.810" v="987" actId="21"/>
          <ac:spMkLst>
            <pc:docMk/>
            <pc:sldMk cId="965025720" sldId="331"/>
            <ac:spMk id="2" creationId="{8A1CB8C3-BB17-74A2-D327-9EBC1DA4C95B}"/>
          </ac:spMkLst>
        </pc:spChg>
        <pc:spChg chg="add mod">
          <ac:chgData name="이 호진" userId="e7b51f9e24c37788" providerId="LiveId" clId="{7E550BBB-01F3-47F6-B1DA-A31DFBD12CFF}" dt="2022-07-06T06:33:37.528" v="1005" actId="255"/>
          <ac:spMkLst>
            <pc:docMk/>
            <pc:sldMk cId="965025720" sldId="331"/>
            <ac:spMk id="3" creationId="{2A62214A-EA77-66D1-DCFA-84058DD05A74}"/>
          </ac:spMkLst>
        </pc:spChg>
        <pc:spChg chg="add mod">
          <ac:chgData name="이 호진" userId="e7b51f9e24c37788" providerId="LiveId" clId="{7E550BBB-01F3-47F6-B1DA-A31DFBD12CFF}" dt="2022-07-15T01:09:52.043" v="1622" actId="207"/>
          <ac:spMkLst>
            <pc:docMk/>
            <pc:sldMk cId="965025720" sldId="331"/>
            <ac:spMk id="4" creationId="{BDE7A464-936F-D7E9-2CE8-5F62DED73693}"/>
          </ac:spMkLst>
        </pc:spChg>
        <pc:picChg chg="add del mod">
          <ac:chgData name="이 호진" userId="e7b51f9e24c37788" providerId="LiveId" clId="{7E550BBB-01F3-47F6-B1DA-A31DFBD12CFF}" dt="2022-07-06T06:34:12.430" v="1199" actId="478"/>
          <ac:picMkLst>
            <pc:docMk/>
            <pc:sldMk cId="965025720" sldId="331"/>
            <ac:picMk id="7" creationId="{6914A4E7-D4D6-1CD0-8312-B0A66A6374B7}"/>
          </ac:picMkLst>
        </pc:picChg>
        <pc:picChg chg="add mod">
          <ac:chgData name="이 호진" userId="e7b51f9e24c37788" providerId="LiveId" clId="{7E550BBB-01F3-47F6-B1DA-A31DFBD12CFF}" dt="2022-07-06T06:35:29.070" v="1207" actId="1076"/>
          <ac:picMkLst>
            <pc:docMk/>
            <pc:sldMk cId="965025720" sldId="331"/>
            <ac:picMk id="3074" creationId="{75604603-F9D0-33B1-B6AE-9F2CB2349A3F}"/>
          </ac:picMkLst>
        </pc:picChg>
      </pc:sldChg>
      <pc:sldChg chg="addSp delSp modSp add mod ord">
        <pc:chgData name="이 호진" userId="e7b51f9e24c37788" providerId="LiveId" clId="{7E550BBB-01F3-47F6-B1DA-A31DFBD12CFF}" dt="2022-07-06T06:33:21.620" v="990" actId="14100"/>
        <pc:sldMkLst>
          <pc:docMk/>
          <pc:sldMk cId="2225197451" sldId="332"/>
        </pc:sldMkLst>
        <pc:spChg chg="add mod">
          <ac:chgData name="이 호진" userId="e7b51f9e24c37788" providerId="LiveId" clId="{7E550BBB-01F3-47F6-B1DA-A31DFBD12CFF}" dt="2022-07-06T06:30:11.262" v="519" actId="1076"/>
          <ac:spMkLst>
            <pc:docMk/>
            <pc:sldMk cId="2225197451" sldId="332"/>
            <ac:spMk id="7" creationId="{03C23C55-1DF2-5606-7D29-715FA9A90D8E}"/>
          </ac:spMkLst>
        </pc:spChg>
        <pc:spChg chg="add mod">
          <ac:chgData name="이 호진" userId="e7b51f9e24c37788" providerId="LiveId" clId="{7E550BBB-01F3-47F6-B1DA-A31DFBD12CFF}" dt="2022-07-06T06:32:14.070" v="716" actId="1076"/>
          <ac:spMkLst>
            <pc:docMk/>
            <pc:sldMk cId="2225197451" sldId="332"/>
            <ac:spMk id="13" creationId="{E22E5E34-B5C2-B2AE-BBC8-23B01CF5447C}"/>
          </ac:spMkLst>
        </pc:spChg>
        <pc:spChg chg="add mod">
          <ac:chgData name="이 호진" userId="e7b51f9e24c37788" providerId="LiveId" clId="{7E550BBB-01F3-47F6-B1DA-A31DFBD12CFF}" dt="2022-07-06T06:33:21.620" v="990" actId="14100"/>
          <ac:spMkLst>
            <pc:docMk/>
            <pc:sldMk cId="2225197451" sldId="332"/>
            <ac:spMk id="14" creationId="{3E8F2DBF-9907-AB33-AEA9-4946F34C3733}"/>
          </ac:spMkLst>
        </pc:spChg>
        <pc:picChg chg="add del mod">
          <ac:chgData name="이 호진" userId="e7b51f9e24c37788" providerId="LiveId" clId="{7E550BBB-01F3-47F6-B1DA-A31DFBD12CFF}" dt="2022-07-06T06:29:19.834" v="505" actId="21"/>
          <ac:picMkLst>
            <pc:docMk/>
            <pc:sldMk cId="2225197451" sldId="332"/>
            <ac:picMk id="1026" creationId="{CEB6E8A4-E492-EF9E-22D1-C0CDFF0A25B0}"/>
          </ac:picMkLst>
        </pc:picChg>
        <pc:picChg chg="add mod">
          <ac:chgData name="이 호진" userId="e7b51f9e24c37788" providerId="LiveId" clId="{7E550BBB-01F3-47F6-B1DA-A31DFBD12CFF}" dt="2022-07-06T06:30:08.202" v="518" actId="1076"/>
          <ac:picMkLst>
            <pc:docMk/>
            <pc:sldMk cId="2225197451" sldId="332"/>
            <ac:picMk id="1028" creationId="{2FD83EAA-F285-8F8D-6A47-C3A870624E96}"/>
          </ac:picMkLst>
        </pc:picChg>
      </pc:sldChg>
      <pc:sldChg chg="addSp delSp modSp add mod ord">
        <pc:chgData name="이 호진" userId="e7b51f9e24c37788" providerId="LiveId" clId="{7E550BBB-01F3-47F6-B1DA-A31DFBD12CFF}" dt="2022-07-15T01:10:08.179" v="1623" actId="207"/>
        <pc:sldMkLst>
          <pc:docMk/>
          <pc:sldMk cId="220165930" sldId="333"/>
        </pc:sldMkLst>
        <pc:spChg chg="add mod">
          <ac:chgData name="이 호진" userId="e7b51f9e24c37788" providerId="LiveId" clId="{7E550BBB-01F3-47F6-B1DA-A31DFBD12CFF}" dt="2022-07-06T06:37:06.542" v="1461" actId="1076"/>
          <ac:spMkLst>
            <pc:docMk/>
            <pc:sldMk cId="220165930" sldId="333"/>
            <ac:spMk id="2" creationId="{1F125398-8A9C-F48B-7FE2-D79333C628D4}"/>
          </ac:spMkLst>
        </pc:spChg>
        <pc:spChg chg="add mod">
          <ac:chgData name="이 호진" userId="e7b51f9e24c37788" providerId="LiveId" clId="{7E550BBB-01F3-47F6-B1DA-A31DFBD12CFF}" dt="2022-07-15T01:10:08.179" v="1623" actId="207"/>
          <ac:spMkLst>
            <pc:docMk/>
            <pc:sldMk cId="220165930" sldId="333"/>
            <ac:spMk id="3" creationId="{9DD50DB8-A8F8-271E-0B04-82C83D9EE9B9}"/>
          </ac:spMkLst>
        </pc:spChg>
        <pc:spChg chg="add mod">
          <ac:chgData name="이 호진" userId="e7b51f9e24c37788" providerId="LiveId" clId="{7E550BBB-01F3-47F6-B1DA-A31DFBD12CFF}" dt="2022-07-06T06:35:58.268" v="1227" actId="6549"/>
          <ac:spMkLst>
            <pc:docMk/>
            <pc:sldMk cId="220165930" sldId="333"/>
            <ac:spMk id="7" creationId="{116513D3-A489-0062-A508-E5CEAD621F38}"/>
          </ac:spMkLst>
        </pc:spChg>
        <pc:picChg chg="add mod">
          <ac:chgData name="이 호진" userId="e7b51f9e24c37788" providerId="LiveId" clId="{7E550BBB-01F3-47F6-B1DA-A31DFBD12CFF}" dt="2022-07-06T06:38:23.977" v="1618" actId="1076"/>
          <ac:picMkLst>
            <pc:docMk/>
            <pc:sldMk cId="220165930" sldId="333"/>
            <ac:picMk id="5" creationId="{9589F9CD-1913-C6A1-8F79-666C1FB4B631}"/>
          </ac:picMkLst>
        </pc:picChg>
        <pc:picChg chg="add del mod">
          <ac:chgData name="이 호진" userId="e7b51f9e24c37788" providerId="LiveId" clId="{7E550BBB-01F3-47F6-B1DA-A31DFBD12CFF}" dt="2022-07-06T06:38:01.920" v="1612" actId="478"/>
          <ac:picMkLst>
            <pc:docMk/>
            <pc:sldMk cId="220165930" sldId="333"/>
            <ac:picMk id="9" creationId="{D46287BE-6713-22E1-9747-60CF86378C5A}"/>
          </ac:picMkLst>
        </pc:picChg>
      </pc:sldChg>
      <pc:sldChg chg="add">
        <pc:chgData name="이 호진" userId="e7b51f9e24c37788" providerId="LiveId" clId="{7E550BBB-01F3-47F6-B1DA-A31DFBD12CFF}" dt="2022-07-06T06:27:40.480" v="494"/>
        <pc:sldMkLst>
          <pc:docMk/>
          <pc:sldMk cId="2082791684" sldId="3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앱 인벤터 강좌 ① &lt; 칼럼 &lt; 칼럼 &lt; 오피니언 &lt; 기사본문 - 테크월드뉴스 - 정환용 기자">
            <a:extLst>
              <a:ext uri="{FF2B5EF4-FFF2-40B4-BE49-F238E27FC236}">
                <a16:creationId xmlns:a16="http://schemas.microsoft.com/office/drawing/2014/main" id="{99BA7559-D017-D019-220F-B4DE3DF8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35" y="1516717"/>
            <a:ext cx="5230906" cy="200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526A82-7D5E-FE00-A77C-688EAEE0BE23}"/>
              </a:ext>
            </a:extLst>
          </p:cNvPr>
          <p:cNvSpPr txBox="1"/>
          <p:nvPr/>
        </p:nvSpPr>
        <p:spPr>
          <a:xfrm>
            <a:off x="401859" y="900906"/>
            <a:ext cx="769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작성한 앱을 실행하고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동작이 정확히 이루어 지는지 테스트를 수행합니다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09C4C-3E3F-9F5E-C616-83D5C51D338A}"/>
              </a:ext>
            </a:extLst>
          </p:cNvPr>
          <p:cNvSpPr txBox="1"/>
          <p:nvPr/>
        </p:nvSpPr>
        <p:spPr>
          <a:xfrm>
            <a:off x="4444252" y="1965760"/>
            <a:ext cx="437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 테스트는 기본적으로 </a:t>
            </a:r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실제 스마트폰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또는 </a:t>
            </a:r>
            <a:r>
              <a:rPr lang="ko-KR" altLang="en-US" b="1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애뮬레이터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이용하여 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4" name="Picture 2" descr="Test e collaudo? Un investimento necessario! | Blog | Citel Group">
            <a:extLst>
              <a:ext uri="{FF2B5EF4-FFF2-40B4-BE49-F238E27FC236}">
                <a16:creationId xmlns:a16="http://schemas.microsoft.com/office/drawing/2014/main" id="{ED3EB7E0-8F05-7AE0-BF5E-A273BD24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01389"/>
            <a:ext cx="3808320" cy="26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9596F-5129-3969-A8FA-DC6129A1AEB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테스트환경</a:t>
            </a:r>
          </a:p>
        </p:txBody>
      </p:sp>
    </p:spTree>
    <p:extLst>
      <p:ext uri="{BB962C8B-B14F-4D97-AF65-F5344CB8AC3E}">
        <p14:creationId xmlns:p14="http://schemas.microsoft.com/office/powerpoint/2010/main" val="33863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C23C55-1DF2-5606-7D29-715FA9A90D8E}"/>
              </a:ext>
            </a:extLst>
          </p:cNvPr>
          <p:cNvSpPr txBox="1"/>
          <p:nvPr/>
        </p:nvSpPr>
        <p:spPr>
          <a:xfrm>
            <a:off x="3203762" y="730444"/>
            <a:ext cx="273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애뮬레이터</a:t>
            </a:r>
            <a:endParaRPr lang="ko-KR" altLang="en-US" sz="3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28" name="Picture 4" descr="안드로이드 스튜디오] AVD 에뮬레이터 사용/설정 방법 총정리">
            <a:extLst>
              <a:ext uri="{FF2B5EF4-FFF2-40B4-BE49-F238E27FC236}">
                <a16:creationId xmlns:a16="http://schemas.microsoft.com/office/drawing/2014/main" id="{2FD83EAA-F285-8F8D-6A47-C3A87062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1" y="618565"/>
            <a:ext cx="2661094" cy="43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2E5E34-B5C2-B2AE-BBC8-23B01CF5447C}"/>
              </a:ext>
            </a:extLst>
          </p:cNvPr>
          <p:cNvSpPr txBox="1"/>
          <p:nvPr/>
        </p:nvSpPr>
        <p:spPr>
          <a:xfrm>
            <a:off x="3254188" y="1521588"/>
            <a:ext cx="542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에뮬레이터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en-US" altLang="ko-KR" sz="1400" b="1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Emulator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한 시스템을 복제하여 유사한 동작과 외부의 행동을 </a:t>
            </a:r>
            <a:r>
              <a:rPr lang="ko-KR" altLang="en-US" sz="1400" dirty="0">
                <a:solidFill>
                  <a:srgbClr val="202124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똑같이 따라 하려는 시스템을 말한다</a:t>
            </a:r>
            <a:r>
              <a:rPr lang="en-US" altLang="ko-KR" sz="1400" dirty="0">
                <a:solidFill>
                  <a:srgbClr val="202124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시뮬레이션과는 정 반대이다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F2DBF-9907-AB33-AEA9-4946F34C3733}"/>
              </a:ext>
            </a:extLst>
          </p:cNvPr>
          <p:cNvSpPr txBox="1"/>
          <p:nvPr/>
        </p:nvSpPr>
        <p:spPr>
          <a:xfrm>
            <a:off x="3254188" y="2723030"/>
            <a:ext cx="5627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만들어진 안드로이드 앱을 에뮬레이터를 통하여 테스트를 하면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다소 실행 시간이 느리고 일부 핸드폰의 기능을 모두 사용할 수 없는 단점이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19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E7A464-936F-D7E9-2CE8-5F62DED73693}"/>
              </a:ext>
            </a:extLst>
          </p:cNvPr>
          <p:cNvSpPr txBox="1"/>
          <p:nvPr/>
        </p:nvSpPr>
        <p:spPr>
          <a:xfrm>
            <a:off x="371417" y="896629"/>
            <a:ext cx="845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안드로이드 앱을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안정적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테스트를 수행하기 위해서는 실제 스마트폰에 전송하여 실행해 보는 것이 좋습니다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074" name="Picture 2" descr="스마트폰 - 인코덤, 생물정보 전문위키">
            <a:extLst>
              <a:ext uri="{FF2B5EF4-FFF2-40B4-BE49-F238E27FC236}">
                <a16:creationId xmlns:a16="http://schemas.microsoft.com/office/drawing/2014/main" id="{75604603-F9D0-33B1-B6AE-9F2CB234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" y="1941903"/>
            <a:ext cx="4314338" cy="22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A257C-5F70-847E-7C92-4CED38290BC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스마트폰</a:t>
            </a:r>
          </a:p>
        </p:txBody>
      </p:sp>
    </p:spTree>
    <p:extLst>
      <p:ext uri="{BB962C8B-B14F-4D97-AF65-F5344CB8AC3E}">
        <p14:creationId xmlns:p14="http://schemas.microsoft.com/office/powerpoint/2010/main" val="96502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25398-8A9C-F48B-7FE2-D79333C628D4}"/>
              </a:ext>
            </a:extLst>
          </p:cNvPr>
          <p:cNvSpPr txBox="1"/>
          <p:nvPr/>
        </p:nvSpPr>
        <p:spPr>
          <a:xfrm>
            <a:off x="405221" y="954940"/>
            <a:ext cx="846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일반적으로 만들어진 앱을 실제 스마트폰에서 테스트를 하기 위해서는 </a:t>
            </a:r>
            <a:r>
              <a:rPr lang="en-US" altLang="ko-KR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apk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파일을 전송하거나 구글 플레이스토어에 등록 심의가 되어야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50DB8-A8F8-271E-0B04-82C83D9EE9B9}"/>
              </a:ext>
            </a:extLst>
          </p:cNvPr>
          <p:cNvSpPr txBox="1"/>
          <p:nvPr/>
        </p:nvSpPr>
        <p:spPr>
          <a:xfrm>
            <a:off x="2747336" y="1875348"/>
            <a:ext cx="5641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인벤터는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만들어진 앱을 스마트폰에 쉽게 전송하고 테스트를 할 수 있는 </a:t>
            </a:r>
            <a:r>
              <a:rPr lang="en-US" altLang="ko-KR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MIT AI2 Companion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어플을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제공합니다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89F9CD-1913-C6A1-8F79-666C1FB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8" y="1755713"/>
            <a:ext cx="2026004" cy="3153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30073-4BEA-D42E-84CD-71FFB124667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앱 전송</a:t>
            </a:r>
          </a:p>
        </p:txBody>
      </p:sp>
    </p:spTree>
    <p:extLst>
      <p:ext uri="{BB962C8B-B14F-4D97-AF65-F5344CB8AC3E}">
        <p14:creationId xmlns:p14="http://schemas.microsoft.com/office/powerpoint/2010/main" val="2201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82512D-7BC9-A431-94B4-80D218C2EB5E}"/>
              </a:ext>
            </a:extLst>
          </p:cNvPr>
          <p:cNvSpPr txBox="1"/>
          <p:nvPr/>
        </p:nvSpPr>
        <p:spPr>
          <a:xfrm>
            <a:off x="371417" y="1048353"/>
            <a:ext cx="568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준비된 안드로이드 스마트폰에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MIT AI2 Companion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앱을 설치합니다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4ACC1-A4F9-69F5-EE14-7E1A7BF5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53" y="708323"/>
            <a:ext cx="2667252" cy="430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C1AA6E-080D-6A84-2FCB-7BAC66EF2D3F}"/>
              </a:ext>
            </a:extLst>
          </p:cNvPr>
          <p:cNvSpPr txBox="1"/>
          <p:nvPr/>
        </p:nvSpPr>
        <p:spPr>
          <a:xfrm>
            <a:off x="371417" y="1874014"/>
            <a:ext cx="266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https:play.google.com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E9E88-748C-ABD4-3084-BCA9B7C098C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구글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플</a:t>
            </a:r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레이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스토어</a:t>
            </a:r>
          </a:p>
        </p:txBody>
      </p:sp>
    </p:spTree>
    <p:extLst>
      <p:ext uri="{BB962C8B-B14F-4D97-AF65-F5344CB8AC3E}">
        <p14:creationId xmlns:p14="http://schemas.microsoft.com/office/powerpoint/2010/main" val="42581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140</Words>
  <Application>Microsoft Office PowerPoint</Application>
  <PresentationFormat>화면 슬라이드 쇼(16:9)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7</cp:revision>
  <dcterms:created xsi:type="dcterms:W3CDTF">2022-02-09T03:28:42Z</dcterms:created>
  <dcterms:modified xsi:type="dcterms:W3CDTF">2024-04-16T16:40:36Z</dcterms:modified>
</cp:coreProperties>
</file>