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56" r:id="rId4"/>
    <p:sldId id="261" r:id="rId5"/>
    <p:sldId id="264" r:id="rId6"/>
    <p:sldId id="257" r:id="rId7"/>
    <p:sldId id="267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47FE2-DC4B-4C09-84B3-D52FE2D957D5}" v="49" dt="2022-06-25T14:28:5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BC47FE2-DC4B-4C09-84B3-D52FE2D957D5}"/>
    <pc:docChg chg="undo custSel addSld delSld modSld sldOrd">
      <pc:chgData name="이 호진" userId="e7b51f9e24c37788" providerId="LiveId" clId="{9BC47FE2-DC4B-4C09-84B3-D52FE2D957D5}" dt="2022-06-25T14:30:03.139" v="474" actId="47"/>
      <pc:docMkLst>
        <pc:docMk/>
      </pc:docMkLst>
      <pc:sldChg chg="addSp delSp modSp mod">
        <pc:chgData name="이 호진" userId="e7b51f9e24c37788" providerId="LiveId" clId="{9BC47FE2-DC4B-4C09-84B3-D52FE2D957D5}" dt="2022-06-25T14:08:36.804" v="295" actId="1076"/>
        <pc:sldMkLst>
          <pc:docMk/>
          <pc:sldMk cId="2184666338" sldId="256"/>
        </pc:sldMkLst>
        <pc:spChg chg="add mod">
          <ac:chgData name="이 호진" userId="e7b51f9e24c37788" providerId="LiveId" clId="{9BC47FE2-DC4B-4C09-84B3-D52FE2D957D5}" dt="2022-06-25T14:08:25.428" v="291"/>
          <ac:spMkLst>
            <pc:docMk/>
            <pc:sldMk cId="2184666338" sldId="256"/>
            <ac:spMk id="10" creationId="{070C7E70-3D11-03DE-852E-F1CAE52BA4D1}"/>
          </ac:spMkLst>
        </pc:spChg>
        <pc:spChg chg="add mod">
          <ac:chgData name="이 호진" userId="e7b51f9e24c37788" providerId="LiveId" clId="{9BC47FE2-DC4B-4C09-84B3-D52FE2D957D5}" dt="2022-06-25T14:08:36.804" v="295" actId="1076"/>
          <ac:spMkLst>
            <pc:docMk/>
            <pc:sldMk cId="2184666338" sldId="256"/>
            <ac:spMk id="13" creationId="{D4A6A0A9-C800-7F51-4B99-2A9B65F8698F}"/>
          </ac:spMkLst>
        </pc:spChg>
        <pc:picChg chg="del mod">
          <ac:chgData name="이 호진" userId="e7b51f9e24c37788" providerId="LiveId" clId="{9BC47FE2-DC4B-4C09-84B3-D52FE2D957D5}" dt="2022-06-25T14:07:00.323" v="56" actId="478"/>
          <ac:picMkLst>
            <pc:docMk/>
            <pc:sldMk cId="2184666338" sldId="256"/>
            <ac:picMk id="3" creationId="{DF13760C-B052-4687-9EFC-018F7575BE22}"/>
          </ac:picMkLst>
        </pc:picChg>
        <pc:picChg chg="del">
          <ac:chgData name="이 호진" userId="e7b51f9e24c37788" providerId="LiveId" clId="{9BC47FE2-DC4B-4C09-84B3-D52FE2D957D5}" dt="2022-06-25T14:06:58.262" v="54" actId="478"/>
          <ac:picMkLst>
            <pc:docMk/>
            <pc:sldMk cId="2184666338" sldId="256"/>
            <ac:picMk id="6" creationId="{48D605A0-8D3F-438E-995C-464956C735B3}"/>
          </ac:picMkLst>
        </pc:picChg>
        <pc:picChg chg="add del">
          <ac:chgData name="이 호진" userId="e7b51f9e24c37788" providerId="LiveId" clId="{9BC47FE2-DC4B-4C09-84B3-D52FE2D957D5}" dt="2022-06-25T14:06:55.859" v="53" actId="478"/>
          <ac:picMkLst>
            <pc:docMk/>
            <pc:sldMk cId="2184666338" sldId="256"/>
            <ac:picMk id="11" creationId="{32C12868-1663-404F-8A45-8408E50E3B7E}"/>
          </ac:picMkLst>
        </pc:picChg>
        <pc:picChg chg="add mod">
          <ac:chgData name="이 호진" userId="e7b51f9e24c37788" providerId="LiveId" clId="{9BC47FE2-DC4B-4C09-84B3-D52FE2D957D5}" dt="2022-06-25T14:08:29.238" v="292"/>
          <ac:picMkLst>
            <pc:docMk/>
            <pc:sldMk cId="2184666338" sldId="256"/>
            <ac:picMk id="12" creationId="{758E2185-24F7-F7DF-0C4D-85E673B74518}"/>
          </ac:picMkLst>
        </pc:picChg>
      </pc:sldChg>
      <pc:sldChg chg="addSp delSp modSp mod">
        <pc:chgData name="이 호진" userId="e7b51f9e24c37788" providerId="LiveId" clId="{9BC47FE2-DC4B-4C09-84B3-D52FE2D957D5}" dt="2022-06-25T14:20:08.311" v="417" actId="1076"/>
        <pc:sldMkLst>
          <pc:docMk/>
          <pc:sldMk cId="783510813" sldId="257"/>
        </pc:sldMkLst>
        <pc:spChg chg="add mod">
          <ac:chgData name="이 호진" userId="e7b51f9e24c37788" providerId="LiveId" clId="{9BC47FE2-DC4B-4C09-84B3-D52FE2D957D5}" dt="2022-06-25T14:20:08.311" v="417" actId="1076"/>
          <ac:spMkLst>
            <pc:docMk/>
            <pc:sldMk cId="783510813" sldId="257"/>
            <ac:spMk id="10" creationId="{3D175068-04E4-F83D-2AB6-F36E6F1EA9D0}"/>
          </ac:spMkLst>
        </pc:spChg>
        <pc:picChg chg="del">
          <ac:chgData name="이 호진" userId="e7b51f9e24c37788" providerId="LiveId" clId="{9BC47FE2-DC4B-4C09-84B3-D52FE2D957D5}" dt="2022-06-25T14:13:49.977" v="412" actId="21"/>
          <ac:picMkLst>
            <pc:docMk/>
            <pc:sldMk cId="783510813" sldId="257"/>
            <ac:picMk id="3" creationId="{FAE2C1D0-5DFF-4533-91A6-AF89DDB030EF}"/>
          </ac:picMkLst>
        </pc:picChg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3835004089" sldId="258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2903567767" sldId="259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3214108175" sldId="260"/>
        </pc:sldMkLst>
      </pc:sldChg>
      <pc:sldChg chg="addSp modSp mod ord">
        <pc:chgData name="이 호진" userId="e7b51f9e24c37788" providerId="LiveId" clId="{9BC47FE2-DC4B-4C09-84B3-D52FE2D957D5}" dt="2022-06-25T14:11:01.482" v="315"/>
        <pc:sldMkLst>
          <pc:docMk/>
          <pc:sldMk cId="2688939934" sldId="261"/>
        </pc:sldMkLst>
        <pc:spChg chg="add mod">
          <ac:chgData name="이 호진" userId="e7b51f9e24c37788" providerId="LiveId" clId="{9BC47FE2-DC4B-4C09-84B3-D52FE2D957D5}" dt="2022-06-25T14:10:53.928" v="312" actId="255"/>
          <ac:spMkLst>
            <pc:docMk/>
            <pc:sldMk cId="2688939934" sldId="261"/>
            <ac:spMk id="2" creationId="{2066AEEE-1D38-5C89-47CF-AC9D981112C1}"/>
          </ac:spMkLst>
        </pc:spChg>
        <pc:picChg chg="mod">
          <ac:chgData name="이 호진" userId="e7b51f9e24c37788" providerId="LiveId" clId="{9BC47FE2-DC4B-4C09-84B3-D52FE2D957D5}" dt="2022-06-25T14:10:57.543" v="313" actId="1076"/>
          <ac:picMkLst>
            <pc:docMk/>
            <pc:sldMk cId="2688939934" sldId="261"/>
            <ac:picMk id="3" creationId="{25A295B6-8530-4962-AB5E-E1FA4CADBDEE}"/>
          </ac:picMkLst>
        </pc:picChg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4045567901" sldId="262"/>
        </pc:sldMkLst>
      </pc:sldChg>
      <pc:sldChg chg="del">
        <pc:chgData name="이 호진" userId="e7b51f9e24c37788" providerId="LiveId" clId="{9BC47FE2-DC4B-4C09-84B3-D52FE2D957D5}" dt="2022-06-25T14:27:17.528" v="436" actId="47"/>
        <pc:sldMkLst>
          <pc:docMk/>
          <pc:sldMk cId="2448732757" sldId="263"/>
        </pc:sldMkLst>
      </pc:sldChg>
      <pc:sldChg chg="addSp delSp modSp mod">
        <pc:chgData name="이 호진" userId="e7b51f9e24c37788" providerId="LiveId" clId="{9BC47FE2-DC4B-4C09-84B3-D52FE2D957D5}" dt="2022-06-25T14:13:54.047" v="414" actId="1076"/>
        <pc:sldMkLst>
          <pc:docMk/>
          <pc:sldMk cId="299575792" sldId="264"/>
        </pc:sldMkLst>
        <pc:spChg chg="add del mod">
          <ac:chgData name="이 호진" userId="e7b51f9e24c37788" providerId="LiveId" clId="{9BC47FE2-DC4B-4C09-84B3-D52FE2D957D5}" dt="2022-06-25T14:08:32.546" v="293" actId="21"/>
          <ac:spMkLst>
            <pc:docMk/>
            <pc:sldMk cId="299575792" sldId="264"/>
            <ac:spMk id="2" creationId="{14C339A4-3B17-9415-0737-BE3F622A946F}"/>
          </ac:spMkLst>
        </pc:spChg>
        <pc:spChg chg="add mod">
          <ac:chgData name="이 호진" userId="e7b51f9e24c37788" providerId="LiveId" clId="{9BC47FE2-DC4B-4C09-84B3-D52FE2D957D5}" dt="2022-06-25T14:13:47.523" v="411" actId="14100"/>
          <ac:spMkLst>
            <pc:docMk/>
            <pc:sldMk cId="299575792" sldId="264"/>
            <ac:spMk id="5" creationId="{83A9B78C-F56A-F045-F584-7472096ED5FC}"/>
          </ac:spMkLst>
        </pc:spChg>
        <pc:spChg chg="add mod">
          <ac:chgData name="이 호진" userId="e7b51f9e24c37788" providerId="LiveId" clId="{9BC47FE2-DC4B-4C09-84B3-D52FE2D957D5}" dt="2022-06-25T14:13:23.909" v="334" actId="6549"/>
          <ac:spMkLst>
            <pc:docMk/>
            <pc:sldMk cId="299575792" sldId="264"/>
            <ac:spMk id="10" creationId="{A748B2BB-20C5-2D5B-DB04-3115BB2D2062}"/>
          </ac:spMkLst>
        </pc:spChg>
        <pc:picChg chg="del">
          <ac:chgData name="이 호진" userId="e7b51f9e24c37788" providerId="LiveId" clId="{9BC47FE2-DC4B-4C09-84B3-D52FE2D957D5}" dt="2022-06-25T14:08:14.538" v="277" actId="478"/>
          <ac:picMkLst>
            <pc:docMk/>
            <pc:sldMk cId="299575792" sldId="264"/>
            <ac:picMk id="3" creationId="{584D8FE1-BC2D-4457-A5EA-512E0C1AE31D}"/>
          </ac:picMkLst>
        </pc:picChg>
        <pc:picChg chg="add mod">
          <ac:chgData name="이 호진" userId="e7b51f9e24c37788" providerId="LiveId" clId="{9BC47FE2-DC4B-4C09-84B3-D52FE2D957D5}" dt="2022-06-25T14:13:54.047" v="414" actId="1076"/>
          <ac:picMkLst>
            <pc:docMk/>
            <pc:sldMk cId="299575792" sldId="264"/>
            <ac:picMk id="11" creationId="{E02BECDD-2E2F-D1CB-89F9-36E1E437F11E}"/>
          </ac:picMkLst>
        </pc:picChg>
      </pc:sldChg>
      <pc:sldChg chg="addSp delSp modSp mod ord">
        <pc:chgData name="이 호진" userId="e7b51f9e24c37788" providerId="LiveId" clId="{9BC47FE2-DC4B-4C09-84B3-D52FE2D957D5}" dt="2022-06-25T14:06:45.762" v="50" actId="1076"/>
        <pc:sldMkLst>
          <pc:docMk/>
          <pc:sldMk cId="385722601" sldId="265"/>
        </pc:sldMkLst>
        <pc:spChg chg="add mod">
          <ac:chgData name="이 호진" userId="e7b51f9e24c37788" providerId="LiveId" clId="{9BC47FE2-DC4B-4C09-84B3-D52FE2D957D5}" dt="2022-06-25T14:05:55.544" v="44" actId="14100"/>
          <ac:spMkLst>
            <pc:docMk/>
            <pc:sldMk cId="385722601" sldId="265"/>
            <ac:spMk id="5" creationId="{8A6E1396-1578-3B1B-211A-BD23BEEB9D90}"/>
          </ac:spMkLst>
        </pc:spChg>
        <pc:picChg chg="add del mod">
          <ac:chgData name="이 호진" userId="e7b51f9e24c37788" providerId="LiveId" clId="{9BC47FE2-DC4B-4C09-84B3-D52FE2D957D5}" dt="2022-06-25T14:05:43.996" v="42" actId="478"/>
          <ac:picMkLst>
            <pc:docMk/>
            <pc:sldMk cId="385722601" sldId="265"/>
            <ac:picMk id="3" creationId="{B752D4ED-1C85-6FA8-B8BD-76CF11C9171B}"/>
          </ac:picMkLst>
        </pc:picChg>
        <pc:picChg chg="add mod">
          <ac:chgData name="이 호진" userId="e7b51f9e24c37788" providerId="LiveId" clId="{9BC47FE2-DC4B-4C09-84B3-D52FE2D957D5}" dt="2022-06-25T14:06:18.954" v="47" actId="1076"/>
          <ac:picMkLst>
            <pc:docMk/>
            <pc:sldMk cId="385722601" sldId="265"/>
            <ac:picMk id="10" creationId="{25FB8A37-B4A2-3AF7-2475-086F4769A6B1}"/>
          </ac:picMkLst>
        </pc:picChg>
        <pc:picChg chg="add mod">
          <ac:chgData name="이 호진" userId="e7b51f9e24c37788" providerId="LiveId" clId="{9BC47FE2-DC4B-4C09-84B3-D52FE2D957D5}" dt="2022-06-25T14:06:45.762" v="50" actId="1076"/>
          <ac:picMkLst>
            <pc:docMk/>
            <pc:sldMk cId="385722601" sldId="265"/>
            <ac:picMk id="12" creationId="{2F7AA746-2C4C-F21E-0C0E-4434CEBD1D1A}"/>
          </ac:picMkLst>
        </pc:picChg>
      </pc:sldChg>
      <pc:sldChg chg="addSp delSp modSp add mod ord">
        <pc:chgData name="이 호진" userId="e7b51f9e24c37788" providerId="LiveId" clId="{9BC47FE2-DC4B-4C09-84B3-D52FE2D957D5}" dt="2022-06-25T14:26:56.557" v="435" actId="14100"/>
        <pc:sldMkLst>
          <pc:docMk/>
          <pc:sldMk cId="2254058292" sldId="267"/>
        </pc:sldMkLst>
        <pc:picChg chg="add mod">
          <ac:chgData name="이 호진" userId="e7b51f9e24c37788" providerId="LiveId" clId="{9BC47FE2-DC4B-4C09-84B3-D52FE2D957D5}" dt="2022-06-25T14:26:53.824" v="434" actId="1076"/>
          <ac:picMkLst>
            <pc:docMk/>
            <pc:sldMk cId="2254058292" sldId="267"/>
            <ac:picMk id="3" creationId="{517F436C-6948-3AE2-AB27-92AF0D1D05E6}"/>
          </ac:picMkLst>
        </pc:picChg>
        <pc:picChg chg="add del mod">
          <ac:chgData name="이 호진" userId="e7b51f9e24c37788" providerId="LiveId" clId="{9BC47FE2-DC4B-4C09-84B3-D52FE2D957D5}" dt="2022-06-25T14:26:42.517" v="428" actId="478"/>
          <ac:picMkLst>
            <pc:docMk/>
            <pc:sldMk cId="2254058292" sldId="267"/>
            <ac:picMk id="6" creationId="{5476AF16-A497-E20A-4D7D-703F4EC46D7E}"/>
          </ac:picMkLst>
        </pc:picChg>
        <pc:picChg chg="add mod">
          <ac:chgData name="이 호진" userId="e7b51f9e24c37788" providerId="LiveId" clId="{9BC47FE2-DC4B-4C09-84B3-D52FE2D957D5}" dt="2022-06-25T14:26:56.557" v="435" actId="14100"/>
          <ac:picMkLst>
            <pc:docMk/>
            <pc:sldMk cId="2254058292" sldId="267"/>
            <ac:picMk id="11" creationId="{20D6050E-1665-33E5-2928-58706566938D}"/>
          </ac:picMkLst>
        </pc:picChg>
      </pc:sldChg>
      <pc:sldChg chg="add del">
        <pc:chgData name="이 호진" userId="e7b51f9e24c37788" providerId="LiveId" clId="{9BC47FE2-DC4B-4C09-84B3-D52FE2D957D5}" dt="2022-06-25T14:30:03.139" v="474" actId="47"/>
        <pc:sldMkLst>
          <pc:docMk/>
          <pc:sldMk cId="768924206" sldId="268"/>
        </pc:sldMkLst>
      </pc:sldChg>
      <pc:sldChg chg="addSp modSp add mod ord">
        <pc:chgData name="이 호진" userId="e7b51f9e24c37788" providerId="LiveId" clId="{9BC47FE2-DC4B-4C09-84B3-D52FE2D957D5}" dt="2022-06-25T14:29:10.210" v="473" actId="1076"/>
        <pc:sldMkLst>
          <pc:docMk/>
          <pc:sldMk cId="2859682946" sldId="269"/>
        </pc:sldMkLst>
        <pc:spChg chg="add mod">
          <ac:chgData name="이 호진" userId="e7b51f9e24c37788" providerId="LiveId" clId="{9BC47FE2-DC4B-4C09-84B3-D52FE2D957D5}" dt="2022-06-25T14:28:56.368" v="460"/>
          <ac:spMkLst>
            <pc:docMk/>
            <pc:sldMk cId="2859682946" sldId="269"/>
            <ac:spMk id="2" creationId="{C0384164-A3F4-5FC3-60E2-71D9E54B82EB}"/>
          </ac:spMkLst>
        </pc:spChg>
        <pc:spChg chg="add mod">
          <ac:chgData name="이 호진" userId="e7b51f9e24c37788" providerId="LiveId" clId="{9BC47FE2-DC4B-4C09-84B3-D52FE2D957D5}" dt="2022-06-25T14:29:10.210" v="473" actId="1076"/>
          <ac:spMkLst>
            <pc:docMk/>
            <pc:sldMk cId="2859682946" sldId="269"/>
            <ac:spMk id="3" creationId="{D4B4E259-FFCF-44D5-E3D4-4669FB303735}"/>
          </ac:spMkLst>
        </pc:spChg>
      </pc:sldChg>
      <pc:sldChg chg="add">
        <pc:chgData name="이 호진" userId="e7b51f9e24c37788" providerId="LiveId" clId="{9BC47FE2-DC4B-4C09-84B3-D52FE2D957D5}" dt="2022-06-25T14:21:52.440" v="424"/>
        <pc:sldMkLst>
          <pc:docMk/>
          <pc:sldMk cId="4193709681" sldId="270"/>
        </pc:sldMkLst>
      </pc:sldChg>
    </pc:docChg>
  </pc:docChgLst>
  <pc:docChgLst>
    <pc:chgData name="이 호진" userId="e7b51f9e24c37788" providerId="LiveId" clId="{CD8B419E-618A-41CD-A536-80BCB2241444}"/>
    <pc:docChg chg="addSld modSld sldOrd">
      <pc:chgData name="이 호진" userId="e7b51f9e24c37788" providerId="LiveId" clId="{CD8B419E-618A-41CD-A536-80BCB2241444}" dt="2022-05-14T13:27:06.236" v="9" actId="1076"/>
      <pc:docMkLst>
        <pc:docMk/>
      </pc:docMkLst>
      <pc:sldChg chg="addSp modSp add mod ord">
        <pc:chgData name="이 호진" userId="e7b51f9e24c37788" providerId="LiveId" clId="{CD8B419E-618A-41CD-A536-80BCB2241444}" dt="2022-05-14T13:27:06.236" v="9" actId="1076"/>
        <pc:sldMkLst>
          <pc:docMk/>
          <pc:sldMk cId="1828046678" sldId="266"/>
        </pc:sldMkLst>
        <pc:picChg chg="add mod">
          <ac:chgData name="이 호진" userId="e7b51f9e24c37788" providerId="LiveId" clId="{CD8B419E-618A-41CD-A536-80BCB2241444}" dt="2022-05-14T13:27:06.236" v="9" actId="1076"/>
          <ac:picMkLst>
            <pc:docMk/>
            <pc:sldMk cId="1828046678" sldId="266"/>
            <ac:picMk id="3" creationId="{1A14C63C-673D-2CEF-CDEA-A2312F4BB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14C63C-673D-2CEF-CDEA-A2312F4B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6" y="575238"/>
            <a:ext cx="8216154" cy="39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5FB8A37-B4A2-3AF7-2475-086F4769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7" y="1100719"/>
            <a:ext cx="2809875" cy="3257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7AA746-2C4C-F21E-0C0E-4434CEBD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69" y="1471513"/>
            <a:ext cx="5418916" cy="3201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E33B6-9D7E-D91C-B684-F1B08C55F20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TTP223B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정전식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터치센서</a:t>
            </a:r>
          </a:p>
        </p:txBody>
      </p:sp>
    </p:spTree>
    <p:extLst>
      <p:ext uri="{BB962C8B-B14F-4D97-AF65-F5344CB8AC3E}">
        <p14:creationId xmlns:p14="http://schemas.microsoft.com/office/powerpoint/2010/main" val="3857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58E2185-24F7-F7DF-0C4D-85E673B7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0" y="1137957"/>
            <a:ext cx="2809875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6A0A9-C800-7F51-4B99-2A9B65F8698F}"/>
              </a:ext>
            </a:extLst>
          </p:cNvPr>
          <p:cNvSpPr txBox="1"/>
          <p:nvPr/>
        </p:nvSpPr>
        <p:spPr>
          <a:xfrm>
            <a:off x="3814310" y="1416597"/>
            <a:ext cx="445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인체 몸을 통한 기전력을 기준으로 터이 여부를 검출함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센서에 사람 몸이 닿으면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흐르던 전력이 사람의 몸으로 빠져나감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5B5FE-2F39-68A4-66D3-4FA82E2EC3A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동작원리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A295B6-8530-4962-AB5E-E1FA4CAD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412813"/>
            <a:ext cx="7422776" cy="3473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FE46A-0008-18EF-5C2E-74E09B99006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회로구성</a:t>
            </a:r>
          </a:p>
        </p:txBody>
      </p:sp>
    </p:spTree>
    <p:extLst>
      <p:ext uri="{BB962C8B-B14F-4D97-AF65-F5344CB8AC3E}">
        <p14:creationId xmlns:p14="http://schemas.microsoft.com/office/powerpoint/2010/main" val="26889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A9B78C-F56A-F045-F584-7472096ED5FC}"/>
              </a:ext>
            </a:extLst>
          </p:cNvPr>
          <p:cNvSpPr txBox="1"/>
          <p:nvPr/>
        </p:nvSpPr>
        <p:spPr>
          <a:xfrm>
            <a:off x="432376" y="963534"/>
            <a:ext cx="68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접촉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비접촉을 디지털 신호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HIGH/LOW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반환 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2BECDD-2E2F-D1CB-89F9-36E1E437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87" y="2091563"/>
            <a:ext cx="2771775" cy="128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363095-21C4-69EB-46D9-064434DB70B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신호읽기</a:t>
            </a:r>
          </a:p>
        </p:txBody>
      </p:sp>
    </p:spTree>
    <p:extLst>
      <p:ext uri="{BB962C8B-B14F-4D97-AF65-F5344CB8AC3E}">
        <p14:creationId xmlns:p14="http://schemas.microsoft.com/office/powerpoint/2010/main" val="2995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175068-04E4-F83D-2AB6-F36E6F1EA9D0}"/>
              </a:ext>
            </a:extLst>
          </p:cNvPr>
          <p:cNvSpPr txBox="1"/>
          <p:nvPr/>
        </p:nvSpPr>
        <p:spPr>
          <a:xfrm>
            <a:off x="463922" y="105457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TOUCH_SENSOR = 7;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(TOUCH_SENSOR,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(TOUCH_SENSOR);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== LOW){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Touch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off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("*** </a:t>
            </a:r>
            <a:r>
              <a:rPr lang="ko-KR" altLang="en-US" sz="1200" dirty="0" err="1"/>
              <a:t>Touch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***");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CD999-8E74-96F6-9C58-B4BAF7FED08E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F436C-6948-3AE2-AB27-92AF0D1D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3415"/>
            <a:ext cx="4322669" cy="2874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D6050E-1665-33E5-2928-58706566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2" y="1323415"/>
            <a:ext cx="4272723" cy="2874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56D16-155F-3BE3-BBF1-3AD0DAAEB3E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실습확인</a:t>
            </a:r>
          </a:p>
        </p:txBody>
      </p:sp>
    </p:spTree>
    <p:extLst>
      <p:ext uri="{BB962C8B-B14F-4D97-AF65-F5344CB8AC3E}">
        <p14:creationId xmlns:p14="http://schemas.microsoft.com/office/powerpoint/2010/main" val="22540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4E259-FFCF-44D5-E3D4-4669FB303735}"/>
              </a:ext>
            </a:extLst>
          </p:cNvPr>
          <p:cNvSpPr txBox="1"/>
          <p:nvPr/>
        </p:nvSpPr>
        <p:spPr>
          <a:xfrm>
            <a:off x="449443" y="1013959"/>
            <a:ext cx="30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Touch_02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DD5F-09D9-AF5C-043F-E9FF9BC9700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터치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LED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전등켜기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68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124</Words>
  <Application>Microsoft Office PowerPoint</Application>
  <PresentationFormat>화면 슬라이드 쇼(16:9)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2024-04-16T16:40:06Z</dcterms:modified>
</cp:coreProperties>
</file>