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2" r:id="rId3"/>
    <p:sldId id="256" r:id="rId4"/>
    <p:sldId id="257" r:id="rId5"/>
    <p:sldId id="261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6EEA26-2CD1-43F6-B88A-9A19025DA750}" v="13" dt="2022-06-26T11:32:08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12" autoAdjust="0"/>
    <p:restoredTop sz="94660"/>
  </p:normalViewPr>
  <p:slideViewPr>
    <p:cSldViewPr snapToGrid="0">
      <p:cViewPr>
        <p:scale>
          <a:sx n="120" d="100"/>
          <a:sy n="120" d="100"/>
        </p:scale>
        <p:origin x="401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BAB34456-147D-47FF-867D-101FC1E65B43}"/>
    <pc:docChg chg="modSld sldOrd">
      <pc:chgData name="이 호진" userId="e7b51f9e24c37788" providerId="LiveId" clId="{BAB34456-147D-47FF-867D-101FC1E65B43}" dt="2022-05-14T13:41:11.081" v="4"/>
      <pc:docMkLst>
        <pc:docMk/>
      </pc:docMkLst>
      <pc:sldChg chg="addSp modSp mod ord">
        <pc:chgData name="이 호진" userId="e7b51f9e24c37788" providerId="LiveId" clId="{BAB34456-147D-47FF-867D-101FC1E65B43}" dt="2022-05-14T13:41:11.081" v="4"/>
        <pc:sldMkLst>
          <pc:docMk/>
          <pc:sldMk cId="2724044504" sldId="271"/>
        </pc:sldMkLst>
        <pc:picChg chg="add mod">
          <ac:chgData name="이 호진" userId="e7b51f9e24c37788" providerId="LiveId" clId="{BAB34456-147D-47FF-867D-101FC1E65B43}" dt="2022-05-14T13:41:07.196" v="2" actId="1076"/>
          <ac:picMkLst>
            <pc:docMk/>
            <pc:sldMk cId="2724044504" sldId="271"/>
            <ac:picMk id="3" creationId="{B6204CA0-7632-008F-1637-B7931548F2E0}"/>
          </ac:picMkLst>
        </pc:picChg>
      </pc:sldChg>
    </pc:docChg>
  </pc:docChgLst>
  <pc:docChgLst>
    <pc:chgData name="이 호진" userId="e7b51f9e24c37788" providerId="LiveId" clId="{0A6EEA26-2CD1-43F6-B88A-9A19025DA750}"/>
    <pc:docChg chg="undo custSel delSld modSld sldOrd">
      <pc:chgData name="이 호진" userId="e7b51f9e24c37788" providerId="LiveId" clId="{0A6EEA26-2CD1-43F6-B88A-9A19025DA750}" dt="2022-06-26T11:32:16.457" v="165" actId="47"/>
      <pc:docMkLst>
        <pc:docMk/>
      </pc:docMkLst>
      <pc:sldChg chg="addSp delSp modSp mod ord">
        <pc:chgData name="이 호진" userId="e7b51f9e24c37788" providerId="LiveId" clId="{0A6EEA26-2CD1-43F6-B88A-9A19025DA750}" dt="2022-06-26T11:30:56.681" v="136" actId="1076"/>
        <pc:sldMkLst>
          <pc:docMk/>
          <pc:sldMk cId="2184666338" sldId="256"/>
        </pc:sldMkLst>
        <pc:spChg chg="add del mod">
          <ac:chgData name="이 호진" userId="e7b51f9e24c37788" providerId="LiveId" clId="{0A6EEA26-2CD1-43F6-B88A-9A19025DA750}" dt="2022-06-26T11:29:29.061" v="106" actId="21"/>
          <ac:spMkLst>
            <pc:docMk/>
            <pc:sldMk cId="2184666338" sldId="256"/>
            <ac:spMk id="2" creationId="{2DDB5C98-8639-35EB-F6BE-7C2D7FFB2844}"/>
          </ac:spMkLst>
        </pc:spChg>
        <pc:picChg chg="del">
          <ac:chgData name="이 호진" userId="e7b51f9e24c37788" providerId="LiveId" clId="{0A6EEA26-2CD1-43F6-B88A-9A19025DA750}" dt="2022-06-26T11:29:56.725" v="121" actId="478"/>
          <ac:picMkLst>
            <pc:docMk/>
            <pc:sldMk cId="2184666338" sldId="256"/>
            <ac:picMk id="3" creationId="{33CAB903-DE6B-40F9-90E7-14304B2524D5}"/>
          </ac:picMkLst>
        </pc:picChg>
        <pc:picChg chg="add mod">
          <ac:chgData name="이 호진" userId="e7b51f9e24c37788" providerId="LiveId" clId="{0A6EEA26-2CD1-43F6-B88A-9A19025DA750}" dt="2022-06-26T11:30:52.788" v="134" actId="1076"/>
          <ac:picMkLst>
            <pc:docMk/>
            <pc:sldMk cId="2184666338" sldId="256"/>
            <ac:picMk id="6" creationId="{263D98B6-EA55-9DA9-8EF7-6D029A7E1CE0}"/>
          </ac:picMkLst>
        </pc:picChg>
        <pc:picChg chg="add mod">
          <ac:chgData name="이 호진" userId="e7b51f9e24c37788" providerId="LiveId" clId="{0A6EEA26-2CD1-43F6-B88A-9A19025DA750}" dt="2022-06-26T11:30:54.958" v="135" actId="1076"/>
          <ac:picMkLst>
            <pc:docMk/>
            <pc:sldMk cId="2184666338" sldId="256"/>
            <ac:picMk id="11" creationId="{165A334B-953D-CEFD-6852-C6B4674A53DF}"/>
          </ac:picMkLst>
        </pc:picChg>
        <pc:picChg chg="add mod">
          <ac:chgData name="이 호진" userId="e7b51f9e24c37788" providerId="LiveId" clId="{0A6EEA26-2CD1-43F6-B88A-9A19025DA750}" dt="2022-06-26T11:30:56.681" v="136" actId="1076"/>
          <ac:picMkLst>
            <pc:docMk/>
            <pc:sldMk cId="2184666338" sldId="256"/>
            <ac:picMk id="13" creationId="{3B2EA60F-AB9C-1060-46BC-34F41A1341E3}"/>
          </ac:picMkLst>
        </pc:picChg>
      </pc:sldChg>
      <pc:sldChg chg="ord">
        <pc:chgData name="이 호진" userId="e7b51f9e24c37788" providerId="LiveId" clId="{0A6EEA26-2CD1-43F6-B88A-9A19025DA750}" dt="2022-06-26T11:30:03.020" v="123"/>
        <pc:sldMkLst>
          <pc:docMk/>
          <pc:sldMk cId="783510813" sldId="257"/>
        </pc:sldMkLst>
      </pc:sldChg>
      <pc:sldChg chg="del">
        <pc:chgData name="이 호진" userId="e7b51f9e24c37788" providerId="LiveId" clId="{0A6EEA26-2CD1-43F6-B88A-9A19025DA750}" dt="2022-06-26T11:32:16.457" v="165" actId="47"/>
        <pc:sldMkLst>
          <pc:docMk/>
          <pc:sldMk cId="3835004089" sldId="258"/>
        </pc:sldMkLst>
      </pc:sldChg>
      <pc:sldChg chg="del">
        <pc:chgData name="이 호진" userId="e7b51f9e24c37788" providerId="LiveId" clId="{0A6EEA26-2CD1-43F6-B88A-9A19025DA750}" dt="2022-06-26T11:32:16.457" v="165" actId="47"/>
        <pc:sldMkLst>
          <pc:docMk/>
          <pc:sldMk cId="2903567767" sldId="259"/>
        </pc:sldMkLst>
      </pc:sldChg>
      <pc:sldChg chg="addSp delSp modSp mod">
        <pc:chgData name="이 호진" userId="e7b51f9e24c37788" providerId="LiveId" clId="{0A6EEA26-2CD1-43F6-B88A-9A19025DA750}" dt="2022-06-26T11:32:09.895" v="164" actId="1076"/>
        <pc:sldMkLst>
          <pc:docMk/>
          <pc:sldMk cId="712766183" sldId="261"/>
        </pc:sldMkLst>
        <pc:spChg chg="add mod">
          <ac:chgData name="이 호진" userId="e7b51f9e24c37788" providerId="LiveId" clId="{0A6EEA26-2CD1-43F6-B88A-9A19025DA750}" dt="2022-06-26T11:32:08.329" v="163"/>
          <ac:spMkLst>
            <pc:docMk/>
            <pc:sldMk cId="712766183" sldId="261"/>
            <ac:spMk id="10" creationId="{D3399CB6-DE83-F7EA-CD28-43C508381A49}"/>
          </ac:spMkLst>
        </pc:spChg>
        <pc:picChg chg="del">
          <ac:chgData name="이 호진" userId="e7b51f9e24c37788" providerId="LiveId" clId="{0A6EEA26-2CD1-43F6-B88A-9A19025DA750}" dt="2022-06-26T11:31:01.562" v="137" actId="478"/>
          <ac:picMkLst>
            <pc:docMk/>
            <pc:sldMk cId="712766183" sldId="261"/>
            <ac:picMk id="3" creationId="{DD255493-72FD-487B-B166-AD19E6AFD89F}"/>
          </ac:picMkLst>
        </pc:picChg>
        <pc:picChg chg="add mod">
          <ac:chgData name="이 호진" userId="e7b51f9e24c37788" providerId="LiveId" clId="{0A6EEA26-2CD1-43F6-B88A-9A19025DA750}" dt="2022-06-26T11:32:09.895" v="164" actId="1076"/>
          <ac:picMkLst>
            <pc:docMk/>
            <pc:sldMk cId="712766183" sldId="261"/>
            <ac:picMk id="5" creationId="{21C13122-B070-6706-71EE-B1B85318C9C2}"/>
          </ac:picMkLst>
        </pc:picChg>
      </pc:sldChg>
      <pc:sldChg chg="delSp mod">
        <pc:chgData name="이 호진" userId="e7b51f9e24c37788" providerId="LiveId" clId="{0A6EEA26-2CD1-43F6-B88A-9A19025DA750}" dt="2022-06-26T11:31:08.510" v="138" actId="478"/>
        <pc:sldMkLst>
          <pc:docMk/>
          <pc:sldMk cId="3853315074" sldId="262"/>
        </pc:sldMkLst>
        <pc:picChg chg="del">
          <ac:chgData name="이 호진" userId="e7b51f9e24c37788" providerId="LiveId" clId="{0A6EEA26-2CD1-43F6-B88A-9A19025DA750}" dt="2022-06-26T11:31:08.510" v="138" actId="478"/>
          <ac:picMkLst>
            <pc:docMk/>
            <pc:sldMk cId="3853315074" sldId="262"/>
            <ac:picMk id="3" creationId="{C346776A-2A34-4864-8B8D-C8E7330CB698}"/>
          </ac:picMkLst>
        </pc:picChg>
      </pc:sldChg>
      <pc:sldChg chg="del">
        <pc:chgData name="이 호진" userId="e7b51f9e24c37788" providerId="LiveId" clId="{0A6EEA26-2CD1-43F6-B88A-9A19025DA750}" dt="2022-06-26T11:31:24.208" v="139" actId="47"/>
        <pc:sldMkLst>
          <pc:docMk/>
          <pc:sldMk cId="112478182" sldId="263"/>
        </pc:sldMkLst>
      </pc:sldChg>
      <pc:sldChg chg="del">
        <pc:chgData name="이 호진" userId="e7b51f9e24c37788" providerId="LiveId" clId="{0A6EEA26-2CD1-43F6-B88A-9A19025DA750}" dt="2022-06-26T11:31:24.208" v="139" actId="47"/>
        <pc:sldMkLst>
          <pc:docMk/>
          <pc:sldMk cId="432899500" sldId="264"/>
        </pc:sldMkLst>
      </pc:sldChg>
      <pc:sldChg chg="del">
        <pc:chgData name="이 호진" userId="e7b51f9e24c37788" providerId="LiveId" clId="{0A6EEA26-2CD1-43F6-B88A-9A19025DA750}" dt="2022-06-26T11:31:24.208" v="139" actId="47"/>
        <pc:sldMkLst>
          <pc:docMk/>
          <pc:sldMk cId="893242370" sldId="265"/>
        </pc:sldMkLst>
      </pc:sldChg>
      <pc:sldChg chg="del">
        <pc:chgData name="이 호진" userId="e7b51f9e24c37788" providerId="LiveId" clId="{0A6EEA26-2CD1-43F6-B88A-9A19025DA750}" dt="2022-06-26T11:31:24.208" v="139" actId="47"/>
        <pc:sldMkLst>
          <pc:docMk/>
          <pc:sldMk cId="2496375089" sldId="266"/>
        </pc:sldMkLst>
      </pc:sldChg>
      <pc:sldChg chg="del">
        <pc:chgData name="이 호진" userId="e7b51f9e24c37788" providerId="LiveId" clId="{0A6EEA26-2CD1-43F6-B88A-9A19025DA750}" dt="2022-06-26T11:31:24.208" v="139" actId="47"/>
        <pc:sldMkLst>
          <pc:docMk/>
          <pc:sldMk cId="1515261322" sldId="267"/>
        </pc:sldMkLst>
      </pc:sldChg>
      <pc:sldChg chg="del">
        <pc:chgData name="이 호진" userId="e7b51f9e24c37788" providerId="LiveId" clId="{0A6EEA26-2CD1-43F6-B88A-9A19025DA750}" dt="2022-06-26T11:31:24.208" v="139" actId="47"/>
        <pc:sldMkLst>
          <pc:docMk/>
          <pc:sldMk cId="2722500764" sldId="268"/>
        </pc:sldMkLst>
      </pc:sldChg>
      <pc:sldChg chg="del">
        <pc:chgData name="이 호진" userId="e7b51f9e24c37788" providerId="LiveId" clId="{0A6EEA26-2CD1-43F6-B88A-9A19025DA750}" dt="2022-06-26T11:31:24.208" v="139" actId="47"/>
        <pc:sldMkLst>
          <pc:docMk/>
          <pc:sldMk cId="3059742126" sldId="269"/>
        </pc:sldMkLst>
      </pc:sldChg>
      <pc:sldChg chg="del">
        <pc:chgData name="이 호진" userId="e7b51f9e24c37788" providerId="LiveId" clId="{0A6EEA26-2CD1-43F6-B88A-9A19025DA750}" dt="2022-06-26T11:31:24.208" v="139" actId="47"/>
        <pc:sldMkLst>
          <pc:docMk/>
          <pc:sldMk cId="2877611619" sldId="270"/>
        </pc:sldMkLst>
      </pc:sldChg>
      <pc:sldChg chg="addSp modSp mod ord">
        <pc:chgData name="이 호진" userId="e7b51f9e24c37788" providerId="LiveId" clId="{0A6EEA26-2CD1-43F6-B88A-9A19025DA750}" dt="2022-06-26T11:29:54.423" v="120" actId="1076"/>
        <pc:sldMkLst>
          <pc:docMk/>
          <pc:sldMk cId="4021880443" sldId="272"/>
        </pc:sldMkLst>
        <pc:spChg chg="add mod">
          <ac:chgData name="이 호진" userId="e7b51f9e24c37788" providerId="LiveId" clId="{0A6EEA26-2CD1-43F6-B88A-9A19025DA750}" dt="2022-06-26T11:29:44.599" v="115"/>
          <ac:spMkLst>
            <pc:docMk/>
            <pc:sldMk cId="4021880443" sldId="272"/>
            <ac:spMk id="10" creationId="{A946D1C7-8A53-019C-5183-800C7FEDE175}"/>
          </ac:spMkLst>
        </pc:spChg>
        <pc:spChg chg="add mod">
          <ac:chgData name="이 호진" userId="e7b51f9e24c37788" providerId="LiveId" clId="{0A6EEA26-2CD1-43F6-B88A-9A19025DA750}" dt="2022-06-26T11:29:54.423" v="120" actId="1076"/>
          <ac:spMkLst>
            <pc:docMk/>
            <pc:sldMk cId="4021880443" sldId="272"/>
            <ac:spMk id="12" creationId="{1A8023CA-9A9B-055C-77EF-CBB61462161D}"/>
          </ac:spMkLst>
        </pc:spChg>
        <pc:picChg chg="add mod">
          <ac:chgData name="이 호진" userId="e7b51f9e24c37788" providerId="LiveId" clId="{0A6EEA26-2CD1-43F6-B88A-9A19025DA750}" dt="2022-06-26T11:28:36.244" v="7" actId="1076"/>
          <ac:picMkLst>
            <pc:docMk/>
            <pc:sldMk cId="4021880443" sldId="272"/>
            <ac:picMk id="3" creationId="{FA84DD00-40C1-1B2C-A4B0-85217CC4C204}"/>
          </ac:picMkLst>
        </pc:picChg>
        <pc:picChg chg="add mod">
          <ac:chgData name="이 호진" userId="e7b51f9e24c37788" providerId="LiveId" clId="{0A6EEA26-2CD1-43F6-B88A-9A19025DA750}" dt="2022-06-26T11:28:35.131" v="6" actId="1076"/>
          <ac:picMkLst>
            <pc:docMk/>
            <pc:sldMk cId="4021880443" sldId="272"/>
            <ac:picMk id="6" creationId="{24E0A1F9-2CCA-8CA2-D0AC-58D81B56A0D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204CA0-7632-008F-1637-B7931548F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33" y="500527"/>
            <a:ext cx="8444752" cy="414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4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84DD00-40C1-1B2C-A4B0-85217CC4C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3" y="1697691"/>
            <a:ext cx="4524375" cy="2514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E0A1F9-2CCA-8CA2-D0AC-58D81B56A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331" y="1771650"/>
            <a:ext cx="2343150" cy="2895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46D1C7-8A53-019C-5183-800C7FEDE175}"/>
              </a:ext>
            </a:extLst>
          </p:cNvPr>
          <p:cNvSpPr txBox="1"/>
          <p:nvPr/>
        </p:nvSpPr>
        <p:spPr>
          <a:xfrm>
            <a:off x="443234" y="931209"/>
            <a:ext cx="603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알코올과 에탄올 모두 검출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A9D466-802C-9D63-F06C-E5A1EE8D504B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알코올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/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에탄올 센서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(MQ-3)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188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63D98B6-EA55-9DA9-8EF7-6D029A7E1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71037" y="1962315"/>
            <a:ext cx="3171543" cy="17884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65A334B-953D-CEFD-6852-C6B4674A5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0" y="1285875"/>
            <a:ext cx="3009900" cy="12858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B2EA60F-AB9C-1060-46BC-34F41A134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426" y="2856523"/>
            <a:ext cx="1962150" cy="12477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C94CED-A78A-DD9D-E494-9212F7869439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알코올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/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에탄올 센서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(MQ-3)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4F9845C-E767-49F8-87D4-4D6B62DBC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20" y="903681"/>
            <a:ext cx="8303559" cy="3432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2BF316-E098-7ED7-03B6-C426F3D87C41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알코올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/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에탄올 센서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(MQ-3)</a:t>
            </a:r>
            <a:endParaRPr lang="ko-KR" altLang="en-US" sz="32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351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1C13122-B070-6706-71EE-B1B85318C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654" y="961465"/>
            <a:ext cx="3253456" cy="36508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A681D3-469B-8B5F-0286-90C5E8A0A62B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회로연결</a:t>
            </a:r>
          </a:p>
        </p:txBody>
      </p:sp>
    </p:spTree>
    <p:extLst>
      <p:ext uri="{BB962C8B-B14F-4D97-AF65-F5344CB8AC3E}">
        <p14:creationId xmlns:p14="http://schemas.microsoft.com/office/powerpoint/2010/main" val="712766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26</Words>
  <Application>Microsoft Office PowerPoint</Application>
  <PresentationFormat>화면 슬라이드 쇼(16:9)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Noto Sans KR ExtraBold</vt:lpstr>
      <vt:lpstr>Noto Sans KR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6</cp:revision>
  <dcterms:created xsi:type="dcterms:W3CDTF">2022-02-09T03:28:42Z</dcterms:created>
  <dcterms:modified xsi:type="dcterms:W3CDTF">2024-04-16T17:02:24Z</dcterms:modified>
</cp:coreProperties>
</file>