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748D3-4542-A9EE-9BC7-8ACBAACFE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1549A0-5664-0F40-70B1-3A26E626B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0186D-C73B-0DA7-0A2A-3DD4E233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0914-5A98-43D1-A85C-B41D029908C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71CBC-B891-547F-B941-9C0F7E84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3F5A0-E659-3A21-E413-6B3EAD16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90C3-58D8-4B71-A531-91C7E7232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8EC97-0E51-16EE-9D93-06A8AB89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A8477F-5801-0486-A29C-359F9EF2D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72E69-5763-C327-1021-A97F4F5B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0914-5A98-43D1-A85C-B41D029908C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F802D-88B1-EE55-A94E-A50DF002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409F8-ACDC-009D-D48C-297118C9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90C3-58D8-4B71-A531-91C7E7232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6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A1E5AA-4B36-0654-0FB9-66DD95176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3A987E-F347-279C-D911-40AD45A53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D2A5D-153D-02D6-7A71-CB6B856D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0914-5A98-43D1-A85C-B41D029908C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25281-2DB7-0559-030A-F70E6D82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10290-9C72-8538-A427-A35099C3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90C3-58D8-4B71-A531-91C7E7232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7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77E89-69A0-7786-729D-E091A1D6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E09A0-88F8-41E6-BF86-752D54C6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C5C69F-FF36-D202-8012-3C561599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0914-5A98-43D1-A85C-B41D029908C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5916B-256D-56EB-F03D-D75DE215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87278-A38E-B502-BF41-E2EFCB3B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90C3-58D8-4B71-A531-91C7E7232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5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DD45C-7A93-0C3F-AC33-C3F2938B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22329-8B6C-8470-288F-73C336A6F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38429-CDF5-EB4A-DB3A-3A6B68CC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0914-5A98-43D1-A85C-B41D029908C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D3351-A4BE-CC4C-CDDD-EA4C35AE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FF691-CBF1-0DBB-458D-1E76354D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90C3-58D8-4B71-A531-91C7E7232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6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38F95-3834-0B1F-36F7-5D8907C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76FAA-C8EF-EBB2-1632-7D0D27864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45D726-0C44-BC67-9957-C88AC9C37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F391C-C081-BAEB-3068-A67061C5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0914-5A98-43D1-A85C-B41D029908C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F20B8-16A2-7BAD-C142-1D3BD93F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BE6B2-B2FA-91DA-DE48-402BC559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90C3-58D8-4B71-A531-91C7E7232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2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39014-5B78-A310-5177-A5D1B95D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94D1A6-E30D-D3FF-5ED6-D53A34544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99A0BE-6B39-8067-55B6-DE52B04D0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B6D6A1-185C-7FF9-F3C3-DF37FC6CA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8917B1-F8F3-0C8B-FCF4-DC07EFCC1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803D44-3E18-8330-AC40-5282A175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0914-5A98-43D1-A85C-B41D029908C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EEA5C-509D-B3C7-D576-1A7AF244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A3F07D-C285-A434-ACB5-32B3BD9A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90C3-58D8-4B71-A531-91C7E7232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5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27332-16F2-5D22-747D-C6D737B2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651C1-9932-F0D7-0DC6-E9B41A15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0914-5A98-43D1-A85C-B41D029908C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FE85CA-E896-70D9-7283-5DC90744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EABD25-DF27-C2CC-B686-DC8A7B7B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90C3-58D8-4B71-A531-91C7E7232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5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9FD9B-D3CD-69B1-4624-F7DF64B5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0914-5A98-43D1-A85C-B41D029908C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802F3F-B577-358B-CB2F-949E5128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3F0F70-854D-E7ED-1198-DDCB5DDF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90C3-58D8-4B71-A531-91C7E7232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35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390C-5BF1-286C-3170-BCA35185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DA8AB-4323-B9EB-7AEC-144079DBD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9A88AB-C35F-F1D3-CD7E-072DDD819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7E003B-F420-F547-09EC-B4BB2E98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0914-5A98-43D1-A85C-B41D029908C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60121B-DE0C-AB52-75DF-14299C17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20F580-CAD6-A75C-2159-C146C984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90C3-58D8-4B71-A531-91C7E7232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20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B2FAE-93F1-B3E1-CBAC-AC37FBCB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1F590-5CD8-0829-E6D4-8AE9ED6D3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51C297-7B77-DD9B-A744-2AC7AE6A1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5270FA-0C06-4B65-6EF5-CB9147C4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0914-5A98-43D1-A85C-B41D029908C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BEF45-5ECE-DCEF-EE5C-FFC983FE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3EC82C-4ABA-B131-6B6B-630A2776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90C3-58D8-4B71-A531-91C7E7232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89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382B36-4166-E5F7-0BB0-A5F4D381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476D16-960F-F43A-076D-B460C4C22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1528E-67A0-2648-DBDD-6443E64B3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00914-5A98-43D1-A85C-B41D029908C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022AF-E5E7-0BBB-FFAD-F20FD62BE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D33DF-142F-4B85-C935-3E1BDE74C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890C3-58D8-4B71-A531-91C7E7232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6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D0FCF0-CA94-5BDE-EEA5-06AA3C70FF69}"/>
              </a:ext>
            </a:extLst>
          </p:cNvPr>
          <p:cNvSpPr txBox="1"/>
          <p:nvPr/>
        </p:nvSpPr>
        <p:spPr>
          <a:xfrm>
            <a:off x="432148" y="395092"/>
            <a:ext cx="7346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아두이노</a:t>
            </a:r>
            <a:r>
              <a:rPr lang="ko-KR" altLang="en-US" sz="48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나노 </a:t>
            </a:r>
            <a:r>
              <a:rPr lang="en-US" altLang="ko-KR" sz="48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IDE </a:t>
            </a:r>
            <a:r>
              <a:rPr lang="ko-KR" altLang="en-US" sz="48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92939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148173-4244-2776-D2C4-D14B0EA8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90" y="182251"/>
            <a:ext cx="11648019" cy="649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2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A4B3E0-5BDA-F5A9-E69A-E108C9A6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13" y="144150"/>
            <a:ext cx="8300574" cy="65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9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52608A-E157-85E3-71F4-350669722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85" y="168217"/>
            <a:ext cx="10479629" cy="66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와이드스크린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Noto Sans KR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호진 이</dc:creator>
  <cp:lastModifiedBy>호진 이</cp:lastModifiedBy>
  <cp:revision>1</cp:revision>
  <dcterms:created xsi:type="dcterms:W3CDTF">2023-09-14T05:58:15Z</dcterms:created>
  <dcterms:modified xsi:type="dcterms:W3CDTF">2023-09-14T06:00:22Z</dcterms:modified>
</cp:coreProperties>
</file>