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321" r:id="rId3"/>
    <p:sldId id="322" r:id="rId4"/>
    <p:sldId id="324" r:id="rId5"/>
    <p:sldId id="262" r:id="rId6"/>
    <p:sldId id="327" r:id="rId7"/>
    <p:sldId id="328" r:id="rId8"/>
    <p:sldId id="329" r:id="rId9"/>
    <p:sldId id="330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FBE04-55E2-4213-A949-B015049CFE34}" v="42" dt="2022-05-19T09:51:4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06FBE04-55E2-4213-A949-B015049CFE34}"/>
    <pc:docChg chg="custSel delSld modSld">
      <pc:chgData name="이 호진" userId="e7b51f9e24c37788" providerId="LiveId" clId="{F06FBE04-55E2-4213-A949-B015049CFE34}" dt="2022-05-19T09:51:58.655" v="445" actId="14100"/>
      <pc:docMkLst>
        <pc:docMk/>
      </pc:docMkLst>
      <pc:sldChg chg="addSp delSp modSp mod">
        <pc:chgData name="이 호진" userId="e7b51f9e24c37788" providerId="LiveId" clId="{F06FBE04-55E2-4213-A949-B015049CFE34}" dt="2022-05-13T08:20:45.319" v="386"/>
        <pc:sldMkLst>
          <pc:docMk/>
          <pc:sldMk cId="3509099526" sldId="262"/>
        </pc:sldMkLst>
        <pc:spChg chg="del">
          <ac:chgData name="이 호진" userId="e7b51f9e24c37788" providerId="LiveId" clId="{F06FBE04-55E2-4213-A949-B015049CFE34}" dt="2022-05-13T08:20:44.718" v="385" actId="478"/>
          <ac:spMkLst>
            <pc:docMk/>
            <pc:sldMk cId="3509099526" sldId="262"/>
            <ac:spMk id="7" creationId="{8AFDB01E-5359-4FE6-AB84-B5768AA6B947}"/>
          </ac:spMkLst>
        </pc:spChg>
        <pc:spChg chg="add mod">
          <ac:chgData name="이 호진" userId="e7b51f9e24c37788" providerId="LiveId" clId="{F06FBE04-55E2-4213-A949-B015049CFE34}" dt="2022-05-13T08:20:45.319" v="386"/>
          <ac:spMkLst>
            <pc:docMk/>
            <pc:sldMk cId="3509099526" sldId="262"/>
            <ac:spMk id="10" creationId="{BFFD15E6-B2CB-D30C-4AB3-457496DB841C}"/>
          </ac:spMkLst>
        </pc:spChg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2081837172" sldId="267"/>
        </pc:sldMkLst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1196785626" sldId="268"/>
        </pc:sldMkLst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1864045632" sldId="269"/>
        </pc:sldMkLst>
      </pc:sldChg>
      <pc:sldChg chg="addSp modSp mod">
        <pc:chgData name="이 호진" userId="e7b51f9e24c37788" providerId="LiveId" clId="{F06FBE04-55E2-4213-A949-B015049CFE34}" dt="2022-05-19T09:51:58.655" v="445" actId="14100"/>
        <pc:sldMkLst>
          <pc:docMk/>
          <pc:sldMk cId="4113100969" sldId="270"/>
        </pc:sldMkLst>
        <pc:spChg chg="add mod">
          <ac:chgData name="이 호진" userId="e7b51f9e24c37788" providerId="LiveId" clId="{F06FBE04-55E2-4213-A949-B015049CFE34}" dt="2022-05-19T09:51:58.655" v="445" actId="14100"/>
          <ac:spMkLst>
            <pc:docMk/>
            <pc:sldMk cId="4113100969" sldId="270"/>
            <ac:spMk id="2" creationId="{24073AD7-0D12-8269-7C11-F6698DA0259C}"/>
          </ac:spMkLst>
        </pc:spChg>
        <pc:spChg chg="add mod">
          <ac:chgData name="이 호진" userId="e7b51f9e24c37788" providerId="LiveId" clId="{F06FBE04-55E2-4213-A949-B015049CFE34}" dt="2022-05-19T09:51:30.857" v="436" actId="1076"/>
          <ac:spMkLst>
            <pc:docMk/>
            <pc:sldMk cId="4113100969" sldId="270"/>
            <ac:spMk id="3" creationId="{3ED4EDB3-63EF-9271-D23B-9FA31EFD9C88}"/>
          </ac:spMkLst>
        </pc:spChg>
        <pc:spChg chg="add mod">
          <ac:chgData name="이 호진" userId="e7b51f9e24c37788" providerId="LiveId" clId="{F06FBE04-55E2-4213-A949-B015049CFE34}" dt="2022-05-13T08:21:06.927" v="395"/>
          <ac:spMkLst>
            <pc:docMk/>
            <pc:sldMk cId="4113100969" sldId="270"/>
            <ac:spMk id="5" creationId="{C9C01BE0-4298-EB66-3A83-300ACB6124F8}"/>
          </ac:spMkLst>
        </pc:spChg>
      </pc:sldChg>
      <pc:sldChg chg="addSp delSp modSp mod">
        <pc:chgData name="이 호진" userId="e7b51f9e24c37788" providerId="LiveId" clId="{F06FBE04-55E2-4213-A949-B015049CFE34}" dt="2022-05-19T09:48:18.966" v="405" actId="113"/>
        <pc:sldMkLst>
          <pc:docMk/>
          <pc:sldMk cId="3333776415" sldId="271"/>
        </pc:sldMkLst>
        <pc:spChg chg="mod">
          <ac:chgData name="이 호진" userId="e7b51f9e24c37788" providerId="LiveId" clId="{F06FBE04-55E2-4213-A949-B015049CFE34}" dt="2022-05-13T08:20:15.181" v="376" actId="14100"/>
          <ac:spMkLst>
            <pc:docMk/>
            <pc:sldMk cId="3333776415" sldId="271"/>
            <ac:spMk id="6" creationId="{539C9EF7-D35B-4097-9672-B5B6CCA8BF71}"/>
          </ac:spMkLst>
        </pc:spChg>
        <pc:spChg chg="del">
          <ac:chgData name="이 호진" userId="e7b51f9e24c37788" providerId="LiveId" clId="{F06FBE04-55E2-4213-A949-B015049CFE34}" dt="2022-05-09T08:35:40.441" v="355" actId="478"/>
          <ac:spMkLst>
            <pc:docMk/>
            <pc:sldMk cId="3333776415" sldId="271"/>
            <ac:spMk id="9" creationId="{9B4DFDBF-FB10-4F5F-B429-B5082FAE19DC}"/>
          </ac:spMkLst>
        </pc:spChg>
        <pc:spChg chg="add mod">
          <ac:chgData name="이 호진" userId="e7b51f9e24c37788" providerId="LiveId" clId="{F06FBE04-55E2-4213-A949-B015049CFE34}" dt="2022-05-19T09:48:18.966" v="405" actId="113"/>
          <ac:spMkLst>
            <pc:docMk/>
            <pc:sldMk cId="3333776415" sldId="271"/>
            <ac:spMk id="10" creationId="{91BBDE8A-90A8-8A75-33C8-35188019CDB0}"/>
          </ac:spMkLst>
        </pc:spChg>
        <pc:spChg chg="mod">
          <ac:chgData name="이 호진" userId="e7b51f9e24c37788" providerId="LiveId" clId="{F06FBE04-55E2-4213-A949-B015049CFE34}" dt="2022-05-09T08:36:27.686" v="364" actId="21"/>
          <ac:spMkLst>
            <pc:docMk/>
            <pc:sldMk cId="3333776415" sldId="271"/>
            <ac:spMk id="11" creationId="{6A4BAE69-A844-4410-8DCD-1679CB43CC9D}"/>
          </ac:spMkLst>
        </pc:spChg>
        <pc:spChg chg="add mod">
          <ac:chgData name="이 호진" userId="e7b51f9e24c37788" providerId="LiveId" clId="{F06FBE04-55E2-4213-A949-B015049CFE34}" dt="2022-05-09T08:36:48.487" v="369" actId="1076"/>
          <ac:spMkLst>
            <pc:docMk/>
            <pc:sldMk cId="3333776415" sldId="271"/>
            <ac:spMk id="12" creationId="{3877A8ED-6853-F1A3-B587-27332EA40A2F}"/>
          </ac:spMkLst>
        </pc:spChg>
        <pc:spChg chg="mod">
          <ac:chgData name="이 호진" userId="e7b51f9e24c37788" providerId="LiveId" clId="{F06FBE04-55E2-4213-A949-B015049CFE34}" dt="2022-05-09T08:36:16.654" v="362" actId="1076"/>
          <ac:spMkLst>
            <pc:docMk/>
            <pc:sldMk cId="3333776415" sldId="271"/>
            <ac:spMk id="13" creationId="{B10626F4-90EF-45B9-94CB-02190EA8F58A}"/>
          </ac:spMkLst>
        </pc:spChg>
        <pc:spChg chg="del">
          <ac:chgData name="이 호진" userId="e7b51f9e24c37788" providerId="LiveId" clId="{F06FBE04-55E2-4213-A949-B015049CFE34}" dt="2022-05-09T08:35:35.558" v="354" actId="478"/>
          <ac:spMkLst>
            <pc:docMk/>
            <pc:sldMk cId="3333776415" sldId="271"/>
            <ac:spMk id="15" creationId="{438C6649-787D-424F-A000-C4D85BC5326A}"/>
          </ac:spMkLst>
        </pc:spChg>
        <pc:picChg chg="mod">
          <ac:chgData name="이 호진" userId="e7b51f9e24c37788" providerId="LiveId" clId="{F06FBE04-55E2-4213-A949-B015049CFE34}" dt="2022-05-09T08:36:09.374" v="361" actId="1076"/>
          <ac:picMkLst>
            <pc:docMk/>
            <pc:sldMk cId="3333776415" sldId="271"/>
            <ac:picMk id="8" creationId="{235088C2-F3DF-458B-BAF7-C07C0044D316}"/>
          </ac:picMkLst>
        </pc:picChg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3582800595" sldId="284"/>
        </pc:sldMkLst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3342849385" sldId="285"/>
        </pc:sldMkLst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134549119" sldId="286"/>
        </pc:sldMkLst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1461179900" sldId="287"/>
        </pc:sldMkLst>
      </pc:sldChg>
      <pc:sldChg chg="addSp delSp modSp mod">
        <pc:chgData name="이 호진" userId="e7b51f9e24c37788" providerId="LiveId" clId="{F06FBE04-55E2-4213-A949-B015049CFE34}" dt="2022-05-13T08:20:23.670" v="378"/>
        <pc:sldMkLst>
          <pc:docMk/>
          <pc:sldMk cId="1448322394" sldId="321"/>
        </pc:sldMkLst>
        <pc:spChg chg="del">
          <ac:chgData name="이 호진" userId="e7b51f9e24c37788" providerId="LiveId" clId="{F06FBE04-55E2-4213-A949-B015049CFE34}" dt="2022-05-13T08:20:22.875" v="377" actId="478"/>
          <ac:spMkLst>
            <pc:docMk/>
            <pc:sldMk cId="1448322394" sldId="321"/>
            <ac:spMk id="6" creationId="{539C9EF7-D35B-4097-9672-B5B6CCA8BF71}"/>
          </ac:spMkLst>
        </pc:spChg>
        <pc:spChg chg="add mod">
          <ac:chgData name="이 호진" userId="e7b51f9e24c37788" providerId="LiveId" clId="{F06FBE04-55E2-4213-A949-B015049CFE34}" dt="2022-05-13T08:20:23.670" v="378"/>
          <ac:spMkLst>
            <pc:docMk/>
            <pc:sldMk cId="1448322394" sldId="321"/>
            <ac:spMk id="10" creationId="{0B0CB2D4-5773-B226-2022-7CD092D093AD}"/>
          </ac:spMkLst>
        </pc:spChg>
      </pc:sldChg>
      <pc:sldChg chg="addSp delSp modSp mod">
        <pc:chgData name="이 호진" userId="e7b51f9e24c37788" providerId="LiveId" clId="{F06FBE04-55E2-4213-A949-B015049CFE34}" dt="2022-05-13T08:20:28.729" v="380"/>
        <pc:sldMkLst>
          <pc:docMk/>
          <pc:sldMk cId="3928105967" sldId="322"/>
        </pc:sldMkLst>
        <pc:spChg chg="del">
          <ac:chgData name="이 호진" userId="e7b51f9e24c37788" providerId="LiveId" clId="{F06FBE04-55E2-4213-A949-B015049CFE34}" dt="2022-05-13T08:20:28.228" v="379" actId="478"/>
          <ac:spMkLst>
            <pc:docMk/>
            <pc:sldMk cId="3928105967" sldId="322"/>
            <ac:spMk id="6" creationId="{539C9EF7-D35B-4097-9672-B5B6CCA8BF71}"/>
          </ac:spMkLst>
        </pc:spChg>
        <pc:spChg chg="add mod">
          <ac:chgData name="이 호진" userId="e7b51f9e24c37788" providerId="LiveId" clId="{F06FBE04-55E2-4213-A949-B015049CFE34}" dt="2022-05-13T08:20:28.729" v="380"/>
          <ac:spMkLst>
            <pc:docMk/>
            <pc:sldMk cId="3928105967" sldId="322"/>
            <ac:spMk id="11" creationId="{C71EBF5F-14F3-E80C-B5FE-3E3A54D14399}"/>
          </ac:spMkLst>
        </pc:spChg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866892346" sldId="323"/>
        </pc:sldMkLst>
      </pc:sldChg>
      <pc:sldChg chg="addSp delSp modSp mod">
        <pc:chgData name="이 호진" userId="e7b51f9e24c37788" providerId="LiveId" clId="{F06FBE04-55E2-4213-A949-B015049CFE34}" dt="2022-05-13T08:20:37.139" v="384"/>
        <pc:sldMkLst>
          <pc:docMk/>
          <pc:sldMk cId="763253810" sldId="324"/>
        </pc:sldMkLst>
        <pc:spChg chg="del">
          <ac:chgData name="이 호진" userId="e7b51f9e24c37788" providerId="LiveId" clId="{F06FBE04-55E2-4213-A949-B015049CFE34}" dt="2022-05-13T08:20:32.241" v="381" actId="478"/>
          <ac:spMkLst>
            <pc:docMk/>
            <pc:sldMk cId="763253810" sldId="324"/>
            <ac:spMk id="6" creationId="{539C9EF7-D35B-4097-9672-B5B6CCA8BF71}"/>
          </ac:spMkLst>
        </pc:spChg>
        <pc:spChg chg="add del mod">
          <ac:chgData name="이 호진" userId="e7b51f9e24c37788" providerId="LiveId" clId="{F06FBE04-55E2-4213-A949-B015049CFE34}" dt="2022-05-13T08:20:36.567" v="383" actId="478"/>
          <ac:spMkLst>
            <pc:docMk/>
            <pc:sldMk cId="763253810" sldId="324"/>
            <ac:spMk id="13" creationId="{EE313B07-55FF-9101-7B62-8E1AD96D2A74}"/>
          </ac:spMkLst>
        </pc:spChg>
        <pc:spChg chg="add mod">
          <ac:chgData name="이 호진" userId="e7b51f9e24c37788" providerId="LiveId" clId="{F06FBE04-55E2-4213-A949-B015049CFE34}" dt="2022-05-13T08:20:37.139" v="384"/>
          <ac:spMkLst>
            <pc:docMk/>
            <pc:sldMk cId="763253810" sldId="324"/>
            <ac:spMk id="14" creationId="{13DD03B4-9DF5-4413-E4CD-B4EB7E35DCDD}"/>
          </ac:spMkLst>
        </pc:spChg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2086344734" sldId="325"/>
        </pc:sldMkLst>
      </pc:sldChg>
      <pc:sldChg chg="addSp delSp modSp mod">
        <pc:chgData name="이 호진" userId="e7b51f9e24c37788" providerId="LiveId" clId="{F06FBE04-55E2-4213-A949-B015049CFE34}" dt="2022-05-13T08:20:50.313" v="388"/>
        <pc:sldMkLst>
          <pc:docMk/>
          <pc:sldMk cId="3350603735" sldId="327"/>
        </pc:sldMkLst>
        <pc:spChg chg="del">
          <ac:chgData name="이 호진" userId="e7b51f9e24c37788" providerId="LiveId" clId="{F06FBE04-55E2-4213-A949-B015049CFE34}" dt="2022-05-13T08:20:49.825" v="387" actId="478"/>
          <ac:spMkLst>
            <pc:docMk/>
            <pc:sldMk cId="3350603735" sldId="327"/>
            <ac:spMk id="6" creationId="{539C9EF7-D35B-4097-9672-B5B6CCA8BF71}"/>
          </ac:spMkLst>
        </pc:spChg>
        <pc:spChg chg="add mod">
          <ac:chgData name="이 호진" userId="e7b51f9e24c37788" providerId="LiveId" clId="{F06FBE04-55E2-4213-A949-B015049CFE34}" dt="2022-05-13T08:20:50.313" v="388"/>
          <ac:spMkLst>
            <pc:docMk/>
            <pc:sldMk cId="3350603735" sldId="327"/>
            <ac:spMk id="8" creationId="{777A911A-24CF-5C97-E8EC-9AD794C244A5}"/>
          </ac:spMkLst>
        </pc:spChg>
      </pc:sldChg>
      <pc:sldChg chg="addSp delSp modSp mod">
        <pc:chgData name="이 호진" userId="e7b51f9e24c37788" providerId="LiveId" clId="{F06FBE04-55E2-4213-A949-B015049CFE34}" dt="2022-05-13T08:20:55.471" v="390"/>
        <pc:sldMkLst>
          <pc:docMk/>
          <pc:sldMk cId="2033747976" sldId="328"/>
        </pc:sldMkLst>
        <pc:spChg chg="del">
          <ac:chgData name="이 호진" userId="e7b51f9e24c37788" providerId="LiveId" clId="{F06FBE04-55E2-4213-A949-B015049CFE34}" dt="2022-05-13T08:20:54.941" v="389" actId="478"/>
          <ac:spMkLst>
            <pc:docMk/>
            <pc:sldMk cId="2033747976" sldId="328"/>
            <ac:spMk id="4" creationId="{152767A2-C2A8-41F4-B691-8F24407AA331}"/>
          </ac:spMkLst>
        </pc:spChg>
        <pc:spChg chg="add mod">
          <ac:chgData name="이 호진" userId="e7b51f9e24c37788" providerId="LiveId" clId="{F06FBE04-55E2-4213-A949-B015049CFE34}" dt="2022-05-13T08:20:55.471" v="390"/>
          <ac:spMkLst>
            <pc:docMk/>
            <pc:sldMk cId="2033747976" sldId="328"/>
            <ac:spMk id="9" creationId="{A0EF64DF-3FEE-FB91-8D6A-5F5A1A6FD30D}"/>
          </ac:spMkLst>
        </pc:spChg>
      </pc:sldChg>
      <pc:sldChg chg="addSp delSp modSp mod">
        <pc:chgData name="이 호진" userId="e7b51f9e24c37788" providerId="LiveId" clId="{F06FBE04-55E2-4213-A949-B015049CFE34}" dt="2022-05-13T08:20:59.193" v="392"/>
        <pc:sldMkLst>
          <pc:docMk/>
          <pc:sldMk cId="2834188892" sldId="329"/>
        </pc:sldMkLst>
        <pc:spChg chg="del">
          <ac:chgData name="이 호진" userId="e7b51f9e24c37788" providerId="LiveId" clId="{F06FBE04-55E2-4213-A949-B015049CFE34}" dt="2022-05-13T08:20:58.788" v="391" actId="478"/>
          <ac:spMkLst>
            <pc:docMk/>
            <pc:sldMk cId="2834188892" sldId="329"/>
            <ac:spMk id="6" creationId="{539C9EF7-D35B-4097-9672-B5B6CCA8BF71}"/>
          </ac:spMkLst>
        </pc:spChg>
        <pc:spChg chg="add mod">
          <ac:chgData name="이 호진" userId="e7b51f9e24c37788" providerId="LiveId" clId="{F06FBE04-55E2-4213-A949-B015049CFE34}" dt="2022-05-13T08:20:59.193" v="392"/>
          <ac:spMkLst>
            <pc:docMk/>
            <pc:sldMk cId="2834188892" sldId="329"/>
            <ac:spMk id="12" creationId="{738B37FA-273F-29BB-4F25-A5C4A08C8378}"/>
          </ac:spMkLst>
        </pc:spChg>
      </pc:sldChg>
      <pc:sldChg chg="addSp delSp modSp mod">
        <pc:chgData name="이 호진" userId="e7b51f9e24c37788" providerId="LiveId" clId="{F06FBE04-55E2-4213-A949-B015049CFE34}" dt="2022-05-19T09:49:32.233" v="408" actId="1076"/>
        <pc:sldMkLst>
          <pc:docMk/>
          <pc:sldMk cId="1810656678" sldId="330"/>
        </pc:sldMkLst>
        <pc:spChg chg="del">
          <ac:chgData name="이 호진" userId="e7b51f9e24c37788" providerId="LiveId" clId="{F06FBE04-55E2-4213-A949-B015049CFE34}" dt="2022-05-13T08:21:03.730" v="393" actId="478"/>
          <ac:spMkLst>
            <pc:docMk/>
            <pc:sldMk cId="1810656678" sldId="330"/>
            <ac:spMk id="6" creationId="{539C9EF7-D35B-4097-9672-B5B6CCA8BF71}"/>
          </ac:spMkLst>
        </pc:spChg>
        <pc:spChg chg="mod">
          <ac:chgData name="이 호진" userId="e7b51f9e24c37788" providerId="LiveId" clId="{F06FBE04-55E2-4213-A949-B015049CFE34}" dt="2022-05-19T09:48:43.263" v="406" actId="1076"/>
          <ac:spMkLst>
            <pc:docMk/>
            <pc:sldMk cId="1810656678" sldId="330"/>
            <ac:spMk id="9" creationId="{DDEAA5D0-3A43-4EE3-AF3A-6411C4E0CAE0}"/>
          </ac:spMkLst>
        </pc:spChg>
        <pc:spChg chg="add mod">
          <ac:chgData name="이 호진" userId="e7b51f9e24c37788" providerId="LiveId" clId="{F06FBE04-55E2-4213-A949-B015049CFE34}" dt="2022-05-13T08:21:04.193" v="394"/>
          <ac:spMkLst>
            <pc:docMk/>
            <pc:sldMk cId="1810656678" sldId="330"/>
            <ac:spMk id="10" creationId="{C708A789-657E-285F-4742-36B2C432A2B0}"/>
          </ac:spMkLst>
        </pc:spChg>
        <pc:picChg chg="add mod">
          <ac:chgData name="이 호진" userId="e7b51f9e24c37788" providerId="LiveId" clId="{F06FBE04-55E2-4213-A949-B015049CFE34}" dt="2022-05-19T09:49:32.233" v="408" actId="1076"/>
          <ac:picMkLst>
            <pc:docMk/>
            <pc:sldMk cId="1810656678" sldId="330"/>
            <ac:picMk id="1026" creationId="{1AE7771E-BED2-217E-608B-4467B83C2587}"/>
          </ac:picMkLst>
        </pc:picChg>
      </pc:sldChg>
      <pc:sldChg chg="del">
        <pc:chgData name="이 호진" userId="e7b51f9e24c37788" providerId="LiveId" clId="{F06FBE04-55E2-4213-A949-B015049CFE34}" dt="2022-05-10T08:23:03.997" v="370" actId="47"/>
        <pc:sldMkLst>
          <pc:docMk/>
          <pc:sldMk cId="2075771425" sldId="33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C9EF7-D35B-4097-9672-B5B6CCA8BF71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8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235088C2-F3DF-458B-BAF7-C07C0044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64" y="1110280"/>
            <a:ext cx="1734670" cy="11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BAE69-A844-4410-8DCD-1679CB43CC9D}"/>
              </a:ext>
            </a:extLst>
          </p:cNvPr>
          <p:cNvSpPr txBox="1"/>
          <p:nvPr/>
        </p:nvSpPr>
        <p:spPr>
          <a:xfrm>
            <a:off x="463922" y="2519355"/>
            <a:ext cx="545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IDE</a:t>
            </a:r>
            <a:r>
              <a:rPr lang="ko-KR" altLang="en-US" dirty="0"/>
              <a:t>란 소프트웨어 개발을 위한 통합 개발 환경입니다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626F4-90EF-45B9-94CB-02190EA8F58A}"/>
              </a:ext>
            </a:extLst>
          </p:cNvPr>
          <p:cNvSpPr txBox="1"/>
          <p:nvPr/>
        </p:nvSpPr>
        <p:spPr>
          <a:xfrm>
            <a:off x="463922" y="1864881"/>
            <a:ext cx="6710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Integrated Development Environment  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7A8ED-6853-F1A3-B587-27332EA40A2F}"/>
              </a:ext>
            </a:extLst>
          </p:cNvPr>
          <p:cNvSpPr txBox="1"/>
          <p:nvPr/>
        </p:nvSpPr>
        <p:spPr>
          <a:xfrm>
            <a:off x="463922" y="293332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아두이노는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  <a:r>
              <a:rPr lang="ko-KR" altLang="en-US" sz="1200" dirty="0"/>
              <a:t>언어를 기반으로 프로그램을 작성합니다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작성한 </a:t>
            </a:r>
            <a:r>
              <a:rPr lang="en-US" altLang="ko-KR" sz="1200" dirty="0"/>
              <a:t>C</a:t>
            </a:r>
            <a:r>
              <a:rPr lang="ko-KR" altLang="en-US" sz="1200" dirty="0"/>
              <a:t>언어를 </a:t>
            </a:r>
            <a:r>
              <a:rPr lang="en-US" altLang="ko-KR" sz="1200" dirty="0"/>
              <a:t>AVR </a:t>
            </a:r>
            <a:r>
              <a:rPr lang="ko-KR" altLang="en-US" sz="1200" dirty="0"/>
              <a:t>마이크로 프로세서에서 동작이 가능하도록 컴파일 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위해서 컴파일러와 코드 작성이 필요합니다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BDE8A-90A8-8A75-33C8-35188019CDB0}"/>
              </a:ext>
            </a:extLst>
          </p:cNvPr>
          <p:cNvSpPr txBox="1"/>
          <p:nvPr/>
        </p:nvSpPr>
        <p:spPr>
          <a:xfrm>
            <a:off x="463922" y="1247386"/>
            <a:ext cx="588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2060"/>
                </a:solidFill>
              </a:rPr>
              <a:t>아두이노</a:t>
            </a:r>
            <a:r>
              <a:rPr lang="ko-KR" altLang="en-US" sz="3600" b="1" dirty="0">
                <a:solidFill>
                  <a:srgbClr val="002060"/>
                </a:solidFill>
              </a:rPr>
              <a:t> 통합 </a:t>
            </a:r>
            <a:r>
              <a:rPr lang="en-US" altLang="ko-KR" sz="3600" b="1" dirty="0">
                <a:solidFill>
                  <a:srgbClr val="002060"/>
                </a:solidFill>
              </a:rPr>
              <a:t>IDE </a:t>
            </a:r>
            <a:r>
              <a:rPr lang="ko-KR" altLang="en-US" sz="3600" b="1" dirty="0">
                <a:solidFill>
                  <a:srgbClr val="002060"/>
                </a:solidFill>
              </a:rPr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33377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B2966B-086A-48D3-8F45-BE1B0D2AA34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B10F8-9D1A-4521-828E-19D97BABC31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01BE0-4298-EB66-3A83-300ACB6124F8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73AD7-0D12-8269-7C11-F6698DA0259C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ED4EDB3-63EF-9271-D23B-9FA31EFD9C88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0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A5B4B-4CBE-4A5F-BCED-CECA13283567}"/>
              </a:ext>
            </a:extLst>
          </p:cNvPr>
          <p:cNvSpPr txBox="1"/>
          <p:nvPr/>
        </p:nvSpPr>
        <p:spPr>
          <a:xfrm>
            <a:off x="255494" y="759759"/>
            <a:ext cx="85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공식 사이트에서 통합 개발환경 도구를 다운로드 받습니다</a:t>
            </a:r>
            <a:r>
              <a:rPr lang="en-US" altLang="ko-KR" dirty="0"/>
              <a:t>. </a:t>
            </a:r>
            <a:r>
              <a:rPr lang="ko-KR" altLang="en-US" dirty="0"/>
              <a:t>구글에서 </a:t>
            </a:r>
            <a:r>
              <a:rPr lang="en-US" altLang="ko-KR" b="1" dirty="0"/>
              <a:t>“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다운로드</a:t>
            </a:r>
            <a:r>
              <a:rPr lang="en-US" altLang="ko-KR" b="1" dirty="0"/>
              <a:t>”</a:t>
            </a:r>
            <a:r>
              <a:rPr lang="ko-KR" altLang="en-US" dirty="0"/>
              <a:t>라고 검색합니다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25C05-9FAF-461A-8E01-BEB5E87C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750359"/>
            <a:ext cx="8391525" cy="2933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E38CB0-7BFA-4C41-9E41-FF06993618B4}"/>
              </a:ext>
            </a:extLst>
          </p:cNvPr>
          <p:cNvSpPr/>
          <p:nvPr/>
        </p:nvSpPr>
        <p:spPr>
          <a:xfrm>
            <a:off x="1949823" y="1976718"/>
            <a:ext cx="1459006" cy="3092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CB2D4-5773-B226-2022-7CD092D093AD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2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8729FC-3C3E-4BB9-9927-CC75AD21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5" y="692524"/>
            <a:ext cx="6047283" cy="42425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18CF59-D3E5-4DAB-BA41-CFD17D0E1015}"/>
              </a:ext>
            </a:extLst>
          </p:cNvPr>
          <p:cNvSpPr/>
          <p:nvPr/>
        </p:nvSpPr>
        <p:spPr>
          <a:xfrm>
            <a:off x="3926540" y="3254188"/>
            <a:ext cx="1237131" cy="2487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600DDC-3562-4B1C-829E-DF739935341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163671" y="3378574"/>
            <a:ext cx="1532964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6E01A0-DD26-4595-96ED-667D4A3AED6E}"/>
              </a:ext>
            </a:extLst>
          </p:cNvPr>
          <p:cNvSpPr txBox="1"/>
          <p:nvPr/>
        </p:nvSpPr>
        <p:spPr>
          <a:xfrm>
            <a:off x="6824382" y="3153335"/>
            <a:ext cx="19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운영체제에 맞는 </a:t>
            </a:r>
            <a:r>
              <a:rPr lang="en-US" altLang="ko-KR" sz="1200" dirty="0"/>
              <a:t>IDE</a:t>
            </a:r>
            <a:r>
              <a:rPr lang="ko-KR" altLang="en-US" sz="1200" dirty="0"/>
              <a:t>를 다운로드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9CC16A-B69C-4126-9855-E01DBE3B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77" y="1990165"/>
            <a:ext cx="2041888" cy="1007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1EBF5F-14F3-E80C-B5FE-3E3A54D14399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00B97-EBA0-4C10-9A05-1A78DCAD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45" y="820271"/>
            <a:ext cx="3977551" cy="40542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91EA1E-6D12-4FB1-AFE7-FDEF008D90C3}"/>
              </a:ext>
            </a:extLst>
          </p:cNvPr>
          <p:cNvSpPr/>
          <p:nvPr/>
        </p:nvSpPr>
        <p:spPr>
          <a:xfrm>
            <a:off x="4402883" y="2407023"/>
            <a:ext cx="1351431" cy="3966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1DC3AC-A4C2-4F7D-BFC9-FF41156707A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661545" y="2605368"/>
            <a:ext cx="741338" cy="1121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46D88-B124-47AF-A300-11B6BEFCB50A}"/>
              </a:ext>
            </a:extLst>
          </p:cNvPr>
          <p:cNvSpPr txBox="1"/>
          <p:nvPr/>
        </p:nvSpPr>
        <p:spPr>
          <a:xfrm>
            <a:off x="1039368" y="2385750"/>
            <a:ext cx="262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② “Just</a:t>
            </a:r>
            <a:r>
              <a:rPr lang="ko-KR" altLang="en-US" sz="1200" dirty="0"/>
              <a:t> </a:t>
            </a:r>
            <a:r>
              <a:rPr lang="en-US" altLang="ko-KR" sz="1200" dirty="0"/>
              <a:t>Download”</a:t>
            </a:r>
            <a:r>
              <a:rPr lang="ko-KR" altLang="en-US" sz="1200" dirty="0"/>
              <a:t>를 선택합니다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무료로 다운로드 받을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0C2508-567E-4749-AAD9-B71B1EC10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81" y="3615340"/>
            <a:ext cx="2286000" cy="552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16DC78-4291-4438-8B87-B36DC11724A4}"/>
              </a:ext>
            </a:extLst>
          </p:cNvPr>
          <p:cNvSpPr txBox="1"/>
          <p:nvPr/>
        </p:nvSpPr>
        <p:spPr>
          <a:xfrm>
            <a:off x="927846" y="4334906"/>
            <a:ext cx="262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③ 다운로드 받은 파일을 실행합니다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D50C810-E22E-4001-B994-274C598B33A8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5400000">
            <a:off x="3241076" y="1777817"/>
            <a:ext cx="811628" cy="2863418"/>
          </a:xfrm>
          <a:prstGeom prst="bentConnector3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DD03B4-9DF5-4413-E4CD-B4EB7E35DCDD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5C6FF8-6EB4-44B9-93E1-4FB3E2253BE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E13B7D-9422-48B0-9452-4E8014EB9DF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2A34D-EDDA-4911-B822-626E3AC1CD7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F9524B-A724-4E5D-86E5-563C929E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7" y="1358714"/>
            <a:ext cx="4019550" cy="2762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7F9136-720D-4458-A0A7-F473A221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48" y="1358714"/>
            <a:ext cx="4019550" cy="2762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FD15E6-B2CB-D30C-4AB3-457496DB841C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9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B1B70-212F-44A1-99FC-FFC72060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8" y="1358714"/>
            <a:ext cx="4019550" cy="2762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01EE3F-470F-4F2E-B1FE-5BA6F537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33" y="1358714"/>
            <a:ext cx="4019550" cy="2762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A911A-24CF-5C97-E8EC-9AD794C244A5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0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C9EF7-D35B-4097-9672-B5B6CCA8BF7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69E87-6D1C-4ADF-A5C4-5EBD9C77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67746"/>
            <a:ext cx="5019675" cy="220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A1CB49-2857-458B-90B2-5BEBF956DB3A}"/>
              </a:ext>
            </a:extLst>
          </p:cNvPr>
          <p:cNvSpPr txBox="1"/>
          <p:nvPr/>
        </p:nvSpPr>
        <p:spPr>
          <a:xfrm>
            <a:off x="273423" y="788583"/>
            <a:ext cx="842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컴퓨터와 시리얼 포트를 이용하여  통신합니다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통합 </a:t>
            </a:r>
            <a:r>
              <a:rPr lang="en-US" altLang="ko-KR" dirty="0"/>
              <a:t>IDE</a:t>
            </a:r>
            <a:r>
              <a:rPr lang="ko-KR" altLang="en-US" dirty="0"/>
              <a:t>는 자동으로 시리얼포트를 관리하는 소프트웨어를 같이 설치해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77EFD-5081-4116-B30D-44769738180C}"/>
              </a:ext>
            </a:extLst>
          </p:cNvPr>
          <p:cNvSpPr/>
          <p:nvPr/>
        </p:nvSpPr>
        <p:spPr>
          <a:xfrm>
            <a:off x="3495207" y="3045758"/>
            <a:ext cx="760787" cy="2823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F64DF-3FEE-FB91-8D6A-5F5A1A6FD30D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4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C74223-FB1D-4AC7-B544-DD2DAC74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836643"/>
            <a:ext cx="3971712" cy="1888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12296B-3733-4D5C-A01A-49264B9F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06" y="1836643"/>
            <a:ext cx="4036822" cy="188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A3622-8092-49CA-9E77-8E3236F02771}"/>
              </a:ext>
            </a:extLst>
          </p:cNvPr>
          <p:cNvSpPr txBox="1"/>
          <p:nvPr/>
        </p:nvSpPr>
        <p:spPr>
          <a:xfrm>
            <a:off x="356346" y="763621"/>
            <a:ext cx="84313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요즘 출시되는 컴퓨터에는 시리얼포트가 없습니다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컴퓨터의 시리얼 포트를 </a:t>
            </a:r>
            <a:r>
              <a:rPr lang="en-US" altLang="ko-KR" sz="1400" dirty="0"/>
              <a:t>USB</a:t>
            </a:r>
            <a:r>
              <a:rPr lang="ko-KR" altLang="en-US" sz="1400" dirty="0"/>
              <a:t>를 통하여 </a:t>
            </a:r>
            <a:r>
              <a:rPr lang="ko-KR" altLang="en-US" sz="1400" dirty="0" err="1"/>
              <a:t>컨버팅하여</a:t>
            </a:r>
            <a:r>
              <a:rPr lang="ko-KR" altLang="en-US" sz="1400" dirty="0"/>
              <a:t> 통신하여 처리합니다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처리하기 위한 드라이버를 같이 설치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4F5BE-A653-4924-AC69-CCC5A4E8C129}"/>
              </a:ext>
            </a:extLst>
          </p:cNvPr>
          <p:cNvSpPr/>
          <p:nvPr/>
        </p:nvSpPr>
        <p:spPr>
          <a:xfrm>
            <a:off x="2688383" y="3012140"/>
            <a:ext cx="760787" cy="2823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1FE4E3-F195-41C9-AAEA-582A6B5B5D20}"/>
              </a:ext>
            </a:extLst>
          </p:cNvPr>
          <p:cNvSpPr/>
          <p:nvPr/>
        </p:nvSpPr>
        <p:spPr>
          <a:xfrm>
            <a:off x="6975753" y="3005415"/>
            <a:ext cx="760787" cy="2823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B37FA-273F-29BB-4F25-A5C4A08C8378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8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통합 </a:t>
            </a:r>
            <a:r>
              <a:rPr lang="en-US" altLang="ko-KR" dirty="0">
                <a:solidFill>
                  <a:schemeClr val="bg1"/>
                </a:solidFill>
              </a:rPr>
              <a:t>IDE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93F16-EA0A-4FC5-A973-A6BBFAF3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2" y="921684"/>
            <a:ext cx="4019550" cy="2762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34D00E-69CD-4744-AC99-683DFD683411}"/>
              </a:ext>
            </a:extLst>
          </p:cNvPr>
          <p:cNvSpPr/>
          <p:nvPr/>
        </p:nvSpPr>
        <p:spPr>
          <a:xfrm>
            <a:off x="3479517" y="3321421"/>
            <a:ext cx="816818" cy="295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A5D0-3A43-4EE3-AF3A-6411C4E0CAE0}"/>
              </a:ext>
            </a:extLst>
          </p:cNvPr>
          <p:cNvSpPr txBox="1"/>
          <p:nvPr/>
        </p:nvSpPr>
        <p:spPr>
          <a:xfrm>
            <a:off x="4515969" y="921684"/>
            <a:ext cx="22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설치를 완료합니다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8A789-657E-285F-4742-36B2C432A2B0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공지사항 - 세례를 축하드립니다">
            <a:extLst>
              <a:ext uri="{FF2B5EF4-FFF2-40B4-BE49-F238E27FC236}">
                <a16:creationId xmlns:a16="http://schemas.microsoft.com/office/drawing/2014/main" id="{1AE7771E-BED2-217E-608B-4467B83C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93" y="1931334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65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180</Words>
  <Application>Microsoft Office PowerPoint</Application>
  <PresentationFormat>화면 슬라이드 쇼(16:9)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21</cp:revision>
  <dcterms:created xsi:type="dcterms:W3CDTF">2022-02-09T03:28:42Z</dcterms:created>
  <dcterms:modified xsi:type="dcterms:W3CDTF">2022-05-19T09:52:07Z</dcterms:modified>
</cp:coreProperties>
</file>