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31" r:id="rId3"/>
    <p:sldId id="325" r:id="rId4"/>
    <p:sldId id="323" r:id="rId5"/>
    <p:sldId id="267" r:id="rId6"/>
    <p:sldId id="268" r:id="rId7"/>
    <p:sldId id="269" r:id="rId8"/>
    <p:sldId id="284" r:id="rId9"/>
    <p:sldId id="285" r:id="rId10"/>
    <p:sldId id="286" r:id="rId11"/>
    <p:sldId id="28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33618-3988-403F-BE0A-A0F50D9A1E38}" v="25" dt="2022-05-19T09:53:59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06FBE04-55E2-4213-A949-B015049CFE34}"/>
    <pc:docChg chg="custSel modSld">
      <pc:chgData name="이 호진" userId="e7b51f9e24c37788" providerId="LiveId" clId="{F06FBE04-55E2-4213-A949-B015049CFE34}" dt="2022-05-09T08:36:48.487" v="369" actId="1076"/>
      <pc:docMkLst>
        <pc:docMk/>
      </pc:docMkLst>
      <pc:sldChg chg="addSp delSp modSp mod">
        <pc:chgData name="이 호진" userId="e7b51f9e24c37788" providerId="LiveId" clId="{F06FBE04-55E2-4213-A949-B015049CFE34}" dt="2022-05-09T08:36:48.487" v="369" actId="1076"/>
        <pc:sldMkLst>
          <pc:docMk/>
          <pc:sldMk cId="3333776415" sldId="271"/>
        </pc:sldMkLst>
        <pc:spChg chg="del">
          <ac:chgData name="이 호진" userId="e7b51f9e24c37788" providerId="LiveId" clId="{F06FBE04-55E2-4213-A949-B015049CFE34}" dt="2022-05-09T08:35:40.441" v="355" actId="478"/>
          <ac:spMkLst>
            <pc:docMk/>
            <pc:sldMk cId="3333776415" sldId="271"/>
            <ac:spMk id="9" creationId="{9B4DFDBF-FB10-4F5F-B429-B5082FAE19DC}"/>
          </ac:spMkLst>
        </pc:spChg>
        <pc:spChg chg="mod">
          <ac:chgData name="이 호진" userId="e7b51f9e24c37788" providerId="LiveId" clId="{F06FBE04-55E2-4213-A949-B015049CFE34}" dt="2022-05-09T08:36:27.686" v="364" actId="21"/>
          <ac:spMkLst>
            <pc:docMk/>
            <pc:sldMk cId="3333776415" sldId="271"/>
            <ac:spMk id="11" creationId="{6A4BAE69-A844-4410-8DCD-1679CB43CC9D}"/>
          </ac:spMkLst>
        </pc:spChg>
        <pc:spChg chg="add mod">
          <ac:chgData name="이 호진" userId="e7b51f9e24c37788" providerId="LiveId" clId="{F06FBE04-55E2-4213-A949-B015049CFE34}" dt="2022-05-09T08:36:48.487" v="369" actId="1076"/>
          <ac:spMkLst>
            <pc:docMk/>
            <pc:sldMk cId="3333776415" sldId="271"/>
            <ac:spMk id="12" creationId="{3877A8ED-6853-F1A3-B587-27332EA40A2F}"/>
          </ac:spMkLst>
        </pc:spChg>
        <pc:spChg chg="mod">
          <ac:chgData name="이 호진" userId="e7b51f9e24c37788" providerId="LiveId" clId="{F06FBE04-55E2-4213-A949-B015049CFE34}" dt="2022-05-09T08:36:16.654" v="362" actId="1076"/>
          <ac:spMkLst>
            <pc:docMk/>
            <pc:sldMk cId="3333776415" sldId="271"/>
            <ac:spMk id="13" creationId="{B10626F4-90EF-45B9-94CB-02190EA8F58A}"/>
          </ac:spMkLst>
        </pc:spChg>
        <pc:spChg chg="del">
          <ac:chgData name="이 호진" userId="e7b51f9e24c37788" providerId="LiveId" clId="{F06FBE04-55E2-4213-A949-B015049CFE34}" dt="2022-05-09T08:35:35.558" v="354" actId="478"/>
          <ac:spMkLst>
            <pc:docMk/>
            <pc:sldMk cId="3333776415" sldId="271"/>
            <ac:spMk id="15" creationId="{438C6649-787D-424F-A000-C4D85BC5326A}"/>
          </ac:spMkLst>
        </pc:spChg>
        <pc:picChg chg="mod">
          <ac:chgData name="이 호진" userId="e7b51f9e24c37788" providerId="LiveId" clId="{F06FBE04-55E2-4213-A949-B015049CFE34}" dt="2022-05-09T08:36:09.374" v="361" actId="1076"/>
          <ac:picMkLst>
            <pc:docMk/>
            <pc:sldMk cId="3333776415" sldId="271"/>
            <ac:picMk id="8" creationId="{235088C2-F3DF-458B-BAF7-C07C0044D316}"/>
          </ac:picMkLst>
        </pc:picChg>
      </pc:sldChg>
    </pc:docChg>
  </pc:docChgLst>
  <pc:docChgLst>
    <pc:chgData name="이 호진" userId="e7b51f9e24c37788" providerId="LiveId" clId="{EE833618-3988-403F-BE0A-A0F50D9A1E38}"/>
    <pc:docChg chg="undo custSel addSld delSld modSld">
      <pc:chgData name="이 호진" userId="e7b51f9e24c37788" providerId="LiveId" clId="{EE833618-3988-403F-BE0A-A0F50D9A1E38}" dt="2022-06-04T09:17:13.709" v="155" actId="47"/>
      <pc:docMkLst>
        <pc:docMk/>
      </pc:docMkLst>
      <pc:sldChg chg="del">
        <pc:chgData name="이 호진" userId="e7b51f9e24c37788" providerId="LiveId" clId="{EE833618-3988-403F-BE0A-A0F50D9A1E38}" dt="2022-05-10T08:22:40.696" v="0" actId="47"/>
        <pc:sldMkLst>
          <pc:docMk/>
          <pc:sldMk cId="3509099526" sldId="262"/>
        </pc:sldMkLst>
      </pc:sldChg>
      <pc:sldChg chg="addSp delSp modSp add mod">
        <pc:chgData name="이 호진" userId="e7b51f9e24c37788" providerId="LiveId" clId="{EE833618-3988-403F-BE0A-A0F50D9A1E38}" dt="2022-05-19T09:53:59.792" v="154"/>
        <pc:sldMkLst>
          <pc:docMk/>
          <pc:sldMk cId="2949573263" sldId="263"/>
        </pc:sldMkLst>
        <pc:spChg chg="mod">
          <ac:chgData name="이 호진" userId="e7b51f9e24c37788" providerId="LiveId" clId="{EE833618-3988-403F-BE0A-A0F50D9A1E38}" dt="2022-05-19T09:53:17.148" v="88" actId="14100"/>
          <ac:spMkLst>
            <pc:docMk/>
            <pc:sldMk cId="2949573263" sldId="263"/>
            <ac:spMk id="2" creationId="{E7995ADA-32FA-47B3-16C6-2F8B75CC0A82}"/>
          </ac:spMkLst>
        </pc:spChg>
        <pc:spChg chg="del mod">
          <ac:chgData name="이 호진" userId="e7b51f9e24c37788" providerId="LiveId" clId="{EE833618-3988-403F-BE0A-A0F50D9A1E38}" dt="2022-05-19T09:53:46.105" v="150" actId="478"/>
          <ac:spMkLst>
            <pc:docMk/>
            <pc:sldMk cId="2949573263" sldId="263"/>
            <ac:spMk id="3" creationId="{D9CB1109-A2CA-59AE-646F-4EBA9AFF8BAC}"/>
          </ac:spMkLst>
        </pc:spChg>
        <pc:spChg chg="del">
          <ac:chgData name="이 호진" userId="e7b51f9e24c37788" providerId="LiveId" clId="{EE833618-3988-403F-BE0A-A0F50D9A1E38}" dt="2022-05-19T09:53:52.455" v="151" actId="478"/>
          <ac:spMkLst>
            <pc:docMk/>
            <pc:sldMk cId="2949573263" sldId="263"/>
            <ac:spMk id="6" creationId="{939CE582-4ABA-4EA8-99CE-7C00E42BECE4}"/>
          </ac:spMkLst>
        </pc:spChg>
        <pc:spChg chg="del">
          <ac:chgData name="이 호진" userId="e7b51f9e24c37788" providerId="LiveId" clId="{EE833618-3988-403F-BE0A-A0F50D9A1E38}" dt="2022-05-19T09:53:44.839" v="149" actId="478"/>
          <ac:spMkLst>
            <pc:docMk/>
            <pc:sldMk cId="2949573263" sldId="263"/>
            <ac:spMk id="10" creationId="{702D0B33-9AF2-1551-1769-2CF1CB5C116F}"/>
          </ac:spMkLst>
        </pc:spChg>
        <pc:spChg chg="del">
          <ac:chgData name="이 호진" userId="e7b51f9e24c37788" providerId="LiveId" clId="{EE833618-3988-403F-BE0A-A0F50D9A1E38}" dt="2022-05-19T09:53:59.347" v="153" actId="478"/>
          <ac:spMkLst>
            <pc:docMk/>
            <pc:sldMk cId="2949573263" sldId="263"/>
            <ac:spMk id="11" creationId="{BAACBD6C-BC43-B0B7-4D65-5216F3F0B54E}"/>
          </ac:spMkLst>
        </pc:spChg>
        <pc:spChg chg="add mod">
          <ac:chgData name="이 호진" userId="e7b51f9e24c37788" providerId="LiveId" clId="{EE833618-3988-403F-BE0A-A0F50D9A1E38}" dt="2022-05-19T09:53:52.884" v="152"/>
          <ac:spMkLst>
            <pc:docMk/>
            <pc:sldMk cId="2949573263" sldId="263"/>
            <ac:spMk id="12" creationId="{78BDD7A1-6F14-6765-4396-EFD90ECE94CC}"/>
          </ac:spMkLst>
        </pc:spChg>
        <pc:spChg chg="add mod">
          <ac:chgData name="이 호진" userId="e7b51f9e24c37788" providerId="LiveId" clId="{EE833618-3988-403F-BE0A-A0F50D9A1E38}" dt="2022-05-19T09:53:59.792" v="154"/>
          <ac:spMkLst>
            <pc:docMk/>
            <pc:sldMk cId="2949573263" sldId="263"/>
            <ac:spMk id="13" creationId="{D42A0051-B045-2A10-E2E5-08FBB199C346}"/>
          </ac:spMkLst>
        </pc:spChg>
      </pc:sldChg>
      <pc:sldChg chg="addSp delSp modSp mod">
        <pc:chgData name="이 호진" userId="e7b51f9e24c37788" providerId="LiveId" clId="{EE833618-3988-403F-BE0A-A0F50D9A1E38}" dt="2022-05-13T08:23:26.327" v="42"/>
        <pc:sldMkLst>
          <pc:docMk/>
          <pc:sldMk cId="2081837172" sldId="267"/>
        </pc:sldMkLst>
        <pc:spChg chg="del">
          <ac:chgData name="이 호진" userId="e7b51f9e24c37788" providerId="LiveId" clId="{EE833618-3988-403F-BE0A-A0F50D9A1E38}" dt="2022-05-13T08:23:25.607" v="41" actId="478"/>
          <ac:spMkLst>
            <pc:docMk/>
            <pc:sldMk cId="2081837172" sldId="267"/>
            <ac:spMk id="7" creationId="{BDF84552-1524-4731-BDEF-EBAE99750799}"/>
          </ac:spMkLst>
        </pc:spChg>
        <pc:spChg chg="add mod">
          <ac:chgData name="이 호진" userId="e7b51f9e24c37788" providerId="LiveId" clId="{EE833618-3988-403F-BE0A-A0F50D9A1E38}" dt="2022-05-13T08:23:26.327" v="42"/>
          <ac:spMkLst>
            <pc:docMk/>
            <pc:sldMk cId="2081837172" sldId="267"/>
            <ac:spMk id="15" creationId="{180CF924-C3A1-AD38-2FD5-96BC4059E5C8}"/>
          </ac:spMkLst>
        </pc:spChg>
      </pc:sldChg>
      <pc:sldChg chg="addSp delSp modSp mod">
        <pc:chgData name="이 호진" userId="e7b51f9e24c37788" providerId="LiveId" clId="{EE833618-3988-403F-BE0A-A0F50D9A1E38}" dt="2022-05-13T08:23:33.154" v="44"/>
        <pc:sldMkLst>
          <pc:docMk/>
          <pc:sldMk cId="1196785626" sldId="268"/>
        </pc:sldMkLst>
        <pc:spChg chg="del">
          <ac:chgData name="이 호진" userId="e7b51f9e24c37788" providerId="LiveId" clId="{EE833618-3988-403F-BE0A-A0F50D9A1E38}" dt="2022-05-13T08:23:32.588" v="43" actId="478"/>
          <ac:spMkLst>
            <pc:docMk/>
            <pc:sldMk cId="1196785626" sldId="268"/>
            <ac:spMk id="6" creationId="{A7BB8B84-CF25-49B8-9554-1A05D69D748A}"/>
          </ac:spMkLst>
        </pc:spChg>
        <pc:spChg chg="add mod">
          <ac:chgData name="이 호진" userId="e7b51f9e24c37788" providerId="LiveId" clId="{EE833618-3988-403F-BE0A-A0F50D9A1E38}" dt="2022-05-13T08:23:33.154" v="44"/>
          <ac:spMkLst>
            <pc:docMk/>
            <pc:sldMk cId="1196785626" sldId="268"/>
            <ac:spMk id="13" creationId="{B8F6CB02-6A75-5912-A400-2C7A4443AD70}"/>
          </ac:spMkLst>
        </pc:spChg>
      </pc:sldChg>
      <pc:sldChg chg="addSp delSp modSp mod">
        <pc:chgData name="이 호진" userId="e7b51f9e24c37788" providerId="LiveId" clId="{EE833618-3988-403F-BE0A-A0F50D9A1E38}" dt="2022-05-13T08:23:38.850" v="46"/>
        <pc:sldMkLst>
          <pc:docMk/>
          <pc:sldMk cId="1864045632" sldId="269"/>
        </pc:sldMkLst>
        <pc:spChg chg="del">
          <ac:chgData name="이 호진" userId="e7b51f9e24c37788" providerId="LiveId" clId="{EE833618-3988-403F-BE0A-A0F50D9A1E38}" dt="2022-05-13T08:23:38.399" v="45" actId="478"/>
          <ac:spMkLst>
            <pc:docMk/>
            <pc:sldMk cId="1864045632" sldId="269"/>
            <ac:spMk id="8" creationId="{12A9ADCA-FB12-45E9-895E-F2ACAEE398D1}"/>
          </ac:spMkLst>
        </pc:spChg>
        <pc:spChg chg="add mod">
          <ac:chgData name="이 호진" userId="e7b51f9e24c37788" providerId="LiveId" clId="{EE833618-3988-403F-BE0A-A0F50D9A1E38}" dt="2022-05-13T08:23:38.850" v="46"/>
          <ac:spMkLst>
            <pc:docMk/>
            <pc:sldMk cId="1864045632" sldId="269"/>
            <ac:spMk id="12" creationId="{ADE8B841-3009-193E-3FEF-6BC4FAFB0892}"/>
          </ac:spMkLst>
        </pc:spChg>
      </pc:sldChg>
      <pc:sldChg chg="addSp modSp del">
        <pc:chgData name="이 호진" userId="e7b51f9e24c37788" providerId="LiveId" clId="{EE833618-3988-403F-BE0A-A0F50D9A1E38}" dt="2022-06-04T09:17:13.709" v="155" actId="47"/>
        <pc:sldMkLst>
          <pc:docMk/>
          <pc:sldMk cId="4113100969" sldId="270"/>
        </pc:sldMkLst>
        <pc:spChg chg="add mod">
          <ac:chgData name="이 호진" userId="e7b51f9e24c37788" providerId="LiveId" clId="{EE833618-3988-403F-BE0A-A0F50D9A1E38}" dt="2022-05-13T08:24:13.566" v="55"/>
          <ac:spMkLst>
            <pc:docMk/>
            <pc:sldMk cId="4113100969" sldId="270"/>
            <ac:spMk id="5" creationId="{61E7A8E1-63DE-DE0B-8C4F-7FFEBB347E94}"/>
          </ac:spMkLst>
        </pc:spChg>
        <pc:spChg chg="add mod">
          <ac:chgData name="이 호진" userId="e7b51f9e24c37788" providerId="LiveId" clId="{EE833618-3988-403F-BE0A-A0F50D9A1E38}" dt="2022-05-19T09:52:36.284" v="56"/>
          <ac:spMkLst>
            <pc:docMk/>
            <pc:sldMk cId="4113100969" sldId="270"/>
            <ac:spMk id="7" creationId="{5108AD07-63E5-A2E2-53CD-A2919A8E2AFC}"/>
          </ac:spMkLst>
        </pc:spChg>
        <pc:spChg chg="add mod">
          <ac:chgData name="이 호진" userId="e7b51f9e24c37788" providerId="LiveId" clId="{EE833618-3988-403F-BE0A-A0F50D9A1E38}" dt="2022-05-19T09:52:36.284" v="56"/>
          <ac:spMkLst>
            <pc:docMk/>
            <pc:sldMk cId="4113100969" sldId="270"/>
            <ac:spMk id="8" creationId="{C86100C6-A903-8580-4F0B-C6B4E4E72BA7}"/>
          </ac:spMkLst>
        </pc:spChg>
      </pc:sldChg>
      <pc:sldChg chg="del">
        <pc:chgData name="이 호진" userId="e7b51f9e24c37788" providerId="LiveId" clId="{EE833618-3988-403F-BE0A-A0F50D9A1E38}" dt="2022-05-10T08:22:40.696" v="0" actId="47"/>
        <pc:sldMkLst>
          <pc:docMk/>
          <pc:sldMk cId="3333776415" sldId="271"/>
        </pc:sldMkLst>
      </pc:sldChg>
      <pc:sldChg chg="addSp delSp modSp mod">
        <pc:chgData name="이 호진" userId="e7b51f9e24c37788" providerId="LiveId" clId="{EE833618-3988-403F-BE0A-A0F50D9A1E38}" dt="2022-05-13T08:23:42.814" v="48"/>
        <pc:sldMkLst>
          <pc:docMk/>
          <pc:sldMk cId="3582800595" sldId="284"/>
        </pc:sldMkLst>
        <pc:spChg chg="del">
          <ac:chgData name="이 호진" userId="e7b51f9e24c37788" providerId="LiveId" clId="{EE833618-3988-403F-BE0A-A0F50D9A1E38}" dt="2022-05-13T08:23:42.228" v="47" actId="478"/>
          <ac:spMkLst>
            <pc:docMk/>
            <pc:sldMk cId="3582800595" sldId="284"/>
            <ac:spMk id="4" creationId="{C36D03E1-0219-47D1-AA70-A499551597DF}"/>
          </ac:spMkLst>
        </pc:spChg>
        <pc:spChg chg="add mod">
          <ac:chgData name="이 호진" userId="e7b51f9e24c37788" providerId="LiveId" clId="{EE833618-3988-403F-BE0A-A0F50D9A1E38}" dt="2022-05-13T08:23:42.814" v="48"/>
          <ac:spMkLst>
            <pc:docMk/>
            <pc:sldMk cId="3582800595" sldId="284"/>
            <ac:spMk id="12" creationId="{F1F59A48-76E3-9186-AB61-403D8C242833}"/>
          </ac:spMkLst>
        </pc:spChg>
      </pc:sldChg>
      <pc:sldChg chg="addSp delSp modSp mod">
        <pc:chgData name="이 호진" userId="e7b51f9e24c37788" providerId="LiveId" clId="{EE833618-3988-403F-BE0A-A0F50D9A1E38}" dt="2022-05-13T08:24:00.750" v="50"/>
        <pc:sldMkLst>
          <pc:docMk/>
          <pc:sldMk cId="3342849385" sldId="285"/>
        </pc:sldMkLst>
        <pc:spChg chg="del">
          <ac:chgData name="이 호진" userId="e7b51f9e24c37788" providerId="LiveId" clId="{EE833618-3988-403F-BE0A-A0F50D9A1E38}" dt="2022-05-13T08:24:00.023" v="49" actId="478"/>
          <ac:spMkLst>
            <pc:docMk/>
            <pc:sldMk cId="3342849385" sldId="285"/>
            <ac:spMk id="6" creationId="{B86416AA-0985-4752-A86E-E9C63F6659F3}"/>
          </ac:spMkLst>
        </pc:spChg>
        <pc:spChg chg="add mod">
          <ac:chgData name="이 호진" userId="e7b51f9e24c37788" providerId="LiveId" clId="{EE833618-3988-403F-BE0A-A0F50D9A1E38}" dt="2022-05-13T08:24:00.750" v="50"/>
          <ac:spMkLst>
            <pc:docMk/>
            <pc:sldMk cId="3342849385" sldId="285"/>
            <ac:spMk id="17" creationId="{6107691B-E798-8E70-C5E7-536E50965ED2}"/>
          </ac:spMkLst>
        </pc:spChg>
      </pc:sldChg>
      <pc:sldChg chg="addSp delSp modSp mod">
        <pc:chgData name="이 호진" userId="e7b51f9e24c37788" providerId="LiveId" clId="{EE833618-3988-403F-BE0A-A0F50D9A1E38}" dt="2022-05-13T08:24:07.426" v="52"/>
        <pc:sldMkLst>
          <pc:docMk/>
          <pc:sldMk cId="134549119" sldId="286"/>
        </pc:sldMkLst>
        <pc:spChg chg="del">
          <ac:chgData name="이 호진" userId="e7b51f9e24c37788" providerId="LiveId" clId="{EE833618-3988-403F-BE0A-A0F50D9A1E38}" dt="2022-05-13T08:24:06.861" v="51" actId="478"/>
          <ac:spMkLst>
            <pc:docMk/>
            <pc:sldMk cId="134549119" sldId="286"/>
            <ac:spMk id="4" creationId="{D3F16FAB-05E8-45B5-B9C8-58649CC63ABD}"/>
          </ac:spMkLst>
        </pc:spChg>
        <pc:spChg chg="add mod">
          <ac:chgData name="이 호진" userId="e7b51f9e24c37788" providerId="LiveId" clId="{EE833618-3988-403F-BE0A-A0F50D9A1E38}" dt="2022-05-13T08:24:07.426" v="52"/>
          <ac:spMkLst>
            <pc:docMk/>
            <pc:sldMk cId="134549119" sldId="286"/>
            <ac:spMk id="7" creationId="{A467C5A3-4927-35EF-D9EE-14B82CD020EC}"/>
          </ac:spMkLst>
        </pc:spChg>
      </pc:sldChg>
      <pc:sldChg chg="addSp delSp modSp mod">
        <pc:chgData name="이 호진" userId="e7b51f9e24c37788" providerId="LiveId" clId="{EE833618-3988-403F-BE0A-A0F50D9A1E38}" dt="2022-05-13T08:24:11.610" v="54"/>
        <pc:sldMkLst>
          <pc:docMk/>
          <pc:sldMk cId="1461179900" sldId="287"/>
        </pc:sldMkLst>
        <pc:spChg chg="del">
          <ac:chgData name="이 호진" userId="e7b51f9e24c37788" providerId="LiveId" clId="{EE833618-3988-403F-BE0A-A0F50D9A1E38}" dt="2022-05-13T08:24:11.088" v="53" actId="478"/>
          <ac:spMkLst>
            <pc:docMk/>
            <pc:sldMk cId="1461179900" sldId="287"/>
            <ac:spMk id="10" creationId="{8FC97EC5-2C07-4149-9441-DF8C1E65CC90}"/>
          </ac:spMkLst>
        </pc:spChg>
        <pc:spChg chg="add mod">
          <ac:chgData name="이 호진" userId="e7b51f9e24c37788" providerId="LiveId" clId="{EE833618-3988-403F-BE0A-A0F50D9A1E38}" dt="2022-05-13T08:24:11.610" v="54"/>
          <ac:spMkLst>
            <pc:docMk/>
            <pc:sldMk cId="1461179900" sldId="287"/>
            <ac:spMk id="16" creationId="{92253325-C509-E5E3-C5C8-CBDA15DC4763}"/>
          </ac:spMkLst>
        </pc:spChg>
      </pc:sldChg>
      <pc:sldChg chg="del">
        <pc:chgData name="이 호진" userId="e7b51f9e24c37788" providerId="LiveId" clId="{EE833618-3988-403F-BE0A-A0F50D9A1E38}" dt="2022-05-10T08:22:40.696" v="0" actId="47"/>
        <pc:sldMkLst>
          <pc:docMk/>
          <pc:sldMk cId="1448322394" sldId="321"/>
        </pc:sldMkLst>
      </pc:sldChg>
      <pc:sldChg chg="del">
        <pc:chgData name="이 호진" userId="e7b51f9e24c37788" providerId="LiveId" clId="{EE833618-3988-403F-BE0A-A0F50D9A1E38}" dt="2022-05-10T08:22:40.696" v="0" actId="47"/>
        <pc:sldMkLst>
          <pc:docMk/>
          <pc:sldMk cId="3928105967" sldId="322"/>
        </pc:sldMkLst>
      </pc:sldChg>
      <pc:sldChg chg="addSp delSp modSp mod">
        <pc:chgData name="이 호진" userId="e7b51f9e24c37788" providerId="LiveId" clId="{EE833618-3988-403F-BE0A-A0F50D9A1E38}" dt="2022-05-13T08:23:21.353" v="40"/>
        <pc:sldMkLst>
          <pc:docMk/>
          <pc:sldMk cId="866892346" sldId="323"/>
        </pc:sldMkLst>
        <pc:spChg chg="del">
          <ac:chgData name="이 호진" userId="e7b51f9e24c37788" providerId="LiveId" clId="{EE833618-3988-403F-BE0A-A0F50D9A1E38}" dt="2022-05-13T08:23:20.817" v="39" actId="478"/>
          <ac:spMkLst>
            <pc:docMk/>
            <pc:sldMk cId="866892346" sldId="323"/>
            <ac:spMk id="6" creationId="{539C9EF7-D35B-4097-9672-B5B6CCA8BF71}"/>
          </ac:spMkLst>
        </pc:spChg>
        <pc:spChg chg="add mod">
          <ac:chgData name="이 호진" userId="e7b51f9e24c37788" providerId="LiveId" clId="{EE833618-3988-403F-BE0A-A0F50D9A1E38}" dt="2022-05-13T08:23:21.353" v="40"/>
          <ac:spMkLst>
            <pc:docMk/>
            <pc:sldMk cId="866892346" sldId="323"/>
            <ac:spMk id="11" creationId="{6A02E8CF-6E6E-12F5-1EF4-C360BE7FC089}"/>
          </ac:spMkLst>
        </pc:spChg>
      </pc:sldChg>
      <pc:sldChg chg="del">
        <pc:chgData name="이 호진" userId="e7b51f9e24c37788" providerId="LiveId" clId="{EE833618-3988-403F-BE0A-A0F50D9A1E38}" dt="2022-05-10T08:22:40.696" v="0" actId="47"/>
        <pc:sldMkLst>
          <pc:docMk/>
          <pc:sldMk cId="763253810" sldId="324"/>
        </pc:sldMkLst>
      </pc:sldChg>
      <pc:sldChg chg="addSp delSp modSp mod">
        <pc:chgData name="이 호진" userId="e7b51f9e24c37788" providerId="LiveId" clId="{EE833618-3988-403F-BE0A-A0F50D9A1E38}" dt="2022-05-13T08:23:16.681" v="38"/>
        <pc:sldMkLst>
          <pc:docMk/>
          <pc:sldMk cId="2086344734" sldId="325"/>
        </pc:sldMkLst>
        <pc:spChg chg="add del">
          <ac:chgData name="이 호진" userId="e7b51f9e24c37788" providerId="LiveId" clId="{EE833618-3988-403F-BE0A-A0F50D9A1E38}" dt="2022-05-13T08:23:09.191" v="36" actId="478"/>
          <ac:spMkLst>
            <pc:docMk/>
            <pc:sldMk cId="2086344734" sldId="325"/>
            <ac:spMk id="4" creationId="{152767A2-C2A8-41F4-B691-8F24407AA331}"/>
          </ac:spMkLst>
        </pc:spChg>
        <pc:spChg chg="add del">
          <ac:chgData name="이 호진" userId="e7b51f9e24c37788" providerId="LiveId" clId="{EE833618-3988-403F-BE0A-A0F50D9A1E38}" dt="2022-05-13T08:23:09.191" v="36" actId="478"/>
          <ac:spMkLst>
            <pc:docMk/>
            <pc:sldMk cId="2086344734" sldId="325"/>
            <ac:spMk id="5" creationId="{24BF04DA-A68E-4894-9C19-DF4A635CAC8D}"/>
          </ac:spMkLst>
        </pc:spChg>
        <pc:spChg chg="add del">
          <ac:chgData name="이 호진" userId="e7b51f9e24c37788" providerId="LiveId" clId="{EE833618-3988-403F-BE0A-A0F50D9A1E38}" dt="2022-05-13T08:23:16.144" v="37" actId="478"/>
          <ac:spMkLst>
            <pc:docMk/>
            <pc:sldMk cId="2086344734" sldId="325"/>
            <ac:spMk id="6" creationId="{539C9EF7-D35B-4097-9672-B5B6CCA8BF71}"/>
          </ac:spMkLst>
        </pc:spChg>
        <pc:spChg chg="add del">
          <ac:chgData name="이 호진" userId="e7b51f9e24c37788" providerId="LiveId" clId="{EE833618-3988-403F-BE0A-A0F50D9A1E38}" dt="2022-05-13T08:23:09.191" v="36" actId="478"/>
          <ac:spMkLst>
            <pc:docMk/>
            <pc:sldMk cId="2086344734" sldId="325"/>
            <ac:spMk id="7" creationId="{8DBF7B15-2671-4E73-B5B7-EF977497B50C}"/>
          </ac:spMkLst>
        </pc:spChg>
        <pc:spChg chg="add del mod">
          <ac:chgData name="이 호진" userId="e7b51f9e24c37788" providerId="LiveId" clId="{EE833618-3988-403F-BE0A-A0F50D9A1E38}" dt="2022-05-13T08:23:08.216" v="35"/>
          <ac:spMkLst>
            <pc:docMk/>
            <pc:sldMk cId="2086344734" sldId="325"/>
            <ac:spMk id="13" creationId="{53B74DB3-06DF-3E0E-D640-1FD44A4D2EF9}"/>
          </ac:spMkLst>
        </pc:spChg>
        <pc:spChg chg="add del mod">
          <ac:chgData name="이 호진" userId="e7b51f9e24c37788" providerId="LiveId" clId="{EE833618-3988-403F-BE0A-A0F50D9A1E38}" dt="2022-05-13T08:23:08.216" v="35"/>
          <ac:spMkLst>
            <pc:docMk/>
            <pc:sldMk cId="2086344734" sldId="325"/>
            <ac:spMk id="15" creationId="{0F48ACA3-5300-AFAA-0447-F6D9B70D9A20}"/>
          </ac:spMkLst>
        </pc:spChg>
        <pc:spChg chg="add del mod">
          <ac:chgData name="이 호진" userId="e7b51f9e24c37788" providerId="LiveId" clId="{EE833618-3988-403F-BE0A-A0F50D9A1E38}" dt="2022-05-13T08:23:08.216" v="35"/>
          <ac:spMkLst>
            <pc:docMk/>
            <pc:sldMk cId="2086344734" sldId="325"/>
            <ac:spMk id="19" creationId="{B6F53B40-5288-584D-B49F-5BFD39CBCB34}"/>
          </ac:spMkLst>
        </pc:spChg>
        <pc:spChg chg="add del mod">
          <ac:chgData name="이 호진" userId="e7b51f9e24c37788" providerId="LiveId" clId="{EE833618-3988-403F-BE0A-A0F50D9A1E38}" dt="2022-05-13T08:23:08.216" v="35"/>
          <ac:spMkLst>
            <pc:docMk/>
            <pc:sldMk cId="2086344734" sldId="325"/>
            <ac:spMk id="21" creationId="{106DA23D-EC3B-B03B-EBD4-D76D9489AA6A}"/>
          </ac:spMkLst>
        </pc:spChg>
        <pc:spChg chg="add mod">
          <ac:chgData name="이 호진" userId="e7b51f9e24c37788" providerId="LiveId" clId="{EE833618-3988-403F-BE0A-A0F50D9A1E38}" dt="2022-05-13T08:23:16.681" v="38"/>
          <ac:spMkLst>
            <pc:docMk/>
            <pc:sldMk cId="2086344734" sldId="325"/>
            <ac:spMk id="22" creationId="{201B082F-9A9F-0C15-37E0-C85D22C11EF0}"/>
          </ac:spMkLst>
        </pc:spChg>
      </pc:sldChg>
      <pc:sldChg chg="del">
        <pc:chgData name="이 호진" userId="e7b51f9e24c37788" providerId="LiveId" clId="{EE833618-3988-403F-BE0A-A0F50D9A1E38}" dt="2022-05-10T08:22:40.696" v="0" actId="47"/>
        <pc:sldMkLst>
          <pc:docMk/>
          <pc:sldMk cId="3350603735" sldId="327"/>
        </pc:sldMkLst>
      </pc:sldChg>
      <pc:sldChg chg="del">
        <pc:chgData name="이 호진" userId="e7b51f9e24c37788" providerId="LiveId" clId="{EE833618-3988-403F-BE0A-A0F50D9A1E38}" dt="2022-05-10T08:22:40.696" v="0" actId="47"/>
        <pc:sldMkLst>
          <pc:docMk/>
          <pc:sldMk cId="2033747976" sldId="328"/>
        </pc:sldMkLst>
      </pc:sldChg>
      <pc:sldChg chg="del">
        <pc:chgData name="이 호진" userId="e7b51f9e24c37788" providerId="LiveId" clId="{EE833618-3988-403F-BE0A-A0F50D9A1E38}" dt="2022-05-10T08:22:40.696" v="0" actId="47"/>
        <pc:sldMkLst>
          <pc:docMk/>
          <pc:sldMk cId="2834188892" sldId="329"/>
        </pc:sldMkLst>
      </pc:sldChg>
      <pc:sldChg chg="del">
        <pc:chgData name="이 호진" userId="e7b51f9e24c37788" providerId="LiveId" clId="{EE833618-3988-403F-BE0A-A0F50D9A1E38}" dt="2022-05-10T08:22:40.696" v="0" actId="47"/>
        <pc:sldMkLst>
          <pc:docMk/>
          <pc:sldMk cId="1810656678" sldId="330"/>
        </pc:sldMkLst>
      </pc:sldChg>
      <pc:sldChg chg="addSp delSp modSp mod">
        <pc:chgData name="이 호진" userId="e7b51f9e24c37788" providerId="LiveId" clId="{EE833618-3988-403F-BE0A-A0F50D9A1E38}" dt="2022-05-13T08:22:41.157" v="32" actId="6549"/>
        <pc:sldMkLst>
          <pc:docMk/>
          <pc:sldMk cId="2075771425" sldId="331"/>
        </pc:sldMkLst>
        <pc:spChg chg="del">
          <ac:chgData name="이 호진" userId="e7b51f9e24c37788" providerId="LiveId" clId="{EE833618-3988-403F-BE0A-A0F50D9A1E38}" dt="2022-05-13T08:22:27.965" v="1" actId="478"/>
          <ac:spMkLst>
            <pc:docMk/>
            <pc:sldMk cId="2075771425" sldId="331"/>
            <ac:spMk id="4" creationId="{152767A2-C2A8-41F4-B691-8F24407AA331}"/>
          </ac:spMkLst>
        </pc:spChg>
        <pc:spChg chg="del">
          <ac:chgData name="이 호진" userId="e7b51f9e24c37788" providerId="LiveId" clId="{EE833618-3988-403F-BE0A-A0F50D9A1E38}" dt="2022-05-13T08:22:27.965" v="1" actId="478"/>
          <ac:spMkLst>
            <pc:docMk/>
            <pc:sldMk cId="2075771425" sldId="331"/>
            <ac:spMk id="5" creationId="{24BF04DA-A68E-4894-9C19-DF4A635CAC8D}"/>
          </ac:spMkLst>
        </pc:spChg>
        <pc:spChg chg="del">
          <ac:chgData name="이 호진" userId="e7b51f9e24c37788" providerId="LiveId" clId="{EE833618-3988-403F-BE0A-A0F50D9A1E38}" dt="2022-05-13T08:22:27.965" v="1" actId="478"/>
          <ac:spMkLst>
            <pc:docMk/>
            <pc:sldMk cId="2075771425" sldId="331"/>
            <ac:spMk id="6" creationId="{539C9EF7-D35B-4097-9672-B5B6CCA8BF71}"/>
          </ac:spMkLst>
        </pc:spChg>
        <pc:spChg chg="del">
          <ac:chgData name="이 호진" userId="e7b51f9e24c37788" providerId="LiveId" clId="{EE833618-3988-403F-BE0A-A0F50D9A1E38}" dt="2022-05-13T08:22:27.965" v="1" actId="478"/>
          <ac:spMkLst>
            <pc:docMk/>
            <pc:sldMk cId="2075771425" sldId="331"/>
            <ac:spMk id="7" creationId="{8DBF7B15-2671-4E73-B5B7-EF977497B50C}"/>
          </ac:spMkLst>
        </pc:spChg>
        <pc:spChg chg="add mod">
          <ac:chgData name="이 호진" userId="e7b51f9e24c37788" providerId="LiveId" clId="{EE833618-3988-403F-BE0A-A0F50D9A1E38}" dt="2022-05-13T08:22:28.709" v="2"/>
          <ac:spMkLst>
            <pc:docMk/>
            <pc:sldMk cId="2075771425" sldId="331"/>
            <ac:spMk id="13" creationId="{2FF65D81-56A3-316C-E682-7FB370AE6F7B}"/>
          </ac:spMkLst>
        </pc:spChg>
        <pc:spChg chg="add mod">
          <ac:chgData name="이 호진" userId="e7b51f9e24c37788" providerId="LiveId" clId="{EE833618-3988-403F-BE0A-A0F50D9A1E38}" dt="2022-05-13T08:22:28.709" v="2"/>
          <ac:spMkLst>
            <pc:docMk/>
            <pc:sldMk cId="2075771425" sldId="331"/>
            <ac:spMk id="14" creationId="{54749AD9-2531-EFEF-6B0C-AFAA84AB14AF}"/>
          </ac:spMkLst>
        </pc:spChg>
        <pc:spChg chg="add mod">
          <ac:chgData name="이 호진" userId="e7b51f9e24c37788" providerId="LiveId" clId="{EE833618-3988-403F-BE0A-A0F50D9A1E38}" dt="2022-05-13T08:22:41.157" v="32" actId="6549"/>
          <ac:spMkLst>
            <pc:docMk/>
            <pc:sldMk cId="2075771425" sldId="331"/>
            <ac:spMk id="15" creationId="{E4CB2D83-5243-F95F-4810-E53B226F0058}"/>
          </ac:spMkLst>
        </pc:spChg>
        <pc:spChg chg="add mod">
          <ac:chgData name="이 호진" userId="e7b51f9e24c37788" providerId="LiveId" clId="{EE833618-3988-403F-BE0A-A0F50D9A1E38}" dt="2022-05-13T08:22:31.125" v="4" actId="20577"/>
          <ac:spMkLst>
            <pc:docMk/>
            <pc:sldMk cId="2075771425" sldId="331"/>
            <ac:spMk id="16" creationId="{E93A3BA0-9745-469A-4715-115F0749B3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95ADA-32FA-47B3-16C6-2F8B75CC0A82}"/>
              </a:ext>
            </a:extLst>
          </p:cNvPr>
          <p:cNvSpPr txBox="1"/>
          <p:nvPr/>
        </p:nvSpPr>
        <p:spPr>
          <a:xfrm>
            <a:off x="463921" y="1090109"/>
            <a:ext cx="466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실행하기</a:t>
            </a:r>
          </a:p>
        </p:txBody>
      </p:sp>
      <p:pic>
        <p:nvPicPr>
          <p:cNvPr id="9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FF2A710D-4C66-924E-03AA-30085E07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64" y="1110280"/>
            <a:ext cx="1734670" cy="11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BDD7A1-6F14-6765-4396-EFD90ECE94C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IDE</a:t>
            </a:r>
            <a:r>
              <a:rPr lang="ko-KR" altLang="en-US" dirty="0">
                <a:solidFill>
                  <a:schemeClr val="bg1"/>
                </a:solidFill>
              </a:rPr>
              <a:t> 실행하기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A0051-B045-2A10-E2E5-08FBB199C346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7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650F19-8A8D-4DF0-A37E-2BE08F790EE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6F0709-33CA-4101-8B16-5F81DB6C762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15F4B-1D11-4D41-9290-E49055000F3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KakaoTalk_20220213_160501136">
            <a:hlinkClick r:id="" action="ppaction://media"/>
            <a:extLst>
              <a:ext uri="{FF2B5EF4-FFF2-40B4-BE49-F238E27FC236}">
                <a16:creationId xmlns:a16="http://schemas.microsoft.com/office/drawing/2014/main" id="{6CC710EC-6445-4A2F-AA39-109EBB8DFFC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2663264" y="-635234"/>
            <a:ext cx="3817471" cy="677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67C5A3-4927-35EF-D9EE-14B82CD020EC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E168C1-60E4-4580-8D6A-F5ACC952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1" y="1209772"/>
            <a:ext cx="8424967" cy="17216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873724-C1A6-4BE4-AC0C-112E668A1DA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90CE8-E176-40BD-B9D7-CF7393CFD5A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34822-0FFE-420D-A122-7D05AD82E3B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4DA5F-0B47-4B29-A747-55CC7FFD9B4B}"/>
              </a:ext>
            </a:extLst>
          </p:cNvPr>
          <p:cNvSpPr txBox="1"/>
          <p:nvPr/>
        </p:nvSpPr>
        <p:spPr>
          <a:xfrm>
            <a:off x="282388" y="732865"/>
            <a:ext cx="420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램프의 속도를 조정해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24DE34-66EA-483C-B14D-CD6F572B380B}"/>
              </a:ext>
            </a:extLst>
          </p:cNvPr>
          <p:cNvSpPr/>
          <p:nvPr/>
        </p:nvSpPr>
        <p:spPr>
          <a:xfrm>
            <a:off x="1175301" y="2481851"/>
            <a:ext cx="619881" cy="2344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209FD-CD48-4018-B29F-A90707832BCB}"/>
              </a:ext>
            </a:extLst>
          </p:cNvPr>
          <p:cNvSpPr txBox="1"/>
          <p:nvPr/>
        </p:nvSpPr>
        <p:spPr>
          <a:xfrm>
            <a:off x="1653987" y="3193212"/>
            <a:ext cx="3153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① Delay</a:t>
            </a:r>
            <a:r>
              <a:rPr lang="ko-KR" altLang="en-US" sz="1200" dirty="0"/>
              <a:t>의 값을 </a:t>
            </a:r>
            <a:r>
              <a:rPr lang="en-US" altLang="ko-KR" sz="1200" dirty="0"/>
              <a:t>1000 -&gt; 500</a:t>
            </a:r>
            <a:r>
              <a:rPr lang="ko-KR" altLang="en-US" sz="1200" dirty="0"/>
              <a:t>으로 변경합니다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DD22812-C340-4F8F-A7EB-883492D80BE5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>
            <a:off x="1485243" y="2716308"/>
            <a:ext cx="168745" cy="615405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126ABC-8E06-4EF0-B75F-F86D8F1DC85A}"/>
              </a:ext>
            </a:extLst>
          </p:cNvPr>
          <p:cNvSpPr/>
          <p:nvPr/>
        </p:nvSpPr>
        <p:spPr>
          <a:xfrm>
            <a:off x="1175300" y="1969267"/>
            <a:ext cx="619881" cy="2344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9B467CB-3AF9-465C-8881-AD4D3DA1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5" y="3039031"/>
            <a:ext cx="3634907" cy="1949153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FEB8B9B9-6C59-4E83-927B-36AE3C7C7675}"/>
              </a:ext>
            </a:extLst>
          </p:cNvPr>
          <p:cNvSpPr/>
          <p:nvPr/>
        </p:nvSpPr>
        <p:spPr>
          <a:xfrm>
            <a:off x="5708278" y="3947176"/>
            <a:ext cx="490817" cy="4908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15B30B-7763-44B3-8B86-8838CFDD4F8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917296" y="4192584"/>
            <a:ext cx="179098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4F447F-645F-4564-9584-5ADFD17D36E9}"/>
              </a:ext>
            </a:extLst>
          </p:cNvPr>
          <p:cNvSpPr txBox="1"/>
          <p:nvPr/>
        </p:nvSpPr>
        <p:spPr>
          <a:xfrm>
            <a:off x="1653987" y="4054084"/>
            <a:ext cx="226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실행 전송을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53325-C509-E5E3-C5C8-CBDA15DC4763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E6EAFE-57ED-4E03-B9C2-8C300AAB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9" y="2303906"/>
            <a:ext cx="3293784" cy="2329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3A79D1-4329-471C-8680-2361274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53" y="797835"/>
            <a:ext cx="3308065" cy="40363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DD14B0-F210-4293-840F-BED47D0E8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" y="797835"/>
            <a:ext cx="2847975" cy="714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73494-BF1A-4176-A068-631C87568791}"/>
              </a:ext>
            </a:extLst>
          </p:cNvPr>
          <p:cNvSpPr txBox="1"/>
          <p:nvPr/>
        </p:nvSpPr>
        <p:spPr>
          <a:xfrm>
            <a:off x="497962" y="1712243"/>
            <a:ext cx="306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ⓐ 윈도우 프로그램 창에 새롭게 추가된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en-US" altLang="ko-KR" sz="1200" dirty="0"/>
              <a:t>IDE</a:t>
            </a:r>
            <a:r>
              <a:rPr lang="ko-KR" altLang="en-US" sz="1200" dirty="0"/>
              <a:t>를 확인할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29A36-381D-47A9-8B0F-97320E992CDB}"/>
              </a:ext>
            </a:extLst>
          </p:cNvPr>
          <p:cNvSpPr txBox="1"/>
          <p:nvPr/>
        </p:nvSpPr>
        <p:spPr>
          <a:xfrm>
            <a:off x="497962" y="4724457"/>
            <a:ext cx="306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ⓑ 방화벽을 허용합니다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C8C2AD8-4C55-4606-960D-9F55B73E3093}"/>
              </a:ext>
            </a:extLst>
          </p:cNvPr>
          <p:cNvSpPr/>
          <p:nvPr/>
        </p:nvSpPr>
        <p:spPr>
          <a:xfrm rot="5400000">
            <a:off x="4219015" y="3115796"/>
            <a:ext cx="410135" cy="29583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F65D81-56A3-316C-E682-7FB370AE6F7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749AD9-2531-EFEF-6B0C-AFAA84AB14A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B2D83-5243-F95F-4810-E53B226F005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IDE</a:t>
            </a:r>
            <a:r>
              <a:rPr lang="ko-KR" altLang="en-US" dirty="0">
                <a:solidFill>
                  <a:schemeClr val="bg1"/>
                </a:solidFill>
              </a:rPr>
              <a:t> 실행하기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A3BA0-9745-469A-4715-115F0749B300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7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연결하기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F1B3D4-AEA8-4142-B24A-C6267C0A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9" y="692524"/>
            <a:ext cx="3532132" cy="4309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3EBA68-E751-4F33-BF0D-8EC13B1F033C}"/>
              </a:ext>
            </a:extLst>
          </p:cNvPr>
          <p:cNvSpPr txBox="1"/>
          <p:nvPr/>
        </p:nvSpPr>
        <p:spPr>
          <a:xfrm>
            <a:off x="5813999" y="7126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보드설정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0D1F9A-1507-4028-AD4C-F7A7CBBB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00" y="1082029"/>
            <a:ext cx="2296367" cy="21225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AE127E-5B25-425E-9DAD-95D55098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19" y="707212"/>
            <a:ext cx="1690422" cy="430808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E49CAC-40F3-46C9-BB97-034102777555}"/>
              </a:ext>
            </a:extLst>
          </p:cNvPr>
          <p:cNvSpPr/>
          <p:nvPr/>
        </p:nvSpPr>
        <p:spPr>
          <a:xfrm>
            <a:off x="3979012" y="1082029"/>
            <a:ext cx="1574624" cy="1214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237D0-B8F1-47D7-8ECD-B2B050665764}"/>
              </a:ext>
            </a:extLst>
          </p:cNvPr>
          <p:cNvSpPr txBox="1"/>
          <p:nvPr/>
        </p:nvSpPr>
        <p:spPr>
          <a:xfrm>
            <a:off x="6252882" y="1203512"/>
            <a:ext cx="20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실습을 위한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en-US" altLang="ko-KR" sz="1200" dirty="0"/>
              <a:t>Uno </a:t>
            </a:r>
            <a:r>
              <a:rPr lang="ko-KR" altLang="en-US" sz="1200" dirty="0"/>
              <a:t>보드를 선택합니다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57245E-0A75-4ADF-9EAB-9DB148960BE8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rot="10800000">
            <a:off x="5553636" y="1142771"/>
            <a:ext cx="699246" cy="291574"/>
          </a:xfrm>
          <a:prstGeom prst="bentConnector3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B082F-9A9F-0C15-37E0-C85D22C11EF0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4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BF04DA-A68E-4894-9C19-DF4A635CAC8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767A2-C2A8-41F4-B691-8F24407AA3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7B15-2671-4E73-B5B7-EF977497B5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하드웨어 연결하기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60B811-3BAF-45C6-B47A-6A93A820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6" y="1270747"/>
            <a:ext cx="3099704" cy="2884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D68DB5-7673-4877-9188-FE104C9C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710" y="1270747"/>
            <a:ext cx="5172901" cy="2884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03F41-5A24-4A35-9F5B-6EFA1A8AB6FE}"/>
              </a:ext>
            </a:extLst>
          </p:cNvPr>
          <p:cNvSpPr txBox="1"/>
          <p:nvPr/>
        </p:nvSpPr>
        <p:spPr>
          <a:xfrm>
            <a:off x="470647" y="726141"/>
            <a:ext cx="66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컴퓨터의 </a:t>
            </a:r>
            <a:r>
              <a:rPr lang="en-US" altLang="ko-KR" dirty="0"/>
              <a:t>USB </a:t>
            </a:r>
            <a:r>
              <a:rPr lang="ko-KR" altLang="en-US" dirty="0"/>
              <a:t>포트와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USB </a:t>
            </a:r>
            <a:r>
              <a:rPr lang="ko-KR" altLang="en-US" dirty="0"/>
              <a:t>포트를 케이블로 연결합니다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2E8CF-6E6E-12F5-1EF4-C360BE7FC089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9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028510-3261-4B4A-91DE-BC796CA3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6" y="624359"/>
            <a:ext cx="4544136" cy="44583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D6DB9B-D856-4426-B333-BC523D0334F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FCD7AB-95A1-4BB5-8366-8A53463E856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87B0A-2D76-4002-82A2-7368A21269E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 연결하기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E2568-C901-4F5F-9D23-34D09D42D40D}"/>
              </a:ext>
            </a:extLst>
          </p:cNvPr>
          <p:cNvSpPr txBox="1"/>
          <p:nvPr/>
        </p:nvSpPr>
        <p:spPr>
          <a:xfrm>
            <a:off x="4037479" y="7821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B05EB-C7B8-4458-AF2E-CC4A58B04799}"/>
              </a:ext>
            </a:extLst>
          </p:cNvPr>
          <p:cNvSpPr/>
          <p:nvPr/>
        </p:nvSpPr>
        <p:spPr>
          <a:xfrm>
            <a:off x="3622665" y="2628440"/>
            <a:ext cx="1177935" cy="2761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5E7E0-443C-4654-9537-94474A68F8FC}"/>
              </a:ext>
            </a:extLst>
          </p:cNvPr>
          <p:cNvSpPr txBox="1"/>
          <p:nvPr/>
        </p:nvSpPr>
        <p:spPr>
          <a:xfrm>
            <a:off x="5204011" y="2535669"/>
            <a:ext cx="20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USB </a:t>
            </a:r>
            <a:r>
              <a:rPr lang="ko-KR" altLang="en-US" sz="1200" dirty="0"/>
              <a:t>시리얼 포트가 연결된 것을 확인할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A6CB43C-908D-4B48-82FB-2505529F20D5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4800601" y="2766501"/>
            <a:ext cx="403411" cy="1"/>
          </a:xfrm>
          <a:prstGeom prst="bentConnector3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0CF924-C3A1-AD38-2FD5-96BC4059E5C8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3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1F6F26-FAF5-42B0-91AD-D911DA0724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4B8B1-EA64-40F1-86DB-BF37C714D18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4E8FA-2A2C-4E05-84B6-3529C5547FF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윈도우 포트 확인해 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AB9E51-08D6-4D76-BED0-74CDD96C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4" y="1209772"/>
            <a:ext cx="3762375" cy="361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99AB84-A886-473A-B2D8-7032225E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4" y="2296646"/>
            <a:ext cx="3257550" cy="2181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19C480-7132-429B-BA02-663257780D9F}"/>
              </a:ext>
            </a:extLst>
          </p:cNvPr>
          <p:cNvSpPr txBox="1"/>
          <p:nvPr/>
        </p:nvSpPr>
        <p:spPr>
          <a:xfrm>
            <a:off x="233642" y="665629"/>
            <a:ext cx="423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검색에서 </a:t>
            </a:r>
            <a:r>
              <a:rPr lang="en-US" altLang="ko-KR" b="1" dirty="0"/>
              <a:t>“</a:t>
            </a:r>
            <a:r>
              <a:rPr lang="ko-KR" altLang="en-US" b="1" dirty="0"/>
              <a:t>제어판</a:t>
            </a:r>
            <a:r>
              <a:rPr lang="en-US" altLang="ko-KR" b="1" dirty="0"/>
              <a:t>”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440B4-B73C-4B02-B3F4-88A915693DB9}"/>
              </a:ext>
            </a:extLst>
          </p:cNvPr>
          <p:cNvSpPr txBox="1"/>
          <p:nvPr/>
        </p:nvSpPr>
        <p:spPr>
          <a:xfrm>
            <a:off x="233642" y="1846729"/>
            <a:ext cx="423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제어판을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73BFC4-FDE5-4C8B-B2B4-4BD8F42A0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87" y="1846730"/>
            <a:ext cx="4745559" cy="2631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F6CB02-6A75-5912-A400-2C7A4443AD70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8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F28018-E19B-45B5-A2E1-09694FBB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9" y="799219"/>
            <a:ext cx="4344801" cy="26306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C0EA6A-ED8E-4A39-81F2-2388A4CB195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AD34-32E0-4950-9BF3-695834BAE29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3C7B4-E41F-4B1C-917D-074DFCF4F22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윈도우 포트 확인해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E819-64CF-4320-B314-7780F2531532}"/>
              </a:ext>
            </a:extLst>
          </p:cNvPr>
          <p:cNvSpPr txBox="1"/>
          <p:nvPr/>
        </p:nvSpPr>
        <p:spPr>
          <a:xfrm>
            <a:off x="227199" y="3603812"/>
            <a:ext cx="284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하드웨어 및 소리 선택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AFA461-8DB5-4649-B7F0-605FBE50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88" y="799219"/>
            <a:ext cx="2455183" cy="42556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3C28B-FBF9-4B37-B6C1-9F6CC06876AC}"/>
              </a:ext>
            </a:extLst>
          </p:cNvPr>
          <p:cNvSpPr/>
          <p:nvPr/>
        </p:nvSpPr>
        <p:spPr>
          <a:xfrm>
            <a:off x="4927029" y="3919358"/>
            <a:ext cx="1251895" cy="3500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8FA04-EBA6-4A99-8940-792FCDB92D67}"/>
              </a:ext>
            </a:extLst>
          </p:cNvPr>
          <p:cNvSpPr txBox="1"/>
          <p:nvPr/>
        </p:nvSpPr>
        <p:spPr>
          <a:xfrm>
            <a:off x="7234517" y="3465312"/>
            <a:ext cx="168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포트에 시리얼</a:t>
            </a:r>
            <a:endParaRPr lang="en-US" altLang="ko-KR" sz="1200" dirty="0"/>
          </a:p>
          <a:p>
            <a:r>
              <a:rPr lang="ko-KR" altLang="en-US" sz="1200" dirty="0"/>
              <a:t>장치가 연결된 것을 확인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8F26A15-5BCE-4D5B-8598-1C201690E628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rot="10800000" flipV="1">
            <a:off x="6178925" y="3788478"/>
            <a:ext cx="1055593" cy="305922"/>
          </a:xfrm>
          <a:prstGeom prst="bentConnector3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E8B841-3009-193E-3FEF-6BC4FAFB0892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4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50D5A5-86AB-411D-8A9B-378FBAC2DD4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60C126-5782-4493-A780-A4D431C49F0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76620-3061-4352-97AB-2A75706B7DA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B48BF3-FBA8-4053-A604-B2643B6A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" y="632010"/>
            <a:ext cx="3526622" cy="43030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586CA-268C-4A50-B1BC-C9F07AC64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5" y="1029540"/>
            <a:ext cx="1588433" cy="21250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778461-CDB8-419E-ACDF-793F360C9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205" y="632010"/>
            <a:ext cx="1995134" cy="44577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B455FE-589E-4A35-A2E8-CD3417B6CBEA}"/>
              </a:ext>
            </a:extLst>
          </p:cNvPr>
          <p:cNvSpPr/>
          <p:nvPr/>
        </p:nvSpPr>
        <p:spPr>
          <a:xfrm>
            <a:off x="5034606" y="1029541"/>
            <a:ext cx="802734" cy="1000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2B8BD-43AA-4288-979E-FBA4A534C513}"/>
              </a:ext>
            </a:extLst>
          </p:cNvPr>
          <p:cNvSpPr txBox="1"/>
          <p:nvPr/>
        </p:nvSpPr>
        <p:spPr>
          <a:xfrm>
            <a:off x="6205816" y="852554"/>
            <a:ext cx="210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Blank </a:t>
            </a:r>
            <a:r>
              <a:rPr lang="ko-KR" altLang="en-US" sz="1200" dirty="0"/>
              <a:t>예제를 선택합니다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E519895-C2CB-4B2A-8B26-822C0320DC32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rot="10800000" flipV="1">
            <a:off x="5837340" y="991053"/>
            <a:ext cx="368476" cy="88493"/>
          </a:xfrm>
          <a:prstGeom prst="bentConnector3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F59A48-76E3-9186-AB61-403D8C242833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0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237372-3C9B-4D17-B856-048000E805F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19EB0A-B9E0-48B9-98C3-479BBA3CA35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1960-CE6F-4AF0-8DB5-92A8D4F19B0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86F318-DF8D-4B6A-86C4-0FB04A3E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1" y="728797"/>
            <a:ext cx="2514600" cy="1371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9624B3-C5FA-4A6A-900B-62BBEE0F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66" y="641391"/>
            <a:ext cx="3539144" cy="43474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C988D0-133E-4CA7-BCC4-8F30DC199937}"/>
              </a:ext>
            </a:extLst>
          </p:cNvPr>
          <p:cNvSpPr/>
          <p:nvPr/>
        </p:nvSpPr>
        <p:spPr>
          <a:xfrm>
            <a:off x="1914888" y="964121"/>
            <a:ext cx="384559" cy="4142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84FAA-EAF5-455B-BB0D-169CE2942110}"/>
              </a:ext>
            </a:extLst>
          </p:cNvPr>
          <p:cNvSpPr txBox="1"/>
          <p:nvPr/>
        </p:nvSpPr>
        <p:spPr>
          <a:xfrm>
            <a:off x="151279" y="1524239"/>
            <a:ext cx="155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버튼을 선택합니다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EF69B9-1D46-452A-9AE9-F673DB72F00A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rot="5400000" flipH="1" flipV="1">
            <a:off x="1244859" y="854210"/>
            <a:ext cx="353016" cy="987042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B7C839-A97D-4690-821F-8A4B4C1590AA}"/>
              </a:ext>
            </a:extLst>
          </p:cNvPr>
          <p:cNvSpPr/>
          <p:nvPr/>
        </p:nvSpPr>
        <p:spPr>
          <a:xfrm>
            <a:off x="3972289" y="4075299"/>
            <a:ext cx="1385574" cy="288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EA5EB3-88D2-4129-8488-D2AA066BE5E8}"/>
              </a:ext>
            </a:extLst>
          </p:cNvPr>
          <p:cNvSpPr txBox="1"/>
          <p:nvPr/>
        </p:nvSpPr>
        <p:spPr>
          <a:xfrm>
            <a:off x="5957046" y="4047071"/>
            <a:ext cx="210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프로그램을 전송할 준비를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E5A52DF-6EE1-4DC9-9396-0A02F9188316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rot="10800000">
            <a:off x="5357864" y="4219436"/>
            <a:ext cx="599183" cy="58469"/>
          </a:xfrm>
          <a:prstGeom prst="bentConnector3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7D8D09-B14A-48A7-98A7-4D2F865CF1AC}"/>
              </a:ext>
            </a:extLst>
          </p:cNvPr>
          <p:cNvSpPr txBox="1"/>
          <p:nvPr/>
        </p:nvSpPr>
        <p:spPr>
          <a:xfrm>
            <a:off x="5755340" y="2238249"/>
            <a:ext cx="210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③ 포트를 선택합니다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7691B-E798-8E70-C5E7-536E50965ED2}"/>
              </a:ext>
            </a:extLst>
          </p:cNvPr>
          <p:cNvSpPr txBox="1"/>
          <p:nvPr/>
        </p:nvSpPr>
        <p:spPr>
          <a:xfrm>
            <a:off x="107577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01.1-3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4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151</Words>
  <Application>Microsoft Office PowerPoint</Application>
  <PresentationFormat>화면 슬라이드 쇼(16:9)</PresentationFormat>
  <Paragraphs>42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21</cp:revision>
  <dcterms:created xsi:type="dcterms:W3CDTF">2022-02-09T03:28:42Z</dcterms:created>
  <dcterms:modified xsi:type="dcterms:W3CDTF">2022-06-04T09:17:21Z</dcterms:modified>
</cp:coreProperties>
</file>