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88" r:id="rId3"/>
    <p:sldId id="257" r:id="rId4"/>
    <p:sldId id="283" r:id="rId5"/>
    <p:sldId id="285" r:id="rId6"/>
    <p:sldId id="273" r:id="rId7"/>
    <p:sldId id="274" r:id="rId8"/>
    <p:sldId id="282" r:id="rId9"/>
    <p:sldId id="284" r:id="rId10"/>
    <p:sldId id="275" r:id="rId11"/>
    <p:sldId id="276" r:id="rId12"/>
    <p:sldId id="271" r:id="rId13"/>
    <p:sldId id="277" r:id="rId14"/>
    <p:sldId id="278" r:id="rId15"/>
    <p:sldId id="279" r:id="rId16"/>
    <p:sldId id="280" r:id="rId17"/>
    <p:sldId id="286" r:id="rId18"/>
    <p:sldId id="289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39213-5880-4CEA-A462-C1F6FD8D5A01}" v="94" dt="2022-05-19T09:54:36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9C39213-5880-4CEA-A462-C1F6FD8D5A01}"/>
    <pc:docChg chg="undo custSel delSld modSld sldOrd">
      <pc:chgData name="이 호진" userId="e7b51f9e24c37788" providerId="LiveId" clId="{19C39213-5880-4CEA-A462-C1F6FD8D5A01}" dt="2022-05-19T09:54:36.730" v="879"/>
      <pc:docMkLst>
        <pc:docMk/>
      </pc:docMkLst>
      <pc:sldChg chg="addSp delSp modSp mod">
        <pc:chgData name="이 호진" userId="e7b51f9e24c37788" providerId="LiveId" clId="{19C39213-5880-4CEA-A462-C1F6FD8D5A01}" dt="2022-05-13T08:24:47.349" v="846"/>
        <pc:sldMkLst>
          <pc:docMk/>
          <pc:sldMk cId="1428676275" sldId="257"/>
        </pc:sldMkLst>
        <pc:spChg chg="del mod">
          <ac:chgData name="이 호진" userId="e7b51f9e24c37788" providerId="LiveId" clId="{19C39213-5880-4CEA-A462-C1F6FD8D5A01}" dt="2022-05-13T08:24:46.901" v="845" actId="478"/>
          <ac:spMkLst>
            <pc:docMk/>
            <pc:sldMk cId="1428676275" sldId="257"/>
            <ac:spMk id="4" creationId="{227F6628-6BDB-41CB-9A30-F58B955ED5C3}"/>
          </ac:spMkLst>
        </pc:spChg>
        <pc:spChg chg="add mod">
          <ac:chgData name="이 호진" userId="e7b51f9e24c37788" providerId="LiveId" clId="{19C39213-5880-4CEA-A462-C1F6FD8D5A01}" dt="2022-05-13T08:24:47.349" v="846"/>
          <ac:spMkLst>
            <pc:docMk/>
            <pc:sldMk cId="1428676275" sldId="257"/>
            <ac:spMk id="9" creationId="{508919D2-467C-3D26-BED8-5939D747092E}"/>
          </ac:spMkLst>
        </pc:spChg>
      </pc:sldChg>
      <pc:sldChg chg="addSp delSp modSp mod">
        <pc:chgData name="이 호진" userId="e7b51f9e24c37788" providerId="LiveId" clId="{19C39213-5880-4CEA-A462-C1F6FD8D5A01}" dt="2022-05-13T08:25:30.091" v="864"/>
        <pc:sldMkLst>
          <pc:docMk/>
          <pc:sldMk cId="3333776415" sldId="271"/>
        </pc:sldMkLst>
        <pc:spChg chg="del">
          <ac:chgData name="이 호진" userId="e7b51f9e24c37788" providerId="LiveId" clId="{19C39213-5880-4CEA-A462-C1F6FD8D5A01}" dt="2022-05-13T08:25:29.668" v="863" actId="478"/>
          <ac:spMkLst>
            <pc:docMk/>
            <pc:sldMk cId="3333776415" sldId="271"/>
            <ac:spMk id="4" creationId="{B879CFAB-5900-4AAC-98C7-8C0D0512A6BC}"/>
          </ac:spMkLst>
        </pc:spChg>
        <pc:spChg chg="add mod">
          <ac:chgData name="이 호진" userId="e7b51f9e24c37788" providerId="LiveId" clId="{19C39213-5880-4CEA-A462-C1F6FD8D5A01}" dt="2022-05-13T08:25:30.091" v="864"/>
          <ac:spMkLst>
            <pc:docMk/>
            <pc:sldMk cId="3333776415" sldId="271"/>
            <ac:spMk id="9" creationId="{4D73FD4D-4A15-D0B6-B75A-D359813F69F9}"/>
          </ac:spMkLst>
        </pc:spChg>
      </pc:sldChg>
      <pc:sldChg chg="addSp delSp modSp mod">
        <pc:chgData name="이 호진" userId="e7b51f9e24c37788" providerId="LiveId" clId="{19C39213-5880-4CEA-A462-C1F6FD8D5A01}" dt="2022-05-13T08:25:01.565" v="852"/>
        <pc:sldMkLst>
          <pc:docMk/>
          <pc:sldMk cId="1973003822" sldId="273"/>
        </pc:sldMkLst>
        <pc:spChg chg="del">
          <ac:chgData name="이 호진" userId="e7b51f9e24c37788" providerId="LiveId" clId="{19C39213-5880-4CEA-A462-C1F6FD8D5A01}" dt="2022-05-13T08:25:01.135" v="851" actId="478"/>
          <ac:spMkLst>
            <pc:docMk/>
            <pc:sldMk cId="1973003822" sldId="273"/>
            <ac:spMk id="6" creationId="{4460FED9-DEC6-4BED-BA7B-9C69F6670E73}"/>
          </ac:spMkLst>
        </pc:spChg>
        <pc:spChg chg="add mod">
          <ac:chgData name="이 호진" userId="e7b51f9e24c37788" providerId="LiveId" clId="{19C39213-5880-4CEA-A462-C1F6FD8D5A01}" dt="2022-05-13T08:25:01.565" v="852"/>
          <ac:spMkLst>
            <pc:docMk/>
            <pc:sldMk cId="1973003822" sldId="273"/>
            <ac:spMk id="10" creationId="{C975BA2C-00A7-503E-6E23-E0B2880486C9}"/>
          </ac:spMkLst>
        </pc:spChg>
      </pc:sldChg>
      <pc:sldChg chg="addSp delSp modSp mod">
        <pc:chgData name="이 호진" userId="e7b51f9e24c37788" providerId="LiveId" clId="{19C39213-5880-4CEA-A462-C1F6FD8D5A01}" dt="2022-05-13T08:25:05.818" v="854"/>
        <pc:sldMkLst>
          <pc:docMk/>
          <pc:sldMk cId="1155486205" sldId="274"/>
        </pc:sldMkLst>
        <pc:spChg chg="del">
          <ac:chgData name="이 호진" userId="e7b51f9e24c37788" providerId="LiveId" clId="{19C39213-5880-4CEA-A462-C1F6FD8D5A01}" dt="2022-05-13T08:25:05.321" v="853" actId="478"/>
          <ac:spMkLst>
            <pc:docMk/>
            <pc:sldMk cId="1155486205" sldId="274"/>
            <ac:spMk id="6" creationId="{05CFD6B3-DD0B-49B9-876B-B31A72B9836A}"/>
          </ac:spMkLst>
        </pc:spChg>
        <pc:spChg chg="add mod">
          <ac:chgData name="이 호진" userId="e7b51f9e24c37788" providerId="LiveId" clId="{19C39213-5880-4CEA-A462-C1F6FD8D5A01}" dt="2022-05-13T08:25:05.818" v="854"/>
          <ac:spMkLst>
            <pc:docMk/>
            <pc:sldMk cId="1155486205" sldId="274"/>
            <ac:spMk id="9" creationId="{884489BE-44BE-791E-0B92-3888179BBCB9}"/>
          </ac:spMkLst>
        </pc:spChg>
      </pc:sldChg>
      <pc:sldChg chg="addSp delSp modSp mod">
        <pc:chgData name="이 호진" userId="e7b51f9e24c37788" providerId="LiveId" clId="{19C39213-5880-4CEA-A462-C1F6FD8D5A01}" dt="2022-05-13T08:25:20.312" v="860"/>
        <pc:sldMkLst>
          <pc:docMk/>
          <pc:sldMk cId="2264313050" sldId="275"/>
        </pc:sldMkLst>
        <pc:spChg chg="del">
          <ac:chgData name="이 호진" userId="e7b51f9e24c37788" providerId="LiveId" clId="{19C39213-5880-4CEA-A462-C1F6FD8D5A01}" dt="2022-05-13T08:25:19.769" v="859" actId="478"/>
          <ac:spMkLst>
            <pc:docMk/>
            <pc:sldMk cId="2264313050" sldId="275"/>
            <ac:spMk id="6" creationId="{D66C70AC-B082-4C92-9DDA-49C0DA5C951D}"/>
          </ac:spMkLst>
        </pc:spChg>
        <pc:spChg chg="add mod">
          <ac:chgData name="이 호진" userId="e7b51f9e24c37788" providerId="LiveId" clId="{19C39213-5880-4CEA-A462-C1F6FD8D5A01}" dt="2022-05-13T08:25:20.312" v="860"/>
          <ac:spMkLst>
            <pc:docMk/>
            <pc:sldMk cId="2264313050" sldId="275"/>
            <ac:spMk id="13" creationId="{08F76DAD-F6C6-A352-1CB7-01B19BAED088}"/>
          </ac:spMkLst>
        </pc:spChg>
      </pc:sldChg>
      <pc:sldChg chg="addSp delSp modSp mod">
        <pc:chgData name="이 호진" userId="e7b51f9e24c37788" providerId="LiveId" clId="{19C39213-5880-4CEA-A462-C1F6FD8D5A01}" dt="2022-05-13T08:25:25.388" v="862"/>
        <pc:sldMkLst>
          <pc:docMk/>
          <pc:sldMk cId="4187928200" sldId="276"/>
        </pc:sldMkLst>
        <pc:spChg chg="del">
          <ac:chgData name="이 호진" userId="e7b51f9e24c37788" providerId="LiveId" clId="{19C39213-5880-4CEA-A462-C1F6FD8D5A01}" dt="2022-05-13T08:25:24.945" v="861" actId="478"/>
          <ac:spMkLst>
            <pc:docMk/>
            <pc:sldMk cId="4187928200" sldId="276"/>
            <ac:spMk id="6" creationId="{0A76AD67-41B8-4AA8-9A07-573B92364758}"/>
          </ac:spMkLst>
        </pc:spChg>
        <pc:spChg chg="add mod">
          <ac:chgData name="이 호진" userId="e7b51f9e24c37788" providerId="LiveId" clId="{19C39213-5880-4CEA-A462-C1F6FD8D5A01}" dt="2022-05-13T08:25:25.388" v="862"/>
          <ac:spMkLst>
            <pc:docMk/>
            <pc:sldMk cId="4187928200" sldId="276"/>
            <ac:spMk id="14" creationId="{3305FB0B-635F-4CCA-992D-52CA03489D2A}"/>
          </ac:spMkLst>
        </pc:spChg>
      </pc:sldChg>
      <pc:sldChg chg="addSp delSp modSp mod">
        <pc:chgData name="이 호진" userId="e7b51f9e24c37788" providerId="LiveId" clId="{19C39213-5880-4CEA-A462-C1F6FD8D5A01}" dt="2022-05-13T08:25:34.969" v="866"/>
        <pc:sldMkLst>
          <pc:docMk/>
          <pc:sldMk cId="700852108" sldId="277"/>
        </pc:sldMkLst>
        <pc:spChg chg="del">
          <ac:chgData name="이 호진" userId="e7b51f9e24c37788" providerId="LiveId" clId="{19C39213-5880-4CEA-A462-C1F6FD8D5A01}" dt="2022-05-13T08:25:34.495" v="865" actId="478"/>
          <ac:spMkLst>
            <pc:docMk/>
            <pc:sldMk cId="700852108" sldId="277"/>
            <ac:spMk id="6" creationId="{6467F728-512E-47A9-8BBE-450262B4555D}"/>
          </ac:spMkLst>
        </pc:spChg>
        <pc:spChg chg="add mod">
          <ac:chgData name="이 호진" userId="e7b51f9e24c37788" providerId="LiveId" clId="{19C39213-5880-4CEA-A462-C1F6FD8D5A01}" dt="2022-05-13T08:25:34.969" v="866"/>
          <ac:spMkLst>
            <pc:docMk/>
            <pc:sldMk cId="700852108" sldId="277"/>
            <ac:spMk id="11" creationId="{4E535F6F-20FF-3B0C-F9DB-B61C9F413A56}"/>
          </ac:spMkLst>
        </pc:spChg>
      </pc:sldChg>
      <pc:sldChg chg="addSp delSp modSp mod">
        <pc:chgData name="이 호진" userId="e7b51f9e24c37788" providerId="LiveId" clId="{19C39213-5880-4CEA-A462-C1F6FD8D5A01}" dt="2022-05-13T08:25:39.229" v="868"/>
        <pc:sldMkLst>
          <pc:docMk/>
          <pc:sldMk cId="3935404835" sldId="278"/>
        </pc:sldMkLst>
        <pc:spChg chg="del">
          <ac:chgData name="이 호진" userId="e7b51f9e24c37788" providerId="LiveId" clId="{19C39213-5880-4CEA-A462-C1F6FD8D5A01}" dt="2022-05-13T08:25:38.782" v="867" actId="478"/>
          <ac:spMkLst>
            <pc:docMk/>
            <pc:sldMk cId="3935404835" sldId="278"/>
            <ac:spMk id="9" creationId="{E3C621C1-129E-4294-BC8D-CABFD84B8B06}"/>
          </ac:spMkLst>
        </pc:spChg>
        <pc:spChg chg="add mod">
          <ac:chgData name="이 호진" userId="e7b51f9e24c37788" providerId="LiveId" clId="{19C39213-5880-4CEA-A462-C1F6FD8D5A01}" dt="2022-05-13T08:25:39.229" v="868"/>
          <ac:spMkLst>
            <pc:docMk/>
            <pc:sldMk cId="3935404835" sldId="278"/>
            <ac:spMk id="11" creationId="{2916CAF9-879C-4C8D-BB8D-8709F68F2CBA}"/>
          </ac:spMkLst>
        </pc:spChg>
      </pc:sldChg>
      <pc:sldChg chg="addSp delSp modSp mod">
        <pc:chgData name="이 호진" userId="e7b51f9e24c37788" providerId="LiveId" clId="{19C39213-5880-4CEA-A462-C1F6FD8D5A01}" dt="2022-05-13T08:25:43.455" v="870"/>
        <pc:sldMkLst>
          <pc:docMk/>
          <pc:sldMk cId="1763578942" sldId="279"/>
        </pc:sldMkLst>
        <pc:spChg chg="del">
          <ac:chgData name="이 호진" userId="e7b51f9e24c37788" providerId="LiveId" clId="{19C39213-5880-4CEA-A462-C1F6FD8D5A01}" dt="2022-05-13T08:25:42.887" v="869" actId="478"/>
          <ac:spMkLst>
            <pc:docMk/>
            <pc:sldMk cId="1763578942" sldId="279"/>
            <ac:spMk id="7" creationId="{F242D68D-33C4-414C-B3D0-47835AFB6B99}"/>
          </ac:spMkLst>
        </pc:spChg>
        <pc:spChg chg="add mod">
          <ac:chgData name="이 호진" userId="e7b51f9e24c37788" providerId="LiveId" clId="{19C39213-5880-4CEA-A462-C1F6FD8D5A01}" dt="2022-05-13T08:25:43.455" v="870"/>
          <ac:spMkLst>
            <pc:docMk/>
            <pc:sldMk cId="1763578942" sldId="279"/>
            <ac:spMk id="16" creationId="{040BCF5F-D95F-6474-0F20-2973D6C58C7C}"/>
          </ac:spMkLst>
        </pc:spChg>
      </pc:sldChg>
      <pc:sldChg chg="addSp delSp modSp mod">
        <pc:chgData name="이 호진" userId="e7b51f9e24c37788" providerId="LiveId" clId="{19C39213-5880-4CEA-A462-C1F6FD8D5A01}" dt="2022-05-13T08:25:48.997" v="872"/>
        <pc:sldMkLst>
          <pc:docMk/>
          <pc:sldMk cId="674178994" sldId="280"/>
        </pc:sldMkLst>
        <pc:spChg chg="del">
          <ac:chgData name="이 호진" userId="e7b51f9e24c37788" providerId="LiveId" clId="{19C39213-5880-4CEA-A462-C1F6FD8D5A01}" dt="2022-05-13T08:25:48.578" v="871" actId="478"/>
          <ac:spMkLst>
            <pc:docMk/>
            <pc:sldMk cId="674178994" sldId="280"/>
            <ac:spMk id="9" creationId="{67FF7B0F-9846-4D28-92F6-AC82C03D8303}"/>
          </ac:spMkLst>
        </pc:spChg>
        <pc:spChg chg="add mod">
          <ac:chgData name="이 호진" userId="e7b51f9e24c37788" providerId="LiveId" clId="{19C39213-5880-4CEA-A462-C1F6FD8D5A01}" dt="2022-05-13T08:25:48.997" v="872"/>
          <ac:spMkLst>
            <pc:docMk/>
            <pc:sldMk cId="674178994" sldId="280"/>
            <ac:spMk id="12" creationId="{6FE78BDF-7984-782E-BFDA-1497229BED76}"/>
          </ac:spMkLst>
        </pc:spChg>
      </pc:sldChg>
      <pc:sldChg chg="addSp delSp modSp mod">
        <pc:chgData name="이 호진" userId="e7b51f9e24c37788" providerId="LiveId" clId="{19C39213-5880-4CEA-A462-C1F6FD8D5A01}" dt="2022-05-13T08:25:10.820" v="856"/>
        <pc:sldMkLst>
          <pc:docMk/>
          <pc:sldMk cId="85342176" sldId="282"/>
        </pc:sldMkLst>
        <pc:spChg chg="del">
          <ac:chgData name="이 호진" userId="e7b51f9e24c37788" providerId="LiveId" clId="{19C39213-5880-4CEA-A462-C1F6FD8D5A01}" dt="2022-05-13T08:25:10.206" v="855" actId="478"/>
          <ac:spMkLst>
            <pc:docMk/>
            <pc:sldMk cId="85342176" sldId="282"/>
            <ac:spMk id="7" creationId="{9CB1BE3E-A332-42D1-B7FF-094E9693DA99}"/>
          </ac:spMkLst>
        </pc:spChg>
        <pc:spChg chg="add mod">
          <ac:chgData name="이 호진" userId="e7b51f9e24c37788" providerId="LiveId" clId="{19C39213-5880-4CEA-A462-C1F6FD8D5A01}" dt="2022-05-13T08:25:10.820" v="856"/>
          <ac:spMkLst>
            <pc:docMk/>
            <pc:sldMk cId="85342176" sldId="282"/>
            <ac:spMk id="11" creationId="{B2061824-E2A3-B229-950C-108112576DF9}"/>
          </ac:spMkLst>
        </pc:spChg>
      </pc:sldChg>
      <pc:sldChg chg="addSp delSp modSp mod">
        <pc:chgData name="이 호진" userId="e7b51f9e24c37788" providerId="LiveId" clId="{19C39213-5880-4CEA-A462-C1F6FD8D5A01}" dt="2022-05-13T08:24:52.051" v="848"/>
        <pc:sldMkLst>
          <pc:docMk/>
          <pc:sldMk cId="316129241" sldId="283"/>
        </pc:sldMkLst>
        <pc:spChg chg="del">
          <ac:chgData name="이 호진" userId="e7b51f9e24c37788" providerId="LiveId" clId="{19C39213-5880-4CEA-A462-C1F6FD8D5A01}" dt="2022-05-13T08:24:51.561" v="847" actId="478"/>
          <ac:spMkLst>
            <pc:docMk/>
            <pc:sldMk cId="316129241" sldId="283"/>
            <ac:spMk id="6" creationId="{7DBFD099-0CD8-496F-A6B4-A2CA9DC2DD50}"/>
          </ac:spMkLst>
        </pc:spChg>
        <pc:spChg chg="add mod">
          <ac:chgData name="이 호진" userId="e7b51f9e24c37788" providerId="LiveId" clId="{19C39213-5880-4CEA-A462-C1F6FD8D5A01}" dt="2022-05-13T08:24:52.051" v="848"/>
          <ac:spMkLst>
            <pc:docMk/>
            <pc:sldMk cId="316129241" sldId="283"/>
            <ac:spMk id="9" creationId="{524DF3BD-9B21-5A8C-3883-56A655ECFD33}"/>
          </ac:spMkLst>
        </pc:spChg>
      </pc:sldChg>
      <pc:sldChg chg="addSp delSp modSp mod">
        <pc:chgData name="이 호진" userId="e7b51f9e24c37788" providerId="LiveId" clId="{19C39213-5880-4CEA-A462-C1F6FD8D5A01}" dt="2022-05-13T08:25:16.362" v="858"/>
        <pc:sldMkLst>
          <pc:docMk/>
          <pc:sldMk cId="3582800595" sldId="284"/>
        </pc:sldMkLst>
        <pc:spChg chg="del">
          <ac:chgData name="이 호진" userId="e7b51f9e24c37788" providerId="LiveId" clId="{19C39213-5880-4CEA-A462-C1F6FD8D5A01}" dt="2022-05-13T08:25:15.904" v="857" actId="478"/>
          <ac:spMkLst>
            <pc:docMk/>
            <pc:sldMk cId="3582800595" sldId="284"/>
            <ac:spMk id="6" creationId="{094AC143-2A55-4F99-80F9-898044B0C26D}"/>
          </ac:spMkLst>
        </pc:spChg>
        <pc:spChg chg="add mod">
          <ac:chgData name="이 호진" userId="e7b51f9e24c37788" providerId="LiveId" clId="{19C39213-5880-4CEA-A462-C1F6FD8D5A01}" dt="2022-05-13T08:25:16.362" v="858"/>
          <ac:spMkLst>
            <pc:docMk/>
            <pc:sldMk cId="3582800595" sldId="284"/>
            <ac:spMk id="9" creationId="{A6E96D98-F685-5E83-ECE2-6F5CE9960380}"/>
          </ac:spMkLst>
        </pc:spChg>
      </pc:sldChg>
      <pc:sldChg chg="addSp delSp modSp mod">
        <pc:chgData name="이 호진" userId="e7b51f9e24c37788" providerId="LiveId" clId="{19C39213-5880-4CEA-A462-C1F6FD8D5A01}" dt="2022-05-13T08:24:57.146" v="850"/>
        <pc:sldMkLst>
          <pc:docMk/>
          <pc:sldMk cId="3342849385" sldId="285"/>
        </pc:sldMkLst>
        <pc:spChg chg="del">
          <ac:chgData name="이 호진" userId="e7b51f9e24c37788" providerId="LiveId" clId="{19C39213-5880-4CEA-A462-C1F6FD8D5A01}" dt="2022-05-13T08:24:56.646" v="849" actId="478"/>
          <ac:spMkLst>
            <pc:docMk/>
            <pc:sldMk cId="3342849385" sldId="285"/>
            <ac:spMk id="4" creationId="{9F857EF2-78B4-44CE-AC3D-33F6F7B202A6}"/>
          </ac:spMkLst>
        </pc:spChg>
        <pc:spChg chg="add mod">
          <ac:chgData name="이 호진" userId="e7b51f9e24c37788" providerId="LiveId" clId="{19C39213-5880-4CEA-A462-C1F6FD8D5A01}" dt="2022-05-13T08:24:57.146" v="850"/>
          <ac:spMkLst>
            <pc:docMk/>
            <pc:sldMk cId="3342849385" sldId="285"/>
            <ac:spMk id="11" creationId="{80116126-D1C3-BF1B-2ED0-0A3D61188B4D}"/>
          </ac:spMkLst>
        </pc:spChg>
      </pc:sldChg>
      <pc:sldChg chg="addSp delSp modSp mod">
        <pc:chgData name="이 호진" userId="e7b51f9e24c37788" providerId="LiveId" clId="{19C39213-5880-4CEA-A462-C1F6FD8D5A01}" dt="2022-05-13T08:25:56.876" v="876"/>
        <pc:sldMkLst>
          <pc:docMk/>
          <pc:sldMk cId="3919486009" sldId="286"/>
        </pc:sldMkLst>
        <pc:spChg chg="add del">
          <ac:chgData name="이 호진" userId="e7b51f9e24c37788" providerId="LiveId" clId="{19C39213-5880-4CEA-A462-C1F6FD8D5A01}" dt="2022-05-13T08:25:54.054" v="874" actId="478"/>
          <ac:spMkLst>
            <pc:docMk/>
            <pc:sldMk cId="3919486009" sldId="286"/>
            <ac:spMk id="7" creationId="{CA95F1BA-909F-4739-97A2-B6D0E5F4A4E6}"/>
          </ac:spMkLst>
        </pc:spChg>
        <pc:spChg chg="del">
          <ac:chgData name="이 호진" userId="e7b51f9e24c37788" providerId="LiveId" clId="{19C39213-5880-4CEA-A462-C1F6FD8D5A01}" dt="2022-05-13T08:25:56.407" v="875" actId="478"/>
          <ac:spMkLst>
            <pc:docMk/>
            <pc:sldMk cId="3919486009" sldId="286"/>
            <ac:spMk id="8" creationId="{C6B7EB46-85BB-43A9-A458-C99D3ED365FF}"/>
          </ac:spMkLst>
        </pc:spChg>
        <pc:spChg chg="add mod">
          <ac:chgData name="이 호진" userId="e7b51f9e24c37788" providerId="LiveId" clId="{19C39213-5880-4CEA-A462-C1F6FD8D5A01}" dt="2022-05-13T08:25:56.876" v="876"/>
          <ac:spMkLst>
            <pc:docMk/>
            <pc:sldMk cId="3919486009" sldId="286"/>
            <ac:spMk id="11" creationId="{CF1ED21A-7C55-0E92-25CC-AC1002D62018}"/>
          </ac:spMkLst>
        </pc:spChg>
      </pc:sldChg>
      <pc:sldChg chg="addSp delSp modSp mod ord">
        <pc:chgData name="이 호진" userId="e7b51f9e24c37788" providerId="LiveId" clId="{19C39213-5880-4CEA-A462-C1F6FD8D5A01}" dt="2022-05-13T08:24:31.363" v="842" actId="6549"/>
        <pc:sldMkLst>
          <pc:docMk/>
          <pc:sldMk cId="1180029736" sldId="287"/>
        </pc:sldMkLst>
        <pc:spChg chg="add mod">
          <ac:chgData name="이 호진" userId="e7b51f9e24c37788" providerId="LiveId" clId="{19C39213-5880-4CEA-A462-C1F6FD8D5A01}" dt="2022-05-10T08:24:58.991" v="63" actId="1076"/>
          <ac:spMkLst>
            <pc:docMk/>
            <pc:sldMk cId="1180029736" sldId="287"/>
            <ac:spMk id="5" creationId="{2656A4F9-8843-7972-0758-1CB6714D62CC}"/>
          </ac:spMkLst>
        </pc:spChg>
        <pc:spChg chg="add mod">
          <ac:chgData name="이 호진" userId="e7b51f9e24c37788" providerId="LiveId" clId="{19C39213-5880-4CEA-A462-C1F6FD8D5A01}" dt="2022-05-10T08:26:59.881" v="472" actId="14100"/>
          <ac:spMkLst>
            <pc:docMk/>
            <pc:sldMk cId="1180029736" sldId="287"/>
            <ac:spMk id="6" creationId="{1DE284AC-0BDB-B887-BEB3-0427AFECEF6E}"/>
          </ac:spMkLst>
        </pc:spChg>
        <pc:spChg chg="add del mod">
          <ac:chgData name="이 호진" userId="e7b51f9e24c37788" providerId="LiveId" clId="{19C39213-5880-4CEA-A462-C1F6FD8D5A01}" dt="2022-05-13T08:24:27.849" v="839" actId="478"/>
          <ac:spMkLst>
            <pc:docMk/>
            <pc:sldMk cId="1180029736" sldId="287"/>
            <ac:spMk id="7" creationId="{F3D0DFD2-64E2-1EFA-B368-E46451C02037}"/>
          </ac:spMkLst>
        </pc:spChg>
        <pc:spChg chg="add mod">
          <ac:chgData name="이 호진" userId="e7b51f9e24c37788" providerId="LiveId" clId="{19C39213-5880-4CEA-A462-C1F6FD8D5A01}" dt="2022-05-10T08:31:32.119" v="835"/>
          <ac:spMkLst>
            <pc:docMk/>
            <pc:sldMk cId="1180029736" sldId="287"/>
            <ac:spMk id="8" creationId="{9ADD059E-E489-653E-E3F5-B1FB8086C6DB}"/>
          </ac:spMkLst>
        </pc:spChg>
        <pc:spChg chg="add mod">
          <ac:chgData name="이 호진" userId="e7b51f9e24c37788" providerId="LiveId" clId="{19C39213-5880-4CEA-A462-C1F6FD8D5A01}" dt="2022-05-13T08:24:31.363" v="842" actId="6549"/>
          <ac:spMkLst>
            <pc:docMk/>
            <pc:sldMk cId="1180029736" sldId="287"/>
            <ac:spMk id="9" creationId="{002FD523-5BD6-F30B-8991-AC470386ACAB}"/>
          </ac:spMkLst>
        </pc:spChg>
        <pc:picChg chg="add mod">
          <ac:chgData name="이 호진" userId="e7b51f9e24c37788" providerId="LiveId" clId="{19C39213-5880-4CEA-A462-C1F6FD8D5A01}" dt="2022-05-10T08:24:58.991" v="63" actId="1076"/>
          <ac:picMkLst>
            <pc:docMk/>
            <pc:sldMk cId="1180029736" sldId="287"/>
            <ac:picMk id="4" creationId="{3839362F-691F-7493-232F-0DA661798CDA}"/>
          </ac:picMkLst>
        </pc:picChg>
      </pc:sldChg>
      <pc:sldChg chg="addSp delSp modSp mod ord">
        <pc:chgData name="이 호진" userId="e7b51f9e24c37788" providerId="LiveId" clId="{19C39213-5880-4CEA-A462-C1F6FD8D5A01}" dt="2022-05-13T08:24:42.732" v="844"/>
        <pc:sldMkLst>
          <pc:docMk/>
          <pc:sldMk cId="2828673448" sldId="288"/>
        </pc:sldMkLst>
        <pc:spChg chg="add mod">
          <ac:chgData name="이 호진" userId="e7b51f9e24c37788" providerId="LiveId" clId="{19C39213-5880-4CEA-A462-C1F6FD8D5A01}" dt="2022-05-10T08:27:29.363" v="513" actId="14100"/>
          <ac:spMkLst>
            <pc:docMk/>
            <pc:sldMk cId="2828673448" sldId="288"/>
            <ac:spMk id="4" creationId="{4AD8A0CD-4D38-A233-86EF-4F2E3D371A3D}"/>
          </ac:spMkLst>
        </pc:spChg>
        <pc:spChg chg="add mod">
          <ac:chgData name="이 호진" userId="e7b51f9e24c37788" providerId="LiveId" clId="{19C39213-5880-4CEA-A462-C1F6FD8D5A01}" dt="2022-05-10T08:30:48.676" v="819" actId="14100"/>
          <ac:spMkLst>
            <pc:docMk/>
            <pc:sldMk cId="2828673448" sldId="288"/>
            <ac:spMk id="5" creationId="{FD960F93-2F46-CAD0-ED36-E9FA67C8E780}"/>
          </ac:spMkLst>
        </pc:spChg>
        <pc:spChg chg="add del mod">
          <ac:chgData name="이 호진" userId="e7b51f9e24c37788" providerId="LiveId" clId="{19C39213-5880-4CEA-A462-C1F6FD8D5A01}" dt="2022-05-13T08:24:42.339" v="843" actId="478"/>
          <ac:spMkLst>
            <pc:docMk/>
            <pc:sldMk cId="2828673448" sldId="288"/>
            <ac:spMk id="7" creationId="{A668235A-CC72-7FAD-44E8-DD2DBB6D2E50}"/>
          </ac:spMkLst>
        </pc:spChg>
        <pc:spChg chg="add mod">
          <ac:chgData name="이 호진" userId="e7b51f9e24c37788" providerId="LiveId" clId="{19C39213-5880-4CEA-A462-C1F6FD8D5A01}" dt="2022-05-10T08:31:40.221" v="836"/>
          <ac:spMkLst>
            <pc:docMk/>
            <pc:sldMk cId="2828673448" sldId="288"/>
            <ac:spMk id="8" creationId="{F6696880-4780-3A07-4FA6-6091A3BA13A0}"/>
          </ac:spMkLst>
        </pc:spChg>
        <pc:spChg chg="add mod">
          <ac:chgData name="이 호진" userId="e7b51f9e24c37788" providerId="LiveId" clId="{19C39213-5880-4CEA-A462-C1F6FD8D5A01}" dt="2022-05-13T08:24:42.732" v="844"/>
          <ac:spMkLst>
            <pc:docMk/>
            <pc:sldMk cId="2828673448" sldId="288"/>
            <ac:spMk id="9" creationId="{08BDDD36-F1EB-516C-1C71-0824DD258EBA}"/>
          </ac:spMkLst>
        </pc:spChg>
        <pc:picChg chg="add mod">
          <ac:chgData name="이 호진" userId="e7b51f9e24c37788" providerId="LiveId" clId="{19C39213-5880-4CEA-A462-C1F6FD8D5A01}" dt="2022-05-10T08:30:33.730" v="815" actId="1076"/>
          <ac:picMkLst>
            <pc:docMk/>
            <pc:sldMk cId="2828673448" sldId="288"/>
            <ac:picMk id="1026" creationId="{8CF4A4C6-7B7E-813C-EEC0-96FB15886D3B}"/>
          </ac:picMkLst>
        </pc:picChg>
      </pc:sldChg>
      <pc:sldChg chg="addSp modSp">
        <pc:chgData name="이 호진" userId="e7b51f9e24c37788" providerId="LiveId" clId="{19C39213-5880-4CEA-A462-C1F6FD8D5A01}" dt="2022-05-19T09:54:36.730" v="879"/>
        <pc:sldMkLst>
          <pc:docMk/>
          <pc:sldMk cId="1983743278" sldId="289"/>
        </pc:sldMkLst>
        <pc:spChg chg="add mod">
          <ac:chgData name="이 호진" userId="e7b51f9e24c37788" providerId="LiveId" clId="{19C39213-5880-4CEA-A462-C1F6FD8D5A01}" dt="2022-05-13T08:25:58.996" v="877"/>
          <ac:spMkLst>
            <pc:docMk/>
            <pc:sldMk cId="1983743278" sldId="289"/>
            <ac:spMk id="4" creationId="{DA795CBF-C572-A14C-0C75-6A924E362522}"/>
          </ac:spMkLst>
        </pc:spChg>
        <pc:spChg chg="add mod">
          <ac:chgData name="이 호진" userId="e7b51f9e24c37788" providerId="LiveId" clId="{19C39213-5880-4CEA-A462-C1F6FD8D5A01}" dt="2022-05-19T09:54:36.730" v="879"/>
          <ac:spMkLst>
            <pc:docMk/>
            <pc:sldMk cId="1983743278" sldId="289"/>
            <ac:spMk id="5" creationId="{3554C5FF-EC4C-97CD-77BC-9217C25DB41A}"/>
          </ac:spMkLst>
        </pc:spChg>
        <pc:spChg chg="add mod">
          <ac:chgData name="이 호진" userId="e7b51f9e24c37788" providerId="LiveId" clId="{19C39213-5880-4CEA-A462-C1F6FD8D5A01}" dt="2022-05-19T09:54:36.730" v="879"/>
          <ac:spMkLst>
            <pc:docMk/>
            <pc:sldMk cId="1983743278" sldId="289"/>
            <ac:spMk id="6" creationId="{57589182-2F51-2C05-0143-9562BFD3E2F7}"/>
          </ac:spMkLst>
        </pc:spChg>
      </pc:sldChg>
      <pc:sldChg chg="del">
        <pc:chgData name="이 호진" userId="e7b51f9e24c37788" providerId="LiveId" clId="{19C39213-5880-4CEA-A462-C1F6FD8D5A01}" dt="2022-05-13T08:26:02.290" v="878" actId="47"/>
        <pc:sldMkLst>
          <pc:docMk/>
          <pc:sldMk cId="2459094461" sldId="290"/>
        </pc:sldMkLst>
      </pc:sldChg>
      <pc:sldChg chg="del">
        <pc:chgData name="이 호진" userId="e7b51f9e24c37788" providerId="LiveId" clId="{19C39213-5880-4CEA-A462-C1F6FD8D5A01}" dt="2022-05-13T08:26:02.290" v="878" actId="47"/>
        <pc:sldMkLst>
          <pc:docMk/>
          <pc:sldMk cId="3261946646" sldId="29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0A6F773-0A9E-4910-8EC7-C1D13142BA8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9269A2-7058-49D5-B97E-58156C56719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3839362F-691F-7493-232F-0DA661798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56A4F9-8843-7972-0758-1CB6714D62CC}"/>
              </a:ext>
            </a:extLst>
          </p:cNvPr>
          <p:cNvSpPr txBox="1"/>
          <p:nvPr/>
        </p:nvSpPr>
        <p:spPr>
          <a:xfrm>
            <a:off x="3523130" y="1223684"/>
            <a:ext cx="4222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블럭코딩으로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아두이노</a:t>
            </a:r>
            <a:r>
              <a:rPr lang="ko-KR" altLang="en-US" sz="3600" dirty="0"/>
              <a:t> 제어하기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84AC-0BDB-B887-BEB3-0427AFECEF6E}"/>
              </a:ext>
            </a:extLst>
          </p:cNvPr>
          <p:cNvSpPr txBox="1"/>
          <p:nvPr/>
        </p:nvSpPr>
        <p:spPr>
          <a:xfrm>
            <a:off x="679076" y="3112994"/>
            <a:ext cx="7745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또다른 방법으로 </a:t>
            </a:r>
            <a:r>
              <a:rPr lang="ko-KR" altLang="en-US" dirty="0" err="1"/>
              <a:t>아두이노를</a:t>
            </a:r>
            <a:r>
              <a:rPr lang="ko-KR" altLang="en-US" dirty="0"/>
              <a:t> 제어할 수 있습니다</a:t>
            </a:r>
            <a:r>
              <a:rPr lang="en-US" altLang="ko-KR" dirty="0"/>
              <a:t>. </a:t>
            </a:r>
            <a:r>
              <a:rPr lang="ko-KR" altLang="en-US" dirty="0"/>
              <a:t>스케치</a:t>
            </a:r>
            <a:r>
              <a:rPr lang="en-US" altLang="ko-KR" dirty="0"/>
              <a:t>, </a:t>
            </a:r>
            <a:r>
              <a:rPr lang="ko-KR" altLang="en-US" dirty="0"/>
              <a:t>엔트리는</a:t>
            </a:r>
            <a:r>
              <a:rPr lang="en-US" altLang="ko-KR" dirty="0"/>
              <a:t> </a:t>
            </a:r>
            <a:r>
              <a:rPr lang="ko-KR" altLang="en-US" dirty="0" err="1"/>
              <a:t>블럭형태로</a:t>
            </a:r>
            <a:r>
              <a:rPr lang="ko-KR" altLang="en-US" dirty="0"/>
              <a:t> 프로그램 흐름을 작성하고 이를 실행할 수 있습니다</a:t>
            </a:r>
            <a:r>
              <a:rPr lang="en-US" altLang="ko-KR" dirty="0"/>
              <a:t>. </a:t>
            </a:r>
            <a:r>
              <a:rPr lang="ko-KR" altLang="en-US" dirty="0" err="1"/>
              <a:t>아두이노</a:t>
            </a:r>
            <a:r>
              <a:rPr lang="ko-KR" altLang="en-US" dirty="0"/>
              <a:t> 또한 </a:t>
            </a:r>
            <a:r>
              <a:rPr lang="en-US" altLang="ko-KR" dirty="0" err="1"/>
              <a:t>mBlock</a:t>
            </a:r>
            <a:r>
              <a:rPr lang="en-US" altLang="ko-KR" dirty="0"/>
              <a:t> </a:t>
            </a:r>
            <a:r>
              <a:rPr lang="ko-KR" altLang="en-US" dirty="0"/>
              <a:t>을 통하여 블록 코딩을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D059E-E489-653E-E3F5-B1FB8086C6DB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블럭코딩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FD523-5BD6-F30B-8991-AC470386ACAB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02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CC09BA-B644-4719-BB1B-916F39BC3EF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B99DA1-E7AD-4CD9-BA3C-EE515ABCBD62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519CB-C72F-474D-B4DC-6E9D81ABD52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장치 추가하기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D62C2B-8DF0-4D18-9B8B-B94C591CD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0" y="760837"/>
            <a:ext cx="3669475" cy="406157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55B71B2C-465F-4AAB-8CCF-66E2F9E450DD}"/>
              </a:ext>
            </a:extLst>
          </p:cNvPr>
          <p:cNvSpPr/>
          <p:nvPr/>
        </p:nvSpPr>
        <p:spPr>
          <a:xfrm>
            <a:off x="868823" y="1185444"/>
            <a:ext cx="670249" cy="67024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632999F-A275-4BF5-B89F-2D624F75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772" y="760837"/>
            <a:ext cx="4938968" cy="3522051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77BA38DC-8CB7-4003-8440-D4F3DC59A038}"/>
              </a:ext>
            </a:extLst>
          </p:cNvPr>
          <p:cNvSpPr/>
          <p:nvPr/>
        </p:nvSpPr>
        <p:spPr>
          <a:xfrm>
            <a:off x="4981381" y="1068904"/>
            <a:ext cx="1176755" cy="117675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BBC6D71-3CEA-4C6D-BBFA-74A152E3C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37" y="2723567"/>
            <a:ext cx="1823561" cy="7219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F76DAD-F6C6-A352-1CB7-01B19BAED088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31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B889A78-E07A-4129-9C97-1D49972DF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2" y="679078"/>
            <a:ext cx="3940001" cy="436357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58B64D-7BD3-485B-A416-06FAA921CBF3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086F34-2A1B-4F92-AC43-AC74028FBDD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80BC8-1BF2-4230-8A23-7E7828F470B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장치 추가하기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6BEF5B-3F6A-4786-B002-A60F5AF1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25" y="712695"/>
            <a:ext cx="2780430" cy="429633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731D2D00-C237-4977-AF27-53E568CADA18}"/>
              </a:ext>
            </a:extLst>
          </p:cNvPr>
          <p:cNvSpPr/>
          <p:nvPr/>
        </p:nvSpPr>
        <p:spPr>
          <a:xfrm>
            <a:off x="855376" y="1131656"/>
            <a:ext cx="670249" cy="67024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7AB0C0E-1B4B-46D2-8906-AD4199796CED}"/>
              </a:ext>
            </a:extLst>
          </p:cNvPr>
          <p:cNvSpPr/>
          <p:nvPr/>
        </p:nvSpPr>
        <p:spPr>
          <a:xfrm>
            <a:off x="2910535" y="4612341"/>
            <a:ext cx="1069794" cy="24877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F83EBDB-F83F-411A-82CF-F06D65629865}"/>
              </a:ext>
            </a:extLst>
          </p:cNvPr>
          <p:cNvSpPr/>
          <p:nvPr/>
        </p:nvSpPr>
        <p:spPr>
          <a:xfrm>
            <a:off x="4917378" y="2356599"/>
            <a:ext cx="232845" cy="24877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05FB0B-635F-4CCA-992D-52CA03489D2A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92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222248-C504-4931-A8C7-C8AA76C3EA6F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DD6C33-04A8-453F-A67B-C7F7E8D35D3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F1EA0-E6C7-4CAE-8685-1DE47526A7FF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장치 추가하기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FD8C2A-E761-4235-A2DD-5727ABD94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441" y="1055594"/>
            <a:ext cx="2447925" cy="141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F7767B-315A-4526-924A-4601D0AF9DBD}"/>
              </a:ext>
            </a:extLst>
          </p:cNvPr>
          <p:cNvSpPr txBox="1"/>
          <p:nvPr/>
        </p:nvSpPr>
        <p:spPr>
          <a:xfrm>
            <a:off x="813549" y="1055594"/>
            <a:ext cx="3677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아두이노와</a:t>
            </a:r>
            <a:r>
              <a:rPr lang="ko-KR" altLang="en-US" dirty="0"/>
              <a:t> 연결되면 통합</a:t>
            </a:r>
            <a:r>
              <a:rPr lang="en-US" altLang="ko-KR" dirty="0"/>
              <a:t>IDE</a:t>
            </a:r>
            <a:r>
              <a:rPr lang="ko-KR" altLang="en-US" dirty="0"/>
              <a:t>에서 사용하던 </a:t>
            </a:r>
            <a:r>
              <a:rPr lang="en-US" altLang="ko-KR" dirty="0"/>
              <a:t>C</a:t>
            </a:r>
            <a:r>
              <a:rPr lang="ko-KR" altLang="en-US" dirty="0"/>
              <a:t>언어를 이용하여 코딩을 같이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3FD4D-4A15-D0B6-B75A-D359813F69F9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77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189427-B377-461F-A003-D7787AF4251C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79EBF-4B6C-4C19-A803-CBCA645A67F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5F092-1423-48C5-B796-C85F0382A3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Blank </a:t>
            </a:r>
            <a:r>
              <a:rPr lang="ko-KR" altLang="en-US" dirty="0">
                <a:solidFill>
                  <a:schemeClr val="bg1"/>
                </a:solidFill>
              </a:rPr>
              <a:t>예제 실습해 보기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763FF5-A88A-412F-8546-CDD00528A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8" y="1296632"/>
            <a:ext cx="4086225" cy="2790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8C468B-F376-4BD2-B4AC-9AC13490D95D}"/>
              </a:ext>
            </a:extLst>
          </p:cNvPr>
          <p:cNvSpPr txBox="1"/>
          <p:nvPr/>
        </p:nvSpPr>
        <p:spPr>
          <a:xfrm>
            <a:off x="356348" y="833718"/>
            <a:ext cx="300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  <a:r>
              <a:rPr lang="ko-KR" altLang="en-US" dirty="0" err="1"/>
              <a:t>블럭코드</a:t>
            </a:r>
            <a:r>
              <a:rPr lang="ko-KR" altLang="en-US" dirty="0"/>
              <a:t> 작성하기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709DE2A-5997-4374-AA59-D0F230094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946" y="746033"/>
            <a:ext cx="3458706" cy="41016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399999-F998-4F4C-9EEA-ED319B629021}"/>
              </a:ext>
            </a:extLst>
          </p:cNvPr>
          <p:cNvSpPr txBox="1"/>
          <p:nvPr/>
        </p:nvSpPr>
        <p:spPr>
          <a:xfrm>
            <a:off x="2307855" y="4017394"/>
            <a:ext cx="2681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작성한 블록의 </a:t>
            </a:r>
            <a:r>
              <a:rPr lang="en-US" altLang="ko-KR" sz="1600" dirty="0"/>
              <a:t>C</a:t>
            </a:r>
            <a:r>
              <a:rPr lang="ko-KR" altLang="en-US" sz="1600" dirty="0"/>
              <a:t>언어 코드를 같이 확인할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DA28D7DA-6C18-499F-A5F6-A3250A62516F}"/>
              </a:ext>
            </a:extLst>
          </p:cNvPr>
          <p:cNvSpPr/>
          <p:nvPr/>
        </p:nvSpPr>
        <p:spPr>
          <a:xfrm rot="5400000">
            <a:off x="5170945" y="4143146"/>
            <a:ext cx="316002" cy="2724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35F6F-20FF-3B0C-F9DB-B61C9F413A56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5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A9CE4B-5E84-4FFF-A43C-3C76F18E129D}"/>
              </a:ext>
            </a:extLst>
          </p:cNvPr>
          <p:cNvSpPr txBox="1"/>
          <p:nvPr/>
        </p:nvSpPr>
        <p:spPr>
          <a:xfrm>
            <a:off x="295835" y="776519"/>
            <a:ext cx="403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 </a:t>
            </a:r>
            <a:r>
              <a:rPr lang="ko-KR" altLang="en-US" dirty="0" err="1"/>
              <a:t>아두이노</a:t>
            </a:r>
            <a:r>
              <a:rPr lang="ko-KR" altLang="en-US" dirty="0"/>
              <a:t> 업로드 전송하기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DEB07D-F00B-454F-941B-970BE1F228DB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504EB2-11D2-46A8-B310-A91E3C31AEB4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677D59-BEE3-4E70-8C34-19315611F5B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Blank </a:t>
            </a:r>
            <a:r>
              <a:rPr lang="ko-KR" altLang="en-US" dirty="0">
                <a:solidFill>
                  <a:schemeClr val="bg1"/>
                </a:solidFill>
              </a:rPr>
              <a:t>예제 실습해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FBE146-08F9-44E7-A93D-E692EDDF2B97}"/>
              </a:ext>
            </a:extLst>
          </p:cNvPr>
          <p:cNvSpPr txBox="1"/>
          <p:nvPr/>
        </p:nvSpPr>
        <p:spPr>
          <a:xfrm>
            <a:off x="2585196" y="1498777"/>
            <a:ext cx="49249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모드스위치 </a:t>
            </a:r>
            <a:r>
              <a:rPr lang="en-US" altLang="ko-KR" dirty="0"/>
              <a:t>: </a:t>
            </a:r>
            <a:r>
              <a:rPr lang="ko-KR" altLang="en-US" dirty="0"/>
              <a:t>업로드</a:t>
            </a:r>
            <a:endParaRPr lang="en-US" altLang="ko-KR" dirty="0"/>
          </a:p>
          <a:p>
            <a:r>
              <a:rPr lang="ko-KR" altLang="en-US" sz="1400" dirty="0"/>
              <a:t>통합</a:t>
            </a:r>
            <a:r>
              <a:rPr lang="en-US" altLang="ko-KR" sz="1400" dirty="0"/>
              <a:t>IDE</a:t>
            </a:r>
            <a:r>
              <a:rPr lang="ko-KR" altLang="en-US" sz="1400" dirty="0"/>
              <a:t>에서 동작하는 것과 같이 프로그램을 컴파일하여 전송합니다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64E7E9-1715-4E49-8725-65D604E4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523390"/>
            <a:ext cx="1514475" cy="638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BBE83FF-303B-4A9F-9EB9-4273C07FC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8" y="2854088"/>
            <a:ext cx="1485900" cy="3905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D0D3D2-40F8-45D9-84B0-6BF99B2B1B13}"/>
              </a:ext>
            </a:extLst>
          </p:cNvPr>
          <p:cNvSpPr txBox="1"/>
          <p:nvPr/>
        </p:nvSpPr>
        <p:spPr>
          <a:xfrm>
            <a:off x="2585196" y="2915342"/>
            <a:ext cx="403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전송하기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6CAF9-879C-4C8D-BB8D-8709F68F2CBA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40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5D5302-05EE-4B8E-BA3D-D8F7ECBC2DFB}"/>
              </a:ext>
            </a:extLst>
          </p:cNvPr>
          <p:cNvSpPr txBox="1"/>
          <p:nvPr/>
        </p:nvSpPr>
        <p:spPr>
          <a:xfrm>
            <a:off x="295835" y="776519"/>
            <a:ext cx="403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라이브방식 동작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294831-79AF-4C3E-8950-2DE6E50BD691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C4313-37D4-4912-8DDA-0ACE1AE38BE2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A9E42-5D9B-48C1-879D-3CBB97F4BDD1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Blank </a:t>
            </a:r>
            <a:r>
              <a:rPr lang="ko-KR" altLang="en-US" dirty="0">
                <a:solidFill>
                  <a:schemeClr val="bg1"/>
                </a:solidFill>
              </a:rPr>
              <a:t>동작방식 이해하기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48DEC-A385-4CF2-8D93-349347D9B260}"/>
              </a:ext>
            </a:extLst>
          </p:cNvPr>
          <p:cNvSpPr txBox="1"/>
          <p:nvPr/>
        </p:nvSpPr>
        <p:spPr>
          <a:xfrm>
            <a:off x="295835" y="1123775"/>
            <a:ext cx="4173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블럭코딩</a:t>
            </a:r>
            <a:r>
              <a:rPr lang="ko-KR" altLang="en-US" sz="1400" dirty="0"/>
              <a:t> 소스를 바로 실행할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D21386-88C3-4E27-BE43-11074ED5E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43" y="1570156"/>
            <a:ext cx="1590675" cy="1590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B481E5-378F-484D-868E-09E64A11F1EB}"/>
              </a:ext>
            </a:extLst>
          </p:cNvPr>
          <p:cNvSpPr txBox="1"/>
          <p:nvPr/>
        </p:nvSpPr>
        <p:spPr>
          <a:xfrm>
            <a:off x="345943" y="4221366"/>
            <a:ext cx="429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라이브 모드로 선택되면 최초 소스코드가 한번은 자동 전송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4386181-EE16-41FF-AE4C-0317DA884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03" y="1223406"/>
            <a:ext cx="3445503" cy="2879308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AAE4E27C-C5B1-41AA-A313-2F003918475C}"/>
              </a:ext>
            </a:extLst>
          </p:cNvPr>
          <p:cNvSpPr/>
          <p:nvPr/>
        </p:nvSpPr>
        <p:spPr>
          <a:xfrm>
            <a:off x="8043970" y="3785570"/>
            <a:ext cx="302508" cy="3025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1B4013-D061-4CDD-B4F4-020570EA03B6}"/>
              </a:ext>
            </a:extLst>
          </p:cNvPr>
          <p:cNvSpPr txBox="1"/>
          <p:nvPr/>
        </p:nvSpPr>
        <p:spPr>
          <a:xfrm>
            <a:off x="5410772" y="4203749"/>
            <a:ext cx="330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깃발을 선택하면 실행됩니다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0BCF5F-D95F-6474-0F20-2973D6C58C7C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7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2B09462-497D-4560-BD4B-C404AF088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648137"/>
            <a:ext cx="5286375" cy="2428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077FF70-AFF8-4E74-B851-36D0A862CE3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C8C60A-7C77-4E28-9667-8C41CE70053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B9497-8D81-4788-9536-D86CC65AD68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 읽고 쓰기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816D64-FC98-4AD8-A1B1-A8C183AC0663}"/>
              </a:ext>
            </a:extLst>
          </p:cNvPr>
          <p:cNvSpPr txBox="1"/>
          <p:nvPr/>
        </p:nvSpPr>
        <p:spPr>
          <a:xfrm>
            <a:off x="295835" y="746312"/>
            <a:ext cx="849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mBlock</a:t>
            </a:r>
            <a:r>
              <a:rPr lang="ko-KR" altLang="en-US" dirty="0"/>
              <a:t>으로 작성된 코드를 컴퓨터에 저장할 수 있습니다</a:t>
            </a:r>
            <a:r>
              <a:rPr lang="en-US" altLang="ko-KR" dirty="0"/>
              <a:t>. </a:t>
            </a:r>
            <a:r>
              <a:rPr lang="ko-KR" altLang="en-US" dirty="0"/>
              <a:t>파일이 확장자는 </a:t>
            </a:r>
            <a:r>
              <a:rPr lang="en-US" altLang="ko-KR" dirty="0"/>
              <a:t>*.</a:t>
            </a:r>
            <a:r>
              <a:rPr lang="en-US" altLang="ko-KR" dirty="0" err="1"/>
              <a:t>mblock</a:t>
            </a:r>
            <a:r>
              <a:rPr lang="en-US" altLang="ko-KR" dirty="0"/>
              <a:t> </a:t>
            </a:r>
            <a:r>
              <a:rPr lang="ko-KR" altLang="en-US" dirty="0"/>
              <a:t>으로 저장됩니다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78BDF-7984-782E-BFDA-1497229BED76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178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E26FEF-4456-4D90-94F4-0DEA8E54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73" y="840441"/>
            <a:ext cx="2664129" cy="39668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0FB36B-DE71-4C12-9B9B-038010DE0F71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95F1BA-909F-4739-97A2-B6D0E5F4A4E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0B89E-CFDE-4B97-9DB2-7B6C935202E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 가입하기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4F54B-9E9E-454F-9A9F-50FA9F5654DA}"/>
              </a:ext>
            </a:extLst>
          </p:cNvPr>
          <p:cNvSpPr txBox="1"/>
          <p:nvPr/>
        </p:nvSpPr>
        <p:spPr>
          <a:xfrm>
            <a:off x="3193676" y="840441"/>
            <a:ext cx="5251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회원으로 가입하면 코드를 배포하거나 공유할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DE88B0-A165-4687-BEE7-08CD8D0EF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779" y="2413214"/>
            <a:ext cx="4077656" cy="23941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1ED21A-7C55-0E92-25CC-AC1002D62018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486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296291-CCFE-48F0-9BA2-0BFE78B81BB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2E6ED9-B651-4013-BB59-9C36C114B56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95CBF-C572-A14C-0C75-6A924E362522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4C5FF-EC4C-97CD-77BC-9217C25DB41A}"/>
              </a:ext>
            </a:extLst>
          </p:cNvPr>
          <p:cNvSpPr txBox="1"/>
          <p:nvPr/>
        </p:nvSpPr>
        <p:spPr>
          <a:xfrm>
            <a:off x="6575612" y="4121524"/>
            <a:ext cx="15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다음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7589182-2F51-2C05-0143-9562BFD3E2F7}"/>
              </a:ext>
            </a:extLst>
          </p:cNvPr>
          <p:cNvSpPr/>
          <p:nvPr/>
        </p:nvSpPr>
        <p:spPr>
          <a:xfrm>
            <a:off x="8165726" y="4060781"/>
            <a:ext cx="544606" cy="49081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4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FD4B3B-8BF8-46EB-959B-B833973A1A5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4F6577-442A-4540-B896-A4D433A727B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8A0CD-4D38-A233-86EF-4F2E3D371A3D}"/>
              </a:ext>
            </a:extLst>
          </p:cNvPr>
          <p:cNvSpPr txBox="1"/>
          <p:nvPr/>
        </p:nvSpPr>
        <p:spPr>
          <a:xfrm>
            <a:off x="416859" y="800100"/>
            <a:ext cx="3476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블럭코딩이란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60F93-2F46-CAD0-ED36-E9FA67C8E780}"/>
              </a:ext>
            </a:extLst>
          </p:cNvPr>
          <p:cNvSpPr txBox="1"/>
          <p:nvPr/>
        </p:nvSpPr>
        <p:spPr>
          <a:xfrm>
            <a:off x="4572000" y="1524880"/>
            <a:ext cx="4029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일반적으로 프로그램은 </a:t>
            </a:r>
            <a:r>
              <a:rPr lang="en-US" altLang="ko-KR" sz="1400" b="1" dirty="0"/>
              <a:t>text </a:t>
            </a:r>
            <a:r>
              <a:rPr lang="ko-KR" altLang="en-US" sz="1400" b="1" dirty="0"/>
              <a:t>문자를 </a:t>
            </a:r>
            <a:r>
              <a:rPr lang="ko-KR" altLang="en-US" sz="1400" dirty="0"/>
              <a:t>이용하여 코들 작성합니다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</a:t>
            </a:r>
            <a:r>
              <a:rPr lang="en-US" altLang="ko-KR" sz="1400" dirty="0"/>
              <a:t>, text </a:t>
            </a:r>
            <a:r>
              <a:rPr lang="ko-KR" altLang="en-US" sz="1400" dirty="0"/>
              <a:t>코딩은 진입장벽이 높기 때문에 초보자도 쉽게 코딩의 개념과 실습을 하기 위하여 고안된 것이 </a:t>
            </a:r>
            <a:r>
              <a:rPr lang="ko-KR" altLang="en-US" sz="1400" b="1" dirty="0"/>
              <a:t>블록 코딩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26" name="Picture 2" descr="코딩교육 열풍 - 어린이 코딩교육의 모든 것! : 네이버 블로그">
            <a:extLst>
              <a:ext uri="{FF2B5EF4-FFF2-40B4-BE49-F238E27FC236}">
                <a16:creationId xmlns:a16="http://schemas.microsoft.com/office/drawing/2014/main" id="{8CF4A4C6-7B7E-813C-EEC0-96FB15886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38" y="1524880"/>
            <a:ext cx="3652744" cy="307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696880-4780-3A07-4FA6-6091A3BA13A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블럭코딩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DDD36-F1EB-516C-1C71-0824DD258EBA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67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9B7CB0-DB04-4788-91A9-48320C6E0F0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042376-A1FE-4C75-92C7-8A8C7F73FF8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0DC80-1E0D-40ED-8CB4-520F5ADBC074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mBlock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설치하기</a:t>
            </a:r>
          </a:p>
        </p:txBody>
      </p:sp>
      <p:pic>
        <p:nvPicPr>
          <p:cNvPr id="6" name="Picture 2" descr="blog.kakaocdn.net/dn/bomOju/btquc2aVLqe/KcuECak...">
            <a:extLst>
              <a:ext uri="{FF2B5EF4-FFF2-40B4-BE49-F238E27FC236}">
                <a16:creationId xmlns:a16="http://schemas.microsoft.com/office/drawing/2014/main" id="{72C85E02-539F-47A0-B840-8777D28B3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4" y="1472173"/>
            <a:ext cx="1975037" cy="240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126D4E-1BF5-403B-B8CE-E71609A4E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223" y="853888"/>
            <a:ext cx="5493220" cy="3798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8919D2-467C-3D26-BED8-5939D747092E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7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7DB586-CB98-483C-A189-96DD7EDD7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398032"/>
            <a:ext cx="8258175" cy="26479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63CE09-6C9C-41B0-A5F4-BF720AAC6F4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5AEF9A-9018-461F-9058-3CF1E8F8AB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C1DF7-5397-4289-B33A-3903B8A8FBF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mBlock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설치하기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AD742-C58E-4B7F-9994-60255905B7F9}"/>
              </a:ext>
            </a:extLst>
          </p:cNvPr>
          <p:cNvSpPr txBox="1"/>
          <p:nvPr/>
        </p:nvSpPr>
        <p:spPr>
          <a:xfrm>
            <a:off x="255494" y="759759"/>
            <a:ext cx="851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구글에서 </a:t>
            </a:r>
            <a:r>
              <a:rPr lang="en-US" altLang="ko-KR" b="1" dirty="0"/>
              <a:t>“</a:t>
            </a:r>
            <a:r>
              <a:rPr lang="en-US" altLang="ko-KR" b="1" dirty="0" err="1"/>
              <a:t>mblock</a:t>
            </a:r>
            <a:r>
              <a:rPr lang="ko-KR" altLang="en-US" b="1" dirty="0"/>
              <a:t> 다운로드</a:t>
            </a:r>
            <a:r>
              <a:rPr lang="en-US" altLang="ko-KR" b="1" dirty="0"/>
              <a:t>”</a:t>
            </a:r>
            <a:r>
              <a:rPr lang="ko-KR" altLang="en-US" dirty="0"/>
              <a:t>라고 검색합니다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DF3BD-9B21-5A8C-3883-56A655ECFD33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5B984-B6B6-4D6F-B817-1FA65038529B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F55CA0-31E2-47DB-A746-A1356AFA9B33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6DFB8-EFB5-4B38-A988-D897BE5BF84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mBlock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설치하기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3B965A-7E8F-4FAB-A3B0-CC44C34DA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4" y="653349"/>
            <a:ext cx="4680277" cy="428172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7DCB03F-129C-420A-B61F-ADE6E1923E0C}"/>
              </a:ext>
            </a:extLst>
          </p:cNvPr>
          <p:cNvSpPr/>
          <p:nvPr/>
        </p:nvSpPr>
        <p:spPr>
          <a:xfrm>
            <a:off x="2292722" y="3254188"/>
            <a:ext cx="2279278" cy="39668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337E84-AD67-4245-A07C-06EE4D8A9717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4572000" y="3452532"/>
            <a:ext cx="74214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901998-7A79-4303-94B0-5D3EFAF804FA}"/>
              </a:ext>
            </a:extLst>
          </p:cNvPr>
          <p:cNvSpPr txBox="1"/>
          <p:nvPr/>
        </p:nvSpPr>
        <p:spPr>
          <a:xfrm>
            <a:off x="5314147" y="3314032"/>
            <a:ext cx="3518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운영체제에 맞는 버전을 다운로드 받습니다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16126-D1C3-BF1B-2ED0-0A3D61188B4D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84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06DBA4-360C-417B-B80D-411466FDD0A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DF53DC-DBFE-46C6-869C-4D4125A167B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4D2A1-4231-43FB-9E91-5969C3894EC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mBlock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설치하기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A310CD-705E-40C5-8F46-EB0E2101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96" y="1621243"/>
            <a:ext cx="3521721" cy="26062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040B36-4181-4228-A293-39C0C49CFE27}"/>
              </a:ext>
            </a:extLst>
          </p:cNvPr>
          <p:cNvSpPr txBox="1"/>
          <p:nvPr/>
        </p:nvSpPr>
        <p:spPr>
          <a:xfrm>
            <a:off x="403413" y="732865"/>
            <a:ext cx="632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다운로드 받은 설치파일을 실행합니다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en-US" altLang="ko-KR" dirty="0" err="1"/>
              <a:t>mblock</a:t>
            </a:r>
            <a:r>
              <a:rPr lang="ko-KR" altLang="en-US" dirty="0"/>
              <a:t> 프로그램이 컴퓨터의 장치 제어를 허용을 같이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AAA5834-35ED-4BAE-A1DD-9564FC3ED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594" y="1621243"/>
            <a:ext cx="4126287" cy="25567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75BA2C-00A7-503E-6E23-E0B2880486C9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0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B8F59-ADA2-46F5-820E-3354633E86E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19F4A4-0F40-4FF8-8F61-7EAE3DB3771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5F2A1-ADF2-4FD8-A433-9239CA14008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mBlock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설치하기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17D2C3-2500-4D68-9CBE-BDACC4405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9" y="1590394"/>
            <a:ext cx="3962400" cy="2581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D12879-5CE2-4FDA-81B0-9B215876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265" y="1590394"/>
            <a:ext cx="4347042" cy="2693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511E20-B0D1-46B8-9A88-CF5EEA914D89}"/>
              </a:ext>
            </a:extLst>
          </p:cNvPr>
          <p:cNvSpPr txBox="1"/>
          <p:nvPr/>
        </p:nvSpPr>
        <p:spPr>
          <a:xfrm>
            <a:off x="235323" y="855940"/>
            <a:ext cx="632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mBlock</a:t>
            </a:r>
            <a:r>
              <a:rPr lang="ko-KR" altLang="en-US" dirty="0"/>
              <a:t>용 통신 드라이버도 같이 설치를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4489BE-44BE-791E-0B92-3888179BBCB9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8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427253-83DA-4209-ADBB-2A3400AF2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56" y="1075415"/>
            <a:ext cx="4464104" cy="31575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21C4E52-CC91-444B-8A0F-AA48EAB9C1F2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099988-3FF1-4637-A5E9-3883F6F3C8E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69395-C431-4B1F-9A8B-926C2305F3C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mBlock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설치하기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692C4E-CF31-4978-A07F-E8088C720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34" y="1075415"/>
            <a:ext cx="3263647" cy="11512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0BFB8F-F374-4FAE-998F-6858180CDB27}"/>
              </a:ext>
            </a:extLst>
          </p:cNvPr>
          <p:cNvSpPr txBox="1"/>
          <p:nvPr/>
        </p:nvSpPr>
        <p:spPr>
          <a:xfrm>
            <a:off x="351734" y="2441934"/>
            <a:ext cx="3211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설치한 </a:t>
            </a:r>
            <a:r>
              <a:rPr lang="en-US" altLang="ko-KR" dirty="0" err="1"/>
              <a:t>mBlock</a:t>
            </a:r>
            <a:r>
              <a:rPr lang="ko-KR" altLang="en-US" dirty="0"/>
              <a:t>을 실행합니다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방화벽을 같이 허용합니다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61824-E2A3-B229-950C-108112576DF9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4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3A2513-CC74-4D10-B0F9-81019366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66" y="1034080"/>
            <a:ext cx="7217478" cy="39094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7063801-9A1F-44D4-A5ED-4F6A3933F9CC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580592-4A9A-4EC0-B9C3-EE32593C9B4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4F178-71FF-4FE1-A937-CA50FDC4DF24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mBlock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설치하기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50B2F-F1D1-4CA9-B6D6-48413CD33ED0}"/>
              </a:ext>
            </a:extLst>
          </p:cNvPr>
          <p:cNvSpPr txBox="1"/>
          <p:nvPr/>
        </p:nvSpPr>
        <p:spPr>
          <a:xfrm>
            <a:off x="265246" y="628214"/>
            <a:ext cx="384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다음과 같은 </a:t>
            </a:r>
            <a:r>
              <a:rPr lang="en-US" altLang="ko-KR" dirty="0" err="1"/>
              <a:t>mblock</a:t>
            </a:r>
            <a:r>
              <a:rPr lang="en-US" altLang="ko-KR" dirty="0"/>
              <a:t> </a:t>
            </a:r>
            <a:r>
              <a:rPr lang="ko-KR" altLang="en-US" dirty="0"/>
              <a:t>창이 실행됩니다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96D98-F685-5E83-ECE2-6F5CE9960380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80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272</Words>
  <Application>Microsoft Office PowerPoint</Application>
  <PresentationFormat>화면 슬라이드 쇼(16:9)</PresentationFormat>
  <Paragraphs>60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23</cp:revision>
  <dcterms:created xsi:type="dcterms:W3CDTF">2022-02-09T03:28:42Z</dcterms:created>
  <dcterms:modified xsi:type="dcterms:W3CDTF">2022-05-20T01:07:43Z</dcterms:modified>
</cp:coreProperties>
</file>