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78ED7-C72B-4A4A-B980-ADA825C4C8FC}" v="64" dt="2022-05-19T09:55:50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2578ED7-C72B-4A4A-B980-ADA825C4C8FC}"/>
    <pc:docChg chg="custSel addSld delSld modSld">
      <pc:chgData name="이 호진" userId="e7b51f9e24c37788" providerId="LiveId" clId="{82578ED7-C72B-4A4A-B980-ADA825C4C8FC}" dt="2022-05-19T09:56:03.644" v="355" actId="113"/>
      <pc:docMkLst>
        <pc:docMk/>
      </pc:docMkLst>
      <pc:sldChg chg="addSp delSp modSp mod">
        <pc:chgData name="이 호진" userId="e7b51f9e24c37788" providerId="LiveId" clId="{82578ED7-C72B-4A4A-B980-ADA825C4C8FC}" dt="2022-05-19T09:55:51.066" v="354" actId="113"/>
        <pc:sldMkLst>
          <pc:docMk/>
          <pc:sldMk cId="2184666338" sldId="256"/>
        </pc:sldMkLst>
        <pc:spChg chg="add mod">
          <ac:chgData name="이 호진" userId="e7b51f9e24c37788" providerId="LiveId" clId="{82578ED7-C72B-4A4A-B980-ADA825C4C8FC}" dt="2022-05-16T08:22:35.609" v="18" actId="14100"/>
          <ac:spMkLst>
            <pc:docMk/>
            <pc:sldMk cId="2184666338" sldId="256"/>
            <ac:spMk id="2" creationId="{91DF6C8B-044E-6A84-8209-8956F21DE3CE}"/>
          </ac:spMkLst>
        </pc:spChg>
        <pc:spChg chg="del">
          <ac:chgData name="이 호진" userId="e7b51f9e24c37788" providerId="LiveId" clId="{82578ED7-C72B-4A4A-B980-ADA825C4C8FC}" dt="2022-05-16T08:44:50.991" v="349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82578ED7-C72B-4A4A-B980-ADA825C4C8FC}" dt="2022-05-16T08:22:56.915" v="22" actId="1076"/>
          <ac:spMkLst>
            <pc:docMk/>
            <pc:sldMk cId="2184666338" sldId="256"/>
            <ac:spMk id="10" creationId="{B04B09CF-BF6B-2F6C-524B-DA0D692208C6}"/>
          </ac:spMkLst>
        </pc:spChg>
        <pc:spChg chg="add mod">
          <ac:chgData name="이 호진" userId="e7b51f9e24c37788" providerId="LiveId" clId="{82578ED7-C72B-4A4A-B980-ADA825C4C8FC}" dt="2022-05-19T09:55:51.066" v="354" actId="113"/>
          <ac:spMkLst>
            <pc:docMk/>
            <pc:sldMk cId="2184666338" sldId="256"/>
            <ac:spMk id="11" creationId="{1999A7F5-CA30-B9DD-6AD3-D5D3A14B46F6}"/>
          </ac:spMkLst>
        </pc:spChg>
        <pc:spChg chg="add mod">
          <ac:chgData name="이 호진" userId="e7b51f9e24c37788" providerId="LiveId" clId="{82578ED7-C72B-4A4A-B980-ADA825C4C8FC}" dt="2022-05-16T08:44:51.439" v="350"/>
          <ac:spMkLst>
            <pc:docMk/>
            <pc:sldMk cId="2184666338" sldId="256"/>
            <ac:spMk id="12" creationId="{72992898-A38C-075D-1079-685EC2F00FB4}"/>
          </ac:spMkLst>
        </pc:spChg>
        <pc:spChg chg="add del mod">
          <ac:chgData name="이 호진" userId="e7b51f9e24c37788" providerId="LiveId" clId="{82578ED7-C72B-4A4A-B980-ADA825C4C8FC}" dt="2022-05-19T09:55:50.130" v="353"/>
          <ac:spMkLst>
            <pc:docMk/>
            <pc:sldMk cId="2184666338" sldId="256"/>
            <ac:spMk id="13" creationId="{B3CD73E7-979B-A855-7310-A0F2692D74D0}"/>
          </ac:spMkLst>
        </pc:spChg>
        <pc:spChg chg="add del mod">
          <ac:chgData name="이 호진" userId="e7b51f9e24c37788" providerId="LiveId" clId="{82578ED7-C72B-4A4A-B980-ADA825C4C8FC}" dt="2022-05-19T09:55:50.130" v="353"/>
          <ac:spMkLst>
            <pc:docMk/>
            <pc:sldMk cId="2184666338" sldId="256"/>
            <ac:spMk id="14" creationId="{F0686A51-0891-0753-B63F-B41674BF6CF5}"/>
          </ac:spMkLst>
        </pc:spChg>
        <pc:picChg chg="add mod">
          <ac:chgData name="이 호진" userId="e7b51f9e24c37788" providerId="LiveId" clId="{82578ED7-C72B-4A4A-B980-ADA825C4C8FC}" dt="2022-05-16T08:33:04.815" v="234" actId="14100"/>
          <ac:picMkLst>
            <pc:docMk/>
            <pc:sldMk cId="2184666338" sldId="256"/>
            <ac:picMk id="1026" creationId="{E94BFA39-E0D3-CFF5-69EB-EF95FEFC9F50}"/>
          </ac:picMkLst>
        </pc:picChg>
      </pc:sldChg>
      <pc:sldChg chg="addSp delSp modSp mod">
        <pc:chgData name="이 호진" userId="e7b51f9e24c37788" providerId="LiveId" clId="{82578ED7-C72B-4A4A-B980-ADA825C4C8FC}" dt="2022-05-19T09:56:03.644" v="355" actId="113"/>
        <pc:sldMkLst>
          <pc:docMk/>
          <pc:sldMk cId="783510813" sldId="257"/>
        </pc:sldMkLst>
        <pc:spChg chg="del">
          <ac:chgData name="이 호진" userId="e7b51f9e24c37788" providerId="LiveId" clId="{82578ED7-C72B-4A4A-B980-ADA825C4C8FC}" dt="2022-05-16T08:44:46.652" v="347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82578ED7-C72B-4A4A-B980-ADA825C4C8FC}" dt="2022-05-19T09:56:03.644" v="355" actId="113"/>
          <ac:spMkLst>
            <pc:docMk/>
            <pc:sldMk cId="783510813" sldId="257"/>
            <ac:spMk id="10" creationId="{FF096DDF-76E6-84DE-FE0F-DF0BECABAFD8}"/>
          </ac:spMkLst>
        </pc:spChg>
        <pc:spChg chg="add mod">
          <ac:chgData name="이 호진" userId="e7b51f9e24c37788" providerId="LiveId" clId="{82578ED7-C72B-4A4A-B980-ADA825C4C8FC}" dt="2022-05-16T08:25:37.377" v="114" actId="14100"/>
          <ac:spMkLst>
            <pc:docMk/>
            <pc:sldMk cId="783510813" sldId="257"/>
            <ac:spMk id="11" creationId="{7AB4EA4D-BAFE-5840-1A95-A5C587224E0F}"/>
          </ac:spMkLst>
        </pc:spChg>
        <pc:spChg chg="add mod">
          <ac:chgData name="이 호진" userId="e7b51f9e24c37788" providerId="LiveId" clId="{82578ED7-C72B-4A4A-B980-ADA825C4C8FC}" dt="2022-05-16T08:44:47.136" v="348"/>
          <ac:spMkLst>
            <pc:docMk/>
            <pc:sldMk cId="783510813" sldId="257"/>
            <ac:spMk id="12" creationId="{B2CD9BBD-DC58-CA0D-7530-B7C5CDB75D1C}"/>
          </ac:spMkLst>
        </pc:spChg>
        <pc:picChg chg="add mod">
          <ac:chgData name="이 호진" userId="e7b51f9e24c37788" providerId="LiveId" clId="{82578ED7-C72B-4A4A-B980-ADA825C4C8FC}" dt="2022-05-16T08:33:34.514" v="241" actId="1076"/>
          <ac:picMkLst>
            <pc:docMk/>
            <pc:sldMk cId="783510813" sldId="257"/>
            <ac:picMk id="2050" creationId="{30E868A3-88EF-44BF-1AD0-EB6B323B5EF1}"/>
          </ac:picMkLst>
        </pc:picChg>
      </pc:sldChg>
      <pc:sldChg chg="addSp delSp modSp mod">
        <pc:chgData name="이 호진" userId="e7b51f9e24c37788" providerId="LiveId" clId="{82578ED7-C72B-4A4A-B980-ADA825C4C8FC}" dt="2022-05-16T08:44:43.323" v="346"/>
        <pc:sldMkLst>
          <pc:docMk/>
          <pc:sldMk cId="3835004089" sldId="258"/>
        </pc:sldMkLst>
        <pc:spChg chg="del">
          <ac:chgData name="이 호진" userId="e7b51f9e24c37788" providerId="LiveId" clId="{82578ED7-C72B-4A4A-B980-ADA825C4C8FC}" dt="2022-05-16T08:44:42.774" v="345" actId="478"/>
          <ac:spMkLst>
            <pc:docMk/>
            <pc:sldMk cId="3835004089" sldId="258"/>
            <ac:spMk id="9" creationId="{83A45F92-B082-4872-955B-C43A62ACE520}"/>
          </ac:spMkLst>
        </pc:spChg>
        <pc:spChg chg="add mod">
          <ac:chgData name="이 호진" userId="e7b51f9e24c37788" providerId="LiveId" clId="{82578ED7-C72B-4A4A-B980-ADA825C4C8FC}" dt="2022-05-16T08:35:07.600" v="258" actId="1076"/>
          <ac:spMkLst>
            <pc:docMk/>
            <pc:sldMk cId="3835004089" sldId="258"/>
            <ac:spMk id="10" creationId="{A2234D80-1EA3-42E4-053F-25876B5C64B1}"/>
          </ac:spMkLst>
        </pc:spChg>
        <pc:spChg chg="add mod">
          <ac:chgData name="이 호진" userId="e7b51f9e24c37788" providerId="LiveId" clId="{82578ED7-C72B-4A4A-B980-ADA825C4C8FC}" dt="2022-05-16T08:35:10.322" v="259" actId="1076"/>
          <ac:spMkLst>
            <pc:docMk/>
            <pc:sldMk cId="3835004089" sldId="258"/>
            <ac:spMk id="11" creationId="{B90AB3EA-3C39-7C02-8918-25F5F686A31E}"/>
          </ac:spMkLst>
        </pc:spChg>
        <pc:spChg chg="add mod">
          <ac:chgData name="이 호진" userId="e7b51f9e24c37788" providerId="LiveId" clId="{82578ED7-C72B-4A4A-B980-ADA825C4C8FC}" dt="2022-05-16T08:44:43.323" v="346"/>
          <ac:spMkLst>
            <pc:docMk/>
            <pc:sldMk cId="3835004089" sldId="258"/>
            <ac:spMk id="12" creationId="{97CC47B5-BB11-E5E0-3405-474B29DCEA45}"/>
          </ac:spMkLst>
        </pc:spChg>
        <pc:picChg chg="add mod">
          <ac:chgData name="이 호진" userId="e7b51f9e24c37788" providerId="LiveId" clId="{82578ED7-C72B-4A4A-B980-ADA825C4C8FC}" dt="2022-05-16T08:34:59.387" v="255" actId="1076"/>
          <ac:picMkLst>
            <pc:docMk/>
            <pc:sldMk cId="3835004089" sldId="258"/>
            <ac:picMk id="3074" creationId="{791673B5-B9DC-ABB7-D2A1-5AE6C02B15AB}"/>
          </ac:picMkLst>
        </pc:picChg>
      </pc:sldChg>
      <pc:sldChg chg="addSp delSp modSp mod">
        <pc:chgData name="이 호진" userId="e7b51f9e24c37788" providerId="LiveId" clId="{82578ED7-C72B-4A4A-B980-ADA825C4C8FC}" dt="2022-05-16T08:44:38.820" v="344"/>
        <pc:sldMkLst>
          <pc:docMk/>
          <pc:sldMk cId="2903567767" sldId="259"/>
        </pc:sldMkLst>
        <pc:spChg chg="del">
          <ac:chgData name="이 호진" userId="e7b51f9e24c37788" providerId="LiveId" clId="{82578ED7-C72B-4A4A-B980-ADA825C4C8FC}" dt="2022-05-16T08:44:38.367" v="343" actId="478"/>
          <ac:spMkLst>
            <pc:docMk/>
            <pc:sldMk cId="2903567767" sldId="259"/>
            <ac:spMk id="9" creationId="{83A45F92-B082-4872-955B-C43A62ACE520}"/>
          </ac:spMkLst>
        </pc:spChg>
        <pc:spChg chg="add mod">
          <ac:chgData name="이 호진" userId="e7b51f9e24c37788" providerId="LiveId" clId="{82578ED7-C72B-4A4A-B980-ADA825C4C8FC}" dt="2022-05-16T08:36:23.914" v="269" actId="14100"/>
          <ac:spMkLst>
            <pc:docMk/>
            <pc:sldMk cId="2903567767" sldId="259"/>
            <ac:spMk id="10" creationId="{ACC6D224-ADA2-83AD-E99B-A794E4B0CD57}"/>
          </ac:spMkLst>
        </pc:spChg>
        <pc:spChg chg="add mod">
          <ac:chgData name="이 호진" userId="e7b51f9e24c37788" providerId="LiveId" clId="{82578ED7-C72B-4A4A-B980-ADA825C4C8FC}" dt="2022-05-16T08:31:25.480" v="212" actId="255"/>
          <ac:spMkLst>
            <pc:docMk/>
            <pc:sldMk cId="2903567767" sldId="259"/>
            <ac:spMk id="11" creationId="{00B33D5F-C3C0-459D-9D65-5A94AE503D4F}"/>
          </ac:spMkLst>
        </pc:spChg>
        <pc:spChg chg="add mod">
          <ac:chgData name="이 호진" userId="e7b51f9e24c37788" providerId="LiveId" clId="{82578ED7-C72B-4A4A-B980-ADA825C4C8FC}" dt="2022-05-16T08:44:38.820" v="344"/>
          <ac:spMkLst>
            <pc:docMk/>
            <pc:sldMk cId="2903567767" sldId="259"/>
            <ac:spMk id="12" creationId="{5DDEA1CF-EFA4-5130-1EA7-E2C86F949640}"/>
          </ac:spMkLst>
        </pc:spChg>
        <pc:picChg chg="add mod">
          <ac:chgData name="이 호진" userId="e7b51f9e24c37788" providerId="LiveId" clId="{82578ED7-C72B-4A4A-B980-ADA825C4C8FC}" dt="2022-05-16T08:36:32.425" v="273" actId="1076"/>
          <ac:picMkLst>
            <pc:docMk/>
            <pc:sldMk cId="2903567767" sldId="259"/>
            <ac:picMk id="4098" creationId="{1A73DFFF-FE67-4D4C-53B7-B94D2CCC9721}"/>
          </ac:picMkLst>
        </pc:picChg>
      </pc:sldChg>
      <pc:sldChg chg="addSp delSp modSp mod">
        <pc:chgData name="이 호진" userId="e7b51f9e24c37788" providerId="LiveId" clId="{82578ED7-C72B-4A4A-B980-ADA825C4C8FC}" dt="2022-05-16T08:44:23.904" v="336"/>
        <pc:sldMkLst>
          <pc:docMk/>
          <pc:sldMk cId="3214108175" sldId="260"/>
        </pc:sldMkLst>
        <pc:spChg chg="del">
          <ac:chgData name="이 호진" userId="e7b51f9e24c37788" providerId="LiveId" clId="{82578ED7-C72B-4A4A-B980-ADA825C4C8FC}" dt="2022-05-16T08:44:23.504" v="335" actId="478"/>
          <ac:spMkLst>
            <pc:docMk/>
            <pc:sldMk cId="3214108175" sldId="260"/>
            <ac:spMk id="9" creationId="{83A45F92-B082-4872-955B-C43A62ACE520}"/>
          </ac:spMkLst>
        </pc:spChg>
        <pc:spChg chg="add mod">
          <ac:chgData name="이 호진" userId="e7b51f9e24c37788" providerId="LiveId" clId="{82578ED7-C72B-4A4A-B980-ADA825C4C8FC}" dt="2022-05-16T08:42:17.092" v="307" actId="20577"/>
          <ac:spMkLst>
            <pc:docMk/>
            <pc:sldMk cId="3214108175" sldId="260"/>
            <ac:spMk id="10" creationId="{912F781C-5F25-CCD7-1689-EB130B8E4278}"/>
          </ac:spMkLst>
        </pc:spChg>
        <pc:spChg chg="add mod">
          <ac:chgData name="이 호진" userId="e7b51f9e24c37788" providerId="LiveId" clId="{82578ED7-C72B-4A4A-B980-ADA825C4C8FC}" dt="2022-05-16T08:29:52.701" v="178" actId="255"/>
          <ac:spMkLst>
            <pc:docMk/>
            <pc:sldMk cId="3214108175" sldId="260"/>
            <ac:spMk id="11" creationId="{4F3210B3-7419-04EE-59A1-8151FE6C0FC6}"/>
          </ac:spMkLst>
        </pc:spChg>
        <pc:spChg chg="add mod">
          <ac:chgData name="이 호진" userId="e7b51f9e24c37788" providerId="LiveId" clId="{82578ED7-C72B-4A4A-B980-ADA825C4C8FC}" dt="2022-05-16T08:44:23.904" v="336"/>
          <ac:spMkLst>
            <pc:docMk/>
            <pc:sldMk cId="3214108175" sldId="260"/>
            <ac:spMk id="12" creationId="{98048F7C-7318-3084-9F45-5CC6914D098D}"/>
          </ac:spMkLst>
        </pc:spChg>
        <pc:picChg chg="add mod">
          <ac:chgData name="이 호진" userId="e7b51f9e24c37788" providerId="LiveId" clId="{82578ED7-C72B-4A4A-B980-ADA825C4C8FC}" dt="2022-05-16T08:42:05.655" v="302" actId="1076"/>
          <ac:picMkLst>
            <pc:docMk/>
            <pc:sldMk cId="3214108175" sldId="260"/>
            <ac:picMk id="8194" creationId="{1D0309BD-D7A6-409B-3986-8D652A2CFF4D}"/>
          </ac:picMkLst>
        </pc:picChg>
      </pc:sldChg>
      <pc:sldChg chg="addSp delSp modSp add mod">
        <pc:chgData name="이 호진" userId="e7b51f9e24c37788" providerId="LiveId" clId="{82578ED7-C72B-4A4A-B980-ADA825C4C8FC}" dt="2022-05-16T08:44:35.176" v="342"/>
        <pc:sldMkLst>
          <pc:docMk/>
          <pc:sldMk cId="2475953742" sldId="261"/>
        </pc:sldMkLst>
        <pc:spChg chg="del">
          <ac:chgData name="이 호진" userId="e7b51f9e24c37788" providerId="LiveId" clId="{82578ED7-C72B-4A4A-B980-ADA825C4C8FC}" dt="2022-05-16T08:44:34.762" v="341" actId="478"/>
          <ac:spMkLst>
            <pc:docMk/>
            <pc:sldMk cId="2475953742" sldId="261"/>
            <ac:spMk id="9" creationId="{83A45F92-B082-4872-955B-C43A62ACE520}"/>
          </ac:spMkLst>
        </pc:spChg>
        <pc:spChg chg="add mod">
          <ac:chgData name="이 호진" userId="e7b51f9e24c37788" providerId="LiveId" clId="{82578ED7-C72B-4A4A-B980-ADA825C4C8FC}" dt="2022-05-16T08:38:23.486" v="280" actId="14100"/>
          <ac:spMkLst>
            <pc:docMk/>
            <pc:sldMk cId="2475953742" sldId="261"/>
            <ac:spMk id="10" creationId="{C6471155-541D-7270-29EF-BADCF68AC651}"/>
          </ac:spMkLst>
        </pc:spChg>
        <pc:spChg chg="add mod">
          <ac:chgData name="이 호진" userId="e7b51f9e24c37788" providerId="LiveId" clId="{82578ED7-C72B-4A4A-B980-ADA825C4C8FC}" dt="2022-05-16T08:31:11.899" v="207" actId="1076"/>
          <ac:spMkLst>
            <pc:docMk/>
            <pc:sldMk cId="2475953742" sldId="261"/>
            <ac:spMk id="11" creationId="{8DD440C1-C5E2-FFA1-60C5-F80113B240EA}"/>
          </ac:spMkLst>
        </pc:spChg>
        <pc:spChg chg="add mod">
          <ac:chgData name="이 호진" userId="e7b51f9e24c37788" providerId="LiveId" clId="{82578ED7-C72B-4A4A-B980-ADA825C4C8FC}" dt="2022-05-16T08:44:35.176" v="342"/>
          <ac:spMkLst>
            <pc:docMk/>
            <pc:sldMk cId="2475953742" sldId="261"/>
            <ac:spMk id="12" creationId="{7BEB3D5E-143E-5E7A-FBBC-4D5EEE9D101B}"/>
          </ac:spMkLst>
        </pc:spChg>
        <pc:picChg chg="add mod">
          <ac:chgData name="이 호진" userId="e7b51f9e24c37788" providerId="LiveId" clId="{82578ED7-C72B-4A4A-B980-ADA825C4C8FC}" dt="2022-05-16T08:38:36.008" v="283" actId="14100"/>
          <ac:picMkLst>
            <pc:docMk/>
            <pc:sldMk cId="2475953742" sldId="261"/>
            <ac:picMk id="5122" creationId="{AD45E1D9-F9A0-C1C8-E350-3F645536DDA5}"/>
          </ac:picMkLst>
        </pc:picChg>
      </pc:sldChg>
      <pc:sldChg chg="addSp delSp modSp add mod">
        <pc:chgData name="이 호진" userId="e7b51f9e24c37788" providerId="LiveId" clId="{82578ED7-C72B-4A4A-B980-ADA825C4C8FC}" dt="2022-05-16T08:44:31.169" v="340"/>
        <pc:sldMkLst>
          <pc:docMk/>
          <pc:sldMk cId="58773970" sldId="262"/>
        </pc:sldMkLst>
        <pc:spChg chg="del">
          <ac:chgData name="이 호진" userId="e7b51f9e24c37788" providerId="LiveId" clId="{82578ED7-C72B-4A4A-B980-ADA825C4C8FC}" dt="2022-05-16T08:44:30.699" v="339" actId="478"/>
          <ac:spMkLst>
            <pc:docMk/>
            <pc:sldMk cId="58773970" sldId="262"/>
            <ac:spMk id="9" creationId="{83A45F92-B082-4872-955B-C43A62ACE520}"/>
          </ac:spMkLst>
        </pc:spChg>
        <pc:spChg chg="add mod">
          <ac:chgData name="이 호진" userId="e7b51f9e24c37788" providerId="LiveId" clId="{82578ED7-C72B-4A4A-B980-ADA825C4C8FC}" dt="2022-05-16T08:40:21.956" v="290" actId="14100"/>
          <ac:spMkLst>
            <pc:docMk/>
            <pc:sldMk cId="58773970" sldId="262"/>
            <ac:spMk id="10" creationId="{468958FC-7530-5116-8DE0-92052B90F93E}"/>
          </ac:spMkLst>
        </pc:spChg>
        <pc:spChg chg="add mod">
          <ac:chgData name="이 호진" userId="e7b51f9e24c37788" providerId="LiveId" clId="{82578ED7-C72B-4A4A-B980-ADA825C4C8FC}" dt="2022-05-16T08:30:46.880" v="198" actId="255"/>
          <ac:spMkLst>
            <pc:docMk/>
            <pc:sldMk cId="58773970" sldId="262"/>
            <ac:spMk id="11" creationId="{79993409-346C-D2FD-0D7C-6BEFF11C4F00}"/>
          </ac:spMkLst>
        </pc:spChg>
        <pc:spChg chg="add mod">
          <ac:chgData name="이 호진" userId="e7b51f9e24c37788" providerId="LiveId" clId="{82578ED7-C72B-4A4A-B980-ADA825C4C8FC}" dt="2022-05-16T08:44:31.169" v="340"/>
          <ac:spMkLst>
            <pc:docMk/>
            <pc:sldMk cId="58773970" sldId="262"/>
            <ac:spMk id="12" creationId="{D7C503BB-FE21-5D16-86A8-C93CFAD5273C}"/>
          </ac:spMkLst>
        </pc:spChg>
        <pc:picChg chg="add mod">
          <ac:chgData name="이 호진" userId="e7b51f9e24c37788" providerId="LiveId" clId="{82578ED7-C72B-4A4A-B980-ADA825C4C8FC}" dt="2022-05-16T08:40:16.088" v="288" actId="1076"/>
          <ac:picMkLst>
            <pc:docMk/>
            <pc:sldMk cId="58773970" sldId="262"/>
            <ac:picMk id="6146" creationId="{47C5968D-646E-CBD9-6919-D4DAD12C0CCB}"/>
          </ac:picMkLst>
        </pc:picChg>
      </pc:sldChg>
      <pc:sldChg chg="addSp delSp modSp add mod">
        <pc:chgData name="이 호진" userId="e7b51f9e24c37788" providerId="LiveId" clId="{82578ED7-C72B-4A4A-B980-ADA825C4C8FC}" dt="2022-05-16T08:44:27.631" v="338"/>
        <pc:sldMkLst>
          <pc:docMk/>
          <pc:sldMk cId="1251771980" sldId="263"/>
        </pc:sldMkLst>
        <pc:spChg chg="del">
          <ac:chgData name="이 호진" userId="e7b51f9e24c37788" providerId="LiveId" clId="{82578ED7-C72B-4A4A-B980-ADA825C4C8FC}" dt="2022-05-16T08:44:27.212" v="337" actId="478"/>
          <ac:spMkLst>
            <pc:docMk/>
            <pc:sldMk cId="1251771980" sldId="263"/>
            <ac:spMk id="9" creationId="{83A45F92-B082-4872-955B-C43A62ACE520}"/>
          </ac:spMkLst>
        </pc:spChg>
        <pc:spChg chg="add mod">
          <ac:chgData name="이 호진" userId="e7b51f9e24c37788" providerId="LiveId" clId="{82578ED7-C72B-4A4A-B980-ADA825C4C8FC}" dt="2022-05-16T08:41:37.741" v="299" actId="1076"/>
          <ac:spMkLst>
            <pc:docMk/>
            <pc:sldMk cId="1251771980" sldId="263"/>
            <ac:spMk id="10" creationId="{942E93DE-1AE4-B558-EDDB-9A08B06DA0E5}"/>
          </ac:spMkLst>
        </pc:spChg>
        <pc:spChg chg="add mod">
          <ac:chgData name="이 호진" userId="e7b51f9e24c37788" providerId="LiveId" clId="{82578ED7-C72B-4A4A-B980-ADA825C4C8FC}" dt="2022-05-16T08:30:13.442" v="186" actId="1076"/>
          <ac:spMkLst>
            <pc:docMk/>
            <pc:sldMk cId="1251771980" sldId="263"/>
            <ac:spMk id="11" creationId="{1435A740-F7BE-708D-813E-3FE6F7670989}"/>
          </ac:spMkLst>
        </pc:spChg>
        <pc:spChg chg="add mod">
          <ac:chgData name="이 호진" userId="e7b51f9e24c37788" providerId="LiveId" clId="{82578ED7-C72B-4A4A-B980-ADA825C4C8FC}" dt="2022-05-16T08:44:27.631" v="338"/>
          <ac:spMkLst>
            <pc:docMk/>
            <pc:sldMk cId="1251771980" sldId="263"/>
            <ac:spMk id="12" creationId="{1C8D00E1-81E0-04E9-E995-0267CF17FDA3}"/>
          </ac:spMkLst>
        </pc:spChg>
        <pc:picChg chg="add mod">
          <ac:chgData name="이 호진" userId="e7b51f9e24c37788" providerId="LiveId" clId="{82578ED7-C72B-4A4A-B980-ADA825C4C8FC}" dt="2022-05-16T08:41:32.827" v="297" actId="14100"/>
          <ac:picMkLst>
            <pc:docMk/>
            <pc:sldMk cId="1251771980" sldId="263"/>
            <ac:picMk id="7170" creationId="{15B42768-CEDF-15C7-80B2-749A172D57ED}"/>
          </ac:picMkLst>
        </pc:picChg>
      </pc:sldChg>
      <pc:sldChg chg="addSp delSp modSp add mod">
        <pc:chgData name="이 호진" userId="e7b51f9e24c37788" providerId="LiveId" clId="{82578ED7-C72B-4A4A-B980-ADA825C4C8FC}" dt="2022-05-16T08:44:20.461" v="334"/>
        <pc:sldMkLst>
          <pc:docMk/>
          <pc:sldMk cId="3118544016" sldId="264"/>
        </pc:sldMkLst>
        <pc:spChg chg="del">
          <ac:chgData name="이 호진" userId="e7b51f9e24c37788" providerId="LiveId" clId="{82578ED7-C72B-4A4A-B980-ADA825C4C8FC}" dt="2022-05-16T08:44:20.006" v="333" actId="478"/>
          <ac:spMkLst>
            <pc:docMk/>
            <pc:sldMk cId="3118544016" sldId="264"/>
            <ac:spMk id="9" creationId="{83A45F92-B082-4872-955B-C43A62ACE520}"/>
          </ac:spMkLst>
        </pc:spChg>
        <pc:spChg chg="add mod">
          <ac:chgData name="이 호진" userId="e7b51f9e24c37788" providerId="LiveId" clId="{82578ED7-C72B-4A4A-B980-ADA825C4C8FC}" dt="2022-05-16T08:43:25.462" v="322" actId="1076"/>
          <ac:spMkLst>
            <pc:docMk/>
            <pc:sldMk cId="3118544016" sldId="264"/>
            <ac:spMk id="10" creationId="{81C1EC09-93C1-6F3F-E9BC-4E3A6FA55CF2}"/>
          </ac:spMkLst>
        </pc:spChg>
        <pc:spChg chg="add mod">
          <ac:chgData name="이 호진" userId="e7b51f9e24c37788" providerId="LiveId" clId="{82578ED7-C72B-4A4A-B980-ADA825C4C8FC}" dt="2022-05-16T08:29:05.852" v="162" actId="1076"/>
          <ac:spMkLst>
            <pc:docMk/>
            <pc:sldMk cId="3118544016" sldId="264"/>
            <ac:spMk id="11" creationId="{70A1E7FA-943F-E616-84D6-30A1514A17C5}"/>
          </ac:spMkLst>
        </pc:spChg>
        <pc:spChg chg="add mod">
          <ac:chgData name="이 호진" userId="e7b51f9e24c37788" providerId="LiveId" clId="{82578ED7-C72B-4A4A-B980-ADA825C4C8FC}" dt="2022-05-16T08:43:13.871" v="318" actId="14100"/>
          <ac:spMkLst>
            <pc:docMk/>
            <pc:sldMk cId="3118544016" sldId="264"/>
            <ac:spMk id="12" creationId="{43079512-7549-9645-3184-B2525B0CB891}"/>
          </ac:spMkLst>
        </pc:spChg>
        <pc:spChg chg="add mod">
          <ac:chgData name="이 호진" userId="e7b51f9e24c37788" providerId="LiveId" clId="{82578ED7-C72B-4A4A-B980-ADA825C4C8FC}" dt="2022-05-16T08:44:20.461" v="334"/>
          <ac:spMkLst>
            <pc:docMk/>
            <pc:sldMk cId="3118544016" sldId="264"/>
            <ac:spMk id="13" creationId="{80DF0844-82A7-BE7B-520D-462A342D8C75}"/>
          </ac:spMkLst>
        </pc:spChg>
        <pc:picChg chg="add mod">
          <ac:chgData name="이 호진" userId="e7b51f9e24c37788" providerId="LiveId" clId="{82578ED7-C72B-4A4A-B980-ADA825C4C8FC}" dt="2022-05-16T08:43:08.587" v="316" actId="1076"/>
          <ac:picMkLst>
            <pc:docMk/>
            <pc:sldMk cId="3118544016" sldId="264"/>
            <ac:picMk id="9218" creationId="{46453C83-AF31-4337-5550-5E5776F81E6A}"/>
          </ac:picMkLst>
        </pc:picChg>
      </pc:sldChg>
      <pc:sldChg chg="add del">
        <pc:chgData name="이 호진" userId="e7b51f9e24c37788" providerId="LiveId" clId="{82578ED7-C72B-4A4A-B980-ADA825C4C8FC}" dt="2022-05-16T08:43:31.377" v="323" actId="47"/>
        <pc:sldMkLst>
          <pc:docMk/>
          <pc:sldMk cId="2356439913" sldId="265"/>
        </pc:sldMkLst>
      </pc:sldChg>
      <pc:sldChg chg="addSp modSp add mod">
        <pc:chgData name="이 호진" userId="e7b51f9e24c37788" providerId="LiveId" clId="{82578ED7-C72B-4A4A-B980-ADA825C4C8FC}" dt="2022-05-19T09:55:07.083" v="351"/>
        <pc:sldMkLst>
          <pc:docMk/>
          <pc:sldMk cId="1645488137" sldId="266"/>
        </pc:sldMkLst>
        <pc:spChg chg="add mod">
          <ac:chgData name="이 호진" userId="e7b51f9e24c37788" providerId="LiveId" clId="{82578ED7-C72B-4A4A-B980-ADA825C4C8FC}" dt="2022-05-19T09:55:07.083" v="351"/>
          <ac:spMkLst>
            <pc:docMk/>
            <pc:sldMk cId="1645488137" sldId="266"/>
            <ac:spMk id="6" creationId="{351A9BD4-4B48-6FAC-EA49-5012A0654DBF}"/>
          </ac:spMkLst>
        </pc:spChg>
        <pc:spChg chg="mod">
          <ac:chgData name="이 호진" userId="e7b51f9e24c37788" providerId="LiveId" clId="{82578ED7-C72B-4A4A-B980-ADA825C4C8FC}" dt="2022-05-16T08:44:14.632" v="332"/>
          <ac:spMkLst>
            <pc:docMk/>
            <pc:sldMk cId="1645488137" sldId="266"/>
            <ac:spMk id="9" creationId="{83A45F92-B082-4872-955B-C43A62ACE520}"/>
          </ac:spMkLst>
        </pc:spChg>
        <pc:spChg chg="add mod">
          <ac:chgData name="이 호진" userId="e7b51f9e24c37788" providerId="LiveId" clId="{82578ED7-C72B-4A4A-B980-ADA825C4C8FC}" dt="2022-05-19T09:55:07.083" v="351"/>
          <ac:spMkLst>
            <pc:docMk/>
            <pc:sldMk cId="1645488137" sldId="266"/>
            <ac:spMk id="10" creationId="{1BF2942F-1F02-8E67-1FEB-AEE325A3E9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신재생 에너지, 에너지 고갈과 환경에 대한 인류의 대안">
            <a:extLst>
              <a:ext uri="{FF2B5EF4-FFF2-40B4-BE49-F238E27FC236}">
                <a16:creationId xmlns:a16="http://schemas.microsoft.com/office/drawing/2014/main" id="{E94BFA39-E0D3-CFF5-69EB-EF95FEFC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5" y="1328332"/>
            <a:ext cx="3375213" cy="33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F6C8B-044E-6A84-8209-8956F21DE3CE}"/>
              </a:ext>
            </a:extLst>
          </p:cNvPr>
          <p:cNvSpPr txBox="1"/>
          <p:nvPr/>
        </p:nvSpPr>
        <p:spPr>
          <a:xfrm>
            <a:off x="450476" y="826994"/>
            <a:ext cx="294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에너지란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B09CF-BF6B-2F6C-524B-DA0D692208C6}"/>
              </a:ext>
            </a:extLst>
          </p:cNvPr>
          <p:cNvSpPr txBox="1"/>
          <p:nvPr/>
        </p:nvSpPr>
        <p:spPr>
          <a:xfrm>
            <a:off x="2884394" y="105179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sz="1400" i="0" dirty="0">
                <a:solidFill>
                  <a:srgbClr val="1E1E1E"/>
                </a:solidFill>
                <a:effectLst/>
                <a:latin typeface="Apple SD Gothic Neo"/>
              </a:rPr>
              <a:t>어원은 그리스어인 </a:t>
            </a:r>
            <a:r>
              <a:rPr lang="en-US" altLang="ko-KR" sz="1400" i="0" dirty="0">
                <a:solidFill>
                  <a:srgbClr val="1E1E1E"/>
                </a:solidFill>
                <a:effectLst/>
                <a:latin typeface="Apple SD Gothic Neo"/>
              </a:rPr>
              <a:t>'</a:t>
            </a:r>
            <a:r>
              <a:rPr lang="ko-KR" altLang="en-US" sz="1400" i="0" dirty="0" err="1">
                <a:solidFill>
                  <a:srgbClr val="1E1E1E"/>
                </a:solidFill>
                <a:effectLst/>
                <a:latin typeface="Apple SD Gothic Neo"/>
              </a:rPr>
              <a:t>에르곤</a:t>
            </a:r>
            <a:r>
              <a:rPr lang="en-US" altLang="ko-KR" sz="1400" i="0" dirty="0">
                <a:solidFill>
                  <a:srgbClr val="1E1E1E"/>
                </a:solidFill>
                <a:effectLst/>
                <a:latin typeface="Apple SD Gothic Neo"/>
              </a:rPr>
              <a:t>'… ‘</a:t>
            </a:r>
            <a:r>
              <a:rPr lang="ko-KR" altLang="en-US" sz="1400" i="0" dirty="0">
                <a:solidFill>
                  <a:srgbClr val="1E1E1E"/>
                </a:solidFill>
                <a:effectLst/>
                <a:latin typeface="Apple SD Gothic Neo"/>
              </a:rPr>
              <a:t>일을 하는 능력’ 의미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9A7F5-CA30-B9DD-6AD3-D5D3A14B46F6}"/>
              </a:ext>
            </a:extLst>
          </p:cNvPr>
          <p:cNvSpPr txBox="1"/>
          <p:nvPr/>
        </p:nvSpPr>
        <p:spPr>
          <a:xfrm>
            <a:off x="3818964" y="1923563"/>
            <a:ext cx="50897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18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세기부터 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19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세기에 걸친 산업혁명을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pple SD Gothic Neo"/>
              </a:rPr>
              <a:t>'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Apple SD Gothic Neo"/>
              </a:rPr>
              <a:t>에너지혁명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'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이라고 일컬으며 </a:t>
            </a:r>
            <a:r>
              <a:rPr lang="ko-KR" altLang="en-US" sz="1400" b="1" i="0" dirty="0">
                <a:solidFill>
                  <a:srgbClr val="1E1E1E"/>
                </a:solidFill>
                <a:effectLst/>
                <a:latin typeface="Apple SD Gothic Neo"/>
              </a:rPr>
              <a:t>근대과학기술의 눈부신 발전을 </a:t>
            </a:r>
            <a:r>
              <a:rPr lang="en-US" altLang="ko-KR" sz="1400" b="1" i="0" dirty="0">
                <a:solidFill>
                  <a:srgbClr val="1E1E1E"/>
                </a:solidFill>
                <a:effectLst/>
                <a:latin typeface="Apple SD Gothic Neo"/>
              </a:rPr>
              <a:t>'</a:t>
            </a:r>
            <a:r>
              <a:rPr lang="ko-KR" altLang="en-US" sz="1400" b="1" i="0" dirty="0">
                <a:solidFill>
                  <a:srgbClr val="1E1E1E"/>
                </a:solidFill>
                <a:effectLst/>
                <a:latin typeface="Apple SD Gothic Neo"/>
              </a:rPr>
              <a:t>에너지기술의 발전</a:t>
            </a:r>
            <a:r>
              <a:rPr lang="en-US" altLang="ko-KR" sz="1400" b="1" i="0" dirty="0">
                <a:solidFill>
                  <a:srgbClr val="1E1E1E"/>
                </a:solidFill>
                <a:effectLst/>
                <a:latin typeface="Apple SD Gothic Neo"/>
              </a:rPr>
              <a:t>'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이라고 보면 된다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92898-A38C-075D-1079-685EC2F00FB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에너지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에너지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A9BD4-4B48-6FAC-EA49-5012A0654DBF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BF2942F-1F02-8E67-1FEB-AEE325A3E9E2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8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96DDF-76E6-84DE-FE0F-DF0BECABAFD8}"/>
              </a:ext>
            </a:extLst>
          </p:cNvPr>
          <p:cNvSpPr txBox="1"/>
          <p:nvPr/>
        </p:nvSpPr>
        <p:spPr>
          <a:xfrm>
            <a:off x="5439336" y="1809501"/>
            <a:ext cx="34827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에너지를 그 본질에 따라 분류하면 외부에너지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내부에너지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열에너지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기계적 에너지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화학에너지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핵 에너지 등으로 나눠진다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</a:p>
          <a:p>
            <a:endParaRPr lang="en-US" altLang="ko-KR" sz="14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이들 에너지는 각기 특성을 지니고 있을 뿐만 아니라 </a:t>
            </a:r>
            <a:r>
              <a:rPr lang="ko-KR" altLang="en-US" sz="1400" b="1" i="0" dirty="0">
                <a:solidFill>
                  <a:srgbClr val="1E1E1E"/>
                </a:solidFill>
                <a:effectLst/>
                <a:latin typeface="Apple SD Gothic Neo"/>
              </a:rPr>
              <a:t>서로 변환</a:t>
            </a:r>
            <a:r>
              <a:rPr lang="en-US" altLang="ko-KR" sz="1400" b="1" i="0" dirty="0">
                <a:solidFill>
                  <a:srgbClr val="1E1E1E"/>
                </a:solidFill>
                <a:effectLst/>
                <a:latin typeface="Apple SD Gothic Neo"/>
              </a:rPr>
              <a:t>(Conversion)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되면서 우리의 실생활에 필요한 열과 전기적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기계적 에너지를 공급한다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4EA4D-BAFE-5840-1A95-A5C587224E0F}"/>
              </a:ext>
            </a:extLst>
          </p:cNvPr>
          <p:cNvSpPr txBox="1"/>
          <p:nvPr/>
        </p:nvSpPr>
        <p:spPr>
          <a:xfrm>
            <a:off x="450476" y="826994"/>
            <a:ext cx="351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에너지의 종류</a:t>
            </a:r>
          </a:p>
        </p:txBody>
      </p:sp>
      <p:pic>
        <p:nvPicPr>
          <p:cNvPr id="2050" name="Picture 2" descr="4개의 키워드로 이해하는 글로벌 에너지 산업 혁신 - GE리포트 코리아">
            <a:extLst>
              <a:ext uri="{FF2B5EF4-FFF2-40B4-BE49-F238E27FC236}">
                <a16:creationId xmlns:a16="http://schemas.microsoft.com/office/drawing/2014/main" id="{30E868A3-88EF-44BF-1AD0-EB6B323B5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2" y="1809501"/>
            <a:ext cx="4784912" cy="287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D9BBD-DC58-CA0D-7530-B7C5CDB75D1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에너지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34D80-1EA3-42E4-053F-25876B5C64B1}"/>
              </a:ext>
            </a:extLst>
          </p:cNvPr>
          <p:cNvSpPr txBox="1"/>
          <p:nvPr/>
        </p:nvSpPr>
        <p:spPr>
          <a:xfrm>
            <a:off x="3449171" y="1705155"/>
            <a:ext cx="53317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외부에너지란 </a:t>
            </a:r>
            <a:r>
              <a:rPr lang="ko-KR" altLang="en-US" sz="1400" b="1" i="0" dirty="0">
                <a:solidFill>
                  <a:srgbClr val="1E1E1E"/>
                </a:solidFill>
                <a:effectLst/>
                <a:latin typeface="Apple SD Gothic Neo"/>
              </a:rPr>
              <a:t>물체의 운동 및 위치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와 관계되는 에너지로 운동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(Kinetic)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에너지와 위치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(Potential)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에너지로 구성되어 있다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 </a:t>
            </a:r>
            <a:endParaRPr lang="en-US" altLang="ko-KR" sz="1400" b="0" i="0" dirty="0">
              <a:solidFill>
                <a:srgbClr val="1E1E1E"/>
              </a:solidFill>
              <a:effectLst/>
              <a:latin typeface="Apple SD Gothic Neo"/>
            </a:endParaRPr>
          </a:p>
          <a:p>
            <a:endParaRPr lang="en-US" altLang="ko-KR" sz="14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어떤 속도로 운동하고 있는 물체는 다른 물체에 힘을 미쳐서 일을 할 수 있는 운동에너지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(E=1/2 mv2 :m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질량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, v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속도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)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를 가진다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또 높은 곳에 있는 물체는 그 높이에 상응하는 위치에너지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(E=mph : m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질량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, g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중력의 가속도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, h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높이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)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를 가지고 있고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이 물체가 지상으로 낙하하는 경우 높이가 점점 줄어들면서 위치에너지는 감소하는 반면 물체의 낙하속도는 가속되어 운동에너지가 증가한다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</a:p>
          <a:p>
            <a:endParaRPr lang="en-US" altLang="ko-KR" sz="14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지상에서 발사된 인공위성이 일정한 고도의 궤도로 </a:t>
            </a:r>
            <a:r>
              <a:rPr lang="ko-KR" altLang="en-US" sz="1400" b="0" i="0" dirty="0" err="1">
                <a:solidFill>
                  <a:srgbClr val="1E1E1E"/>
                </a:solidFill>
                <a:effectLst/>
                <a:latin typeface="Apple SD Gothic Neo"/>
              </a:rPr>
              <a:t>진입하는과정은</a:t>
            </a:r>
            <a:r>
              <a:rPr lang="ko-KR" altLang="en-US" sz="1400" b="0" i="0" dirty="0">
                <a:solidFill>
                  <a:srgbClr val="1E1E1E"/>
                </a:solidFill>
                <a:effectLst/>
                <a:latin typeface="Apple SD Gothic Neo"/>
              </a:rPr>
              <a:t> 운동에너지가 위치에너지로 바뀌는 예이다</a:t>
            </a:r>
            <a:r>
              <a:rPr lang="en-US" altLang="ko-KR" sz="14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AB3EA-3C39-7C02-8918-25F5F686A31E}"/>
              </a:ext>
            </a:extLst>
          </p:cNvPr>
          <p:cNvSpPr txBox="1"/>
          <p:nvPr/>
        </p:nvSpPr>
        <p:spPr>
          <a:xfrm>
            <a:off x="403413" y="88101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외부</a:t>
            </a:r>
            <a:r>
              <a:rPr lang="en-US" altLang="ko-KR" sz="3600" b="0" i="0" dirty="0">
                <a:solidFill>
                  <a:srgbClr val="1E1E1E"/>
                </a:solidFill>
                <a:effectLst/>
                <a:latin typeface="Apple SD Gothic Neo"/>
              </a:rPr>
              <a:t>(External)</a:t>
            </a:r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에너지</a:t>
            </a:r>
            <a:endParaRPr lang="ko-KR" altLang="en-US" sz="3600" dirty="0"/>
          </a:p>
        </p:txBody>
      </p:sp>
      <p:pic>
        <p:nvPicPr>
          <p:cNvPr id="3074" name="Picture 2" descr="금성출판사 :: 티칭백과">
            <a:extLst>
              <a:ext uri="{FF2B5EF4-FFF2-40B4-BE49-F238E27FC236}">
                <a16:creationId xmlns:a16="http://schemas.microsoft.com/office/drawing/2014/main" id="{791673B5-B9DC-ABB7-D2A1-5AE6C02B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718484"/>
            <a:ext cx="2706916" cy="26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CC47B5-BB11-E5E0-3405-474B29DCEA4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에너지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6D224-ADA2-83AD-E99B-A794E4B0CD57}"/>
              </a:ext>
            </a:extLst>
          </p:cNvPr>
          <p:cNvSpPr txBox="1"/>
          <p:nvPr/>
        </p:nvSpPr>
        <p:spPr>
          <a:xfrm>
            <a:off x="4061011" y="1700029"/>
            <a:ext cx="43501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내부에너지란 물체 및 어떤 계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(System)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를 구성하는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Apple SD Gothic Neo"/>
              </a:rPr>
              <a:t>분자들의 에너지를 말한다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  </a:t>
            </a:r>
            <a:endParaRPr lang="en-US" altLang="ko-KR" sz="12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밀폐된 용기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계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내에 들어 있는 공기에 대하여 외부에서 열을 가하면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공기분자들의 운동에너지를 증가시켜 결국 계의 온도가 상승한다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</a:p>
          <a:p>
            <a:endParaRPr lang="en-US" altLang="ko-KR" sz="12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이 경우 가해진 열에너지는 계내 공기의 내부에너지로 변환되면서 온도를 상승시키는 결과를 나타낸다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또 온수로 난방을 하는 경우를 생각해 보면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온수의 내부에너지는 열에너지로 변형되어 물에서 방안의 공기로 이동되고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전달된 열은 공기의 내부에너지를 증가시키는데 쓰여 결국 실내 온도가 상승하는 것이다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33D5F-C3C0-459D-9D65-5A94AE503D4F}"/>
              </a:ext>
            </a:extLst>
          </p:cNvPr>
          <p:cNvSpPr txBox="1"/>
          <p:nvPr/>
        </p:nvSpPr>
        <p:spPr>
          <a:xfrm>
            <a:off x="356347" y="89446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내부</a:t>
            </a:r>
            <a:r>
              <a:rPr lang="en-US" altLang="ko-KR" sz="3600" b="0" i="0" dirty="0">
                <a:solidFill>
                  <a:srgbClr val="1E1E1E"/>
                </a:solidFill>
                <a:effectLst/>
                <a:latin typeface="Apple SD Gothic Neo"/>
              </a:rPr>
              <a:t>(Internal)</a:t>
            </a:r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에너지</a:t>
            </a:r>
            <a:endParaRPr lang="ko-KR" altLang="en-US" sz="3600" dirty="0"/>
          </a:p>
        </p:txBody>
      </p:sp>
      <p:pic>
        <p:nvPicPr>
          <p:cNvPr id="4098" name="Picture 2" descr="일'과 '열'의 관계">
            <a:extLst>
              <a:ext uri="{FF2B5EF4-FFF2-40B4-BE49-F238E27FC236}">
                <a16:creationId xmlns:a16="http://schemas.microsoft.com/office/drawing/2014/main" id="{1A73DFFF-FE67-4D4C-53B7-B94D2CCC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4" y="1780553"/>
            <a:ext cx="3334872" cy="1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DEA1CF-EFA4-5130-1EA7-E2C86F94964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에너지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71155-541D-7270-29EF-BADCF68AC651}"/>
              </a:ext>
            </a:extLst>
          </p:cNvPr>
          <p:cNvSpPr txBox="1"/>
          <p:nvPr/>
        </p:nvSpPr>
        <p:spPr>
          <a:xfrm>
            <a:off x="5062818" y="1733620"/>
            <a:ext cx="3714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열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(Heat)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또는 열에너지는 온도차이가 있는 두 물체 사이에서 이동되는 에너지로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더 뜨거운 물체에서 더 찬 물체로 전달되는 때에만 존재한다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</a:p>
          <a:p>
            <a:endParaRPr lang="en-US" altLang="ko-KR" sz="12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기체나 수증기의 팽창특성을 이용하면 </a:t>
            </a:r>
            <a:r>
              <a:rPr lang="ko-KR" altLang="en-US" sz="1200" b="1" i="0" dirty="0">
                <a:solidFill>
                  <a:srgbClr val="1E1E1E"/>
                </a:solidFill>
                <a:effectLst/>
                <a:latin typeface="Apple SD Gothic Neo"/>
              </a:rPr>
              <a:t>열을 기계적 에너지로 변환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시킬 수 있다 가스터빈이나 증기터빈은 열에너지를 더 유익한 기계적 에너지로 변환시키는 장치이다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440C1-C5E2-FFA1-60C5-F80113B240EA}"/>
              </a:ext>
            </a:extLst>
          </p:cNvPr>
          <p:cNvSpPr txBox="1"/>
          <p:nvPr/>
        </p:nvSpPr>
        <p:spPr>
          <a:xfrm>
            <a:off x="295835" y="93480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열</a:t>
            </a:r>
            <a:r>
              <a:rPr lang="en-US" altLang="ko-KR" sz="3600" b="0" i="0" dirty="0">
                <a:solidFill>
                  <a:srgbClr val="1E1E1E"/>
                </a:solidFill>
                <a:effectLst/>
                <a:latin typeface="Apple SD Gothic Neo"/>
              </a:rPr>
              <a:t>(Thermal)</a:t>
            </a:r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에너지</a:t>
            </a:r>
            <a:endParaRPr lang="ko-KR" altLang="en-US" sz="3600" dirty="0"/>
          </a:p>
        </p:txBody>
      </p:sp>
      <p:pic>
        <p:nvPicPr>
          <p:cNvPr id="5122" name="Picture 2" descr="견학도움자료 &lt; 발전소 견학 &lt; 고객지원 &lt; 한국중부발전(주)">
            <a:extLst>
              <a:ext uri="{FF2B5EF4-FFF2-40B4-BE49-F238E27FC236}">
                <a16:creationId xmlns:a16="http://schemas.microsoft.com/office/drawing/2014/main" id="{AD45E1D9-F9A0-C1C8-E350-3F645536D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8" y="1733621"/>
            <a:ext cx="4377017" cy="19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EB3D5E-143E-5E7A-FBBC-4D5EEE9D101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에너지</a:t>
            </a:r>
          </a:p>
        </p:txBody>
      </p:sp>
    </p:spTree>
    <p:extLst>
      <p:ext uri="{BB962C8B-B14F-4D97-AF65-F5344CB8AC3E}">
        <p14:creationId xmlns:p14="http://schemas.microsoft.com/office/powerpoint/2010/main" val="247595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958FC-7530-5116-8DE0-92052B90F93E}"/>
              </a:ext>
            </a:extLst>
          </p:cNvPr>
          <p:cNvSpPr txBox="1"/>
          <p:nvPr/>
        </p:nvSpPr>
        <p:spPr>
          <a:xfrm>
            <a:off x="4975413" y="1648163"/>
            <a:ext cx="37718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기계적 에너지는 기체의 압축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·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팽창에 의한 일과 축의 회전에 의한 일로 구분된다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</a:p>
          <a:p>
            <a:endParaRPr lang="en-US" altLang="ko-KR" sz="12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전자의 예는 자동차 피스톤의 왕복운동에서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또 후자의 예는 증기터빈의 축회전에서 찾아볼 수 있다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열기관은 열에너지를 기계적 에너지로 변환시키는 장치로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Apple SD Gothic Neo"/>
              </a:rPr>
              <a:t>자동차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Apple SD Gothic Neo"/>
              </a:rPr>
              <a:t>증기기관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Apple SD Gothic Neo"/>
              </a:rPr>
              <a:t>가스터빈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및 증기터빈은 모두 열기관이다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993409-346C-D2FD-0D7C-6BEFF11C4F00}"/>
              </a:ext>
            </a:extLst>
          </p:cNvPr>
          <p:cNvSpPr txBox="1"/>
          <p:nvPr/>
        </p:nvSpPr>
        <p:spPr>
          <a:xfrm>
            <a:off x="403413" y="90790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기계적 에너지</a:t>
            </a:r>
            <a:endParaRPr lang="ko-KR" altLang="en-US" sz="3600" dirty="0"/>
          </a:p>
        </p:txBody>
      </p:sp>
      <p:pic>
        <p:nvPicPr>
          <p:cNvPr id="6146" name="Picture 2" descr="3d 피스톤 및 크랭크 축, 흰색 배경에 자동차 엔진 로열티 무료 사진, 그림, 이미지 그리고 스톡포토그래피. Image  68021514.">
            <a:extLst>
              <a:ext uri="{FF2B5EF4-FFF2-40B4-BE49-F238E27FC236}">
                <a16:creationId xmlns:a16="http://schemas.microsoft.com/office/drawing/2014/main" id="{47C5968D-646E-CBD9-6919-D4DAD12C0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554239"/>
            <a:ext cx="4303059" cy="24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C503BB-FE21-5D16-86A8-C93CFAD5273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에너지</a:t>
            </a:r>
          </a:p>
        </p:txBody>
      </p:sp>
    </p:spTree>
    <p:extLst>
      <p:ext uri="{BB962C8B-B14F-4D97-AF65-F5344CB8AC3E}">
        <p14:creationId xmlns:p14="http://schemas.microsoft.com/office/powerpoint/2010/main" val="5877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E93DE-1AE4-B558-EDDB-9A08B06DA0E5}"/>
              </a:ext>
            </a:extLst>
          </p:cNvPr>
          <p:cNvSpPr txBox="1"/>
          <p:nvPr/>
        </p:nvSpPr>
        <p:spPr>
          <a:xfrm>
            <a:off x="4279528" y="1488701"/>
            <a:ext cx="440055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화학에너지란 화학종을 구성하고 있는 분자내 </a:t>
            </a:r>
            <a:r>
              <a:rPr lang="ko-KR" altLang="en-US" sz="1200" b="0" i="0" dirty="0" err="1">
                <a:solidFill>
                  <a:srgbClr val="1E1E1E"/>
                </a:solidFill>
                <a:effectLst/>
                <a:latin typeface="Apple SD Gothic Neo"/>
              </a:rPr>
              <a:t>원자간의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 결합에너지 및 위치에너지를 말한다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</a:p>
          <a:p>
            <a:endParaRPr lang="en-US" altLang="ko-KR" sz="12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200" b="1" i="0" dirty="0">
                <a:solidFill>
                  <a:srgbClr val="1E1E1E"/>
                </a:solidFill>
                <a:effectLst/>
                <a:latin typeface="Apple SD Gothic Neo"/>
              </a:rPr>
              <a:t>석탄</a:t>
            </a:r>
            <a:r>
              <a:rPr lang="en-US" altLang="ko-KR" sz="1200" b="1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1" i="0" dirty="0">
                <a:solidFill>
                  <a:srgbClr val="1E1E1E"/>
                </a:solidFill>
                <a:effectLst/>
                <a:latin typeface="Apple SD Gothic Neo"/>
              </a:rPr>
              <a:t>석유</a:t>
            </a:r>
            <a:r>
              <a:rPr lang="en-US" altLang="ko-KR" sz="1200" b="1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1" i="0" dirty="0" err="1">
                <a:solidFill>
                  <a:srgbClr val="1E1E1E"/>
                </a:solidFill>
                <a:effectLst/>
                <a:latin typeface="Apple SD Gothic Neo"/>
              </a:rPr>
              <a:t>천연가스등을</a:t>
            </a:r>
            <a:r>
              <a:rPr lang="ko-KR" altLang="en-US" sz="1200" b="1" i="0" dirty="0">
                <a:solidFill>
                  <a:srgbClr val="1E1E1E"/>
                </a:solidFill>
                <a:effectLst/>
                <a:latin typeface="Apple SD Gothic Neo"/>
              </a:rPr>
              <a:t>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비롯한 각종 물질은 그 분자를 구성하는 원자의 종류와 결합구조에 따라서 각기 다른 화학에너지를 가지고 있다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화학에너지는 연소 또는 다른 화학반응을 통하여 에너지수준이 높은 화학종에서 낮은 화학종으로 변화하면서 그 차이에 해당하는 에너지를 열에너지의 형태로 방출한다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</a:p>
          <a:p>
            <a:endParaRPr lang="en-US" altLang="ko-KR" sz="12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자동차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항공기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로켓 등은 연료의 화학에너지를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열에너지를 거쳐 우리 생활에 유익한 기계적 에너지로 변환시키는 장치들이다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5A740-F7BE-708D-813E-3FE6F7670989}"/>
              </a:ext>
            </a:extLst>
          </p:cNvPr>
          <p:cNvSpPr txBox="1"/>
          <p:nvPr/>
        </p:nvSpPr>
        <p:spPr>
          <a:xfrm>
            <a:off x="403412" y="78855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화학에너지</a:t>
            </a:r>
            <a:endParaRPr lang="ko-KR" altLang="en-US" sz="3600" dirty="0"/>
          </a:p>
        </p:txBody>
      </p:sp>
      <p:pic>
        <p:nvPicPr>
          <p:cNvPr id="7170" name="Picture 2" descr="석유가스연구센터 | 해저지질에너지연구본부 | 연구분야 : KIGAM 한국지질자원연구원">
            <a:extLst>
              <a:ext uri="{FF2B5EF4-FFF2-40B4-BE49-F238E27FC236}">
                <a16:creationId xmlns:a16="http://schemas.microsoft.com/office/drawing/2014/main" id="{15B42768-CEDF-15C7-80B2-749A172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488701"/>
            <a:ext cx="3623984" cy="23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D00E1-81E0-04E9-E995-0267CF17FDA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에너지</a:t>
            </a:r>
          </a:p>
        </p:txBody>
      </p:sp>
    </p:spTree>
    <p:extLst>
      <p:ext uri="{BB962C8B-B14F-4D97-AF65-F5344CB8AC3E}">
        <p14:creationId xmlns:p14="http://schemas.microsoft.com/office/powerpoint/2010/main" val="125177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F781C-5F25-CCD7-1689-EB130B8E4278}"/>
              </a:ext>
            </a:extLst>
          </p:cNvPr>
          <p:cNvSpPr txBox="1"/>
          <p:nvPr/>
        </p:nvSpPr>
        <p:spPr>
          <a:xfrm>
            <a:off x="3980329" y="1675830"/>
            <a:ext cx="46257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핵에너지는 원자의 핵을 구성하는 양자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중성자 등 입자간 결합력의 형태로 저장되어 있고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이는 핵분열 또는 핵융합 과정을 통하여 열에너지의 형태로 변환된다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</a:p>
          <a:p>
            <a:endParaRPr lang="en-US" altLang="ko-KR" sz="12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무겁고 불안정한 하나의 원자핵이 중성자에 의하여 두 개의 비슷한 원자핵으로 쪼개지면서 수반되는 질량결손에 해당하는 막대한 열에너지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(E =mc2 : m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질량결손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c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빛의 속도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를 방출하는 것을 핵분열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(Fission)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이라 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</a:p>
          <a:p>
            <a:endParaRPr lang="en-US" altLang="ko-KR" sz="1200" dirty="0">
              <a:solidFill>
                <a:srgbClr val="1E1E1E"/>
              </a:solidFill>
              <a:latin typeface="Apple SD Gothic Neo"/>
            </a:endParaRPr>
          </a:p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반면에 핵융합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(Fusion)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은 두 개의 가벼운 원자핵이 융합하여 더 무거운 하나의 원자핵으로 변하는 것으로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이 과정에서 역시 질량결손이 생기면서 막대한 열에너지가 방출된다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210B3-7419-04EE-59A1-8151FE6C0FC6}"/>
              </a:ext>
            </a:extLst>
          </p:cNvPr>
          <p:cNvSpPr txBox="1"/>
          <p:nvPr/>
        </p:nvSpPr>
        <p:spPr>
          <a:xfrm>
            <a:off x="403413" y="83585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핵</a:t>
            </a:r>
            <a:r>
              <a:rPr lang="en-US" altLang="ko-KR" sz="3600" b="0" i="0" dirty="0">
                <a:solidFill>
                  <a:srgbClr val="1E1E1E"/>
                </a:solidFill>
                <a:effectLst/>
                <a:latin typeface="Apple SD Gothic Neo"/>
              </a:rPr>
              <a:t>(Nuclear)</a:t>
            </a:r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에너지</a:t>
            </a:r>
            <a:endParaRPr lang="ko-KR" altLang="en-US" sz="3600" dirty="0"/>
          </a:p>
        </p:txBody>
      </p:sp>
      <p:pic>
        <p:nvPicPr>
          <p:cNvPr id="8194" name="Picture 2" descr="스토리] 핫한 에너지, 원자핵 - 핵융합과 핵분열, 헷갈려하는 이들을 위한 설명서 : 네이버 블로그">
            <a:extLst>
              <a:ext uri="{FF2B5EF4-FFF2-40B4-BE49-F238E27FC236}">
                <a16:creationId xmlns:a16="http://schemas.microsoft.com/office/drawing/2014/main" id="{1D0309BD-D7A6-409B-3986-8D652A2C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3" y="1675830"/>
            <a:ext cx="3312459" cy="24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048F7C-7318-3084-9F45-5CC6914D098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에너지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1EC09-93C1-6F3F-E9BC-4E3A6FA55CF2}"/>
              </a:ext>
            </a:extLst>
          </p:cNvPr>
          <p:cNvSpPr txBox="1"/>
          <p:nvPr/>
        </p:nvSpPr>
        <p:spPr>
          <a:xfrm>
            <a:off x="342900" y="3104219"/>
            <a:ext cx="86464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화석연료나 핵연료처럼 한번 사용하면 없어지고 마는 </a:t>
            </a:r>
            <a:r>
              <a:rPr lang="ko-KR" altLang="en-US" sz="1200" b="0" i="0" dirty="0" err="1">
                <a:solidFill>
                  <a:srgbClr val="1E1E1E"/>
                </a:solidFill>
                <a:effectLst/>
                <a:latin typeface="Apple SD Gothic Neo"/>
              </a:rPr>
              <a:t>고갈성에너지와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 달리 수력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태양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생물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풍력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해양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지열에너지처럼 사용해도 자연적으로 재생되는 것을 재생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(Renewable)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에너지라 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또한 에너지를 그 자원으로부터 최종소비까지의 흐름이란 면에서 분류하면 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1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차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2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차 및 최종에너지 등으로 나누어진다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</a:p>
          <a:p>
            <a:br>
              <a:rPr lang="ko-KR" altLang="en-US" sz="1200" dirty="0"/>
            </a:b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1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차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(Primary)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에너지는 어떤 변환도 하지 않은 에너지로서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직접 에너지로 쓸 수 있는 것은 그 자체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일정한 생산과정을 거쳐야 에너지로 사용할 수 있는 것은 그 과정이 완료된 산출물을 뜻하고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여기에는 화석연료 즉 석탄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원유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천연가스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(LNG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포함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와 수력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핵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태양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생물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풍력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해양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지열에너지 등이 포함된다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</a:p>
          <a:p>
            <a:endParaRPr lang="en-US" altLang="ko-KR" sz="1200" dirty="0">
              <a:solidFill>
                <a:srgbClr val="1E1E1E"/>
              </a:solidFill>
              <a:latin typeface="Apple SD Gothic Neo"/>
            </a:endParaRPr>
          </a:p>
          <a:p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2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차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(Secondary)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에너지는 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1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차 에너지의 변환으로 생산되는 에너지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전력과 각종 석유제품 등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를 말하고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최종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(Final)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에너지는 유용한 에너지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열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빛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동력 등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로 사용할 수 있게끔 소비자에게 공급되는 에너지이다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 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1E7FA-943F-E616-84D6-30A1514A17C5}"/>
              </a:ext>
            </a:extLst>
          </p:cNvPr>
          <p:cNvSpPr txBox="1"/>
          <p:nvPr/>
        </p:nvSpPr>
        <p:spPr>
          <a:xfrm>
            <a:off x="403413" y="78326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1E1E1E"/>
                </a:solidFill>
                <a:effectLst/>
                <a:latin typeface="Apple SD Gothic Neo"/>
              </a:rPr>
              <a:t>기타 에너지</a:t>
            </a:r>
            <a:endParaRPr lang="ko-KR" altLang="en-US" sz="3600" dirty="0"/>
          </a:p>
        </p:txBody>
      </p:sp>
      <p:pic>
        <p:nvPicPr>
          <p:cNvPr id="9218" name="Picture 2" descr="탄성에너지 - 해시넷">
            <a:extLst>
              <a:ext uri="{FF2B5EF4-FFF2-40B4-BE49-F238E27FC236}">
                <a16:creationId xmlns:a16="http://schemas.microsoft.com/office/drawing/2014/main" id="{46453C83-AF31-4337-5550-5E5776F8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3" y="1427296"/>
            <a:ext cx="28575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079512-7549-9645-3184-B2525B0CB891}"/>
              </a:ext>
            </a:extLst>
          </p:cNvPr>
          <p:cNvSpPr txBox="1"/>
          <p:nvPr/>
        </p:nvSpPr>
        <p:spPr>
          <a:xfrm>
            <a:off x="3281083" y="1556087"/>
            <a:ext cx="57082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1E1E1E"/>
                </a:solidFill>
                <a:effectLst/>
                <a:latin typeface="Apple SD Gothic Neo"/>
              </a:rPr>
              <a:t>압축된 스프링에 내재된 탄성</a:t>
            </a:r>
            <a:r>
              <a:rPr lang="en-US" altLang="ko-KR" sz="1200" b="1" i="0" dirty="0">
                <a:solidFill>
                  <a:srgbClr val="1E1E1E"/>
                </a:solidFill>
                <a:effectLst/>
                <a:latin typeface="Apple SD Gothic Neo"/>
              </a:rPr>
              <a:t>(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에너지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태양광선 등이 </a:t>
            </a:r>
            <a:r>
              <a:rPr lang="ko-KR" altLang="en-US" sz="1200" b="0" i="0" dirty="0" err="1">
                <a:solidFill>
                  <a:srgbClr val="1E1E1E"/>
                </a:solidFill>
                <a:effectLst/>
                <a:latin typeface="Apple SD Gothic Neo"/>
              </a:rPr>
              <a:t>갖고있는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 방사에너지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전압차이에 의한 전기에너지 등이 있다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다음에 에너지를 그 자원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</a:t>
            </a:r>
            <a:r>
              <a:rPr lang="en-US" altLang="ko-KR" sz="1200" b="0" i="0" dirty="0" err="1">
                <a:solidFill>
                  <a:srgbClr val="1E1E1E"/>
                </a:solidFill>
                <a:effectLst/>
                <a:latin typeface="Apple SD Gothic Neo"/>
              </a:rPr>
              <a:t>Resourc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면에서 분류하면 고체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액체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기체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천연가스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연료와 수력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핵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전기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태양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생물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(Biomass),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풍력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해양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지열에너지 등으로 나누어진다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특히 고대생물의 지구화학적 변화로 생성된 석탄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원유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sz="1200" b="0" i="0" dirty="0" err="1">
                <a:solidFill>
                  <a:srgbClr val="1E1E1E"/>
                </a:solidFill>
                <a:effectLst/>
                <a:latin typeface="Apple SD Gothic Neo"/>
              </a:rPr>
              <a:t>천연가스등은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 통틀어 화석연료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(Fossil fuel)</a:t>
            </a:r>
            <a:r>
              <a:rPr lang="ko-KR" altLang="en-US" sz="1200" b="0" i="0" dirty="0">
                <a:solidFill>
                  <a:srgbClr val="1E1E1E"/>
                </a:solidFill>
                <a:effectLst/>
                <a:latin typeface="Apple SD Gothic Neo"/>
              </a:rPr>
              <a:t>라 한다</a:t>
            </a:r>
            <a:r>
              <a:rPr lang="en-US" altLang="ko-KR" sz="12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0844-82A7-BE7B-520D-462A342D8C7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에너지</a:t>
            </a:r>
          </a:p>
        </p:txBody>
      </p:sp>
    </p:spTree>
    <p:extLst>
      <p:ext uri="{BB962C8B-B14F-4D97-AF65-F5344CB8AC3E}">
        <p14:creationId xmlns:p14="http://schemas.microsoft.com/office/powerpoint/2010/main" val="311854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793</Words>
  <Application>Microsoft Office PowerPoint</Application>
  <PresentationFormat>화면 슬라이드 쇼(16:9)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Apple SD Gothic 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2022-05-20T04:06:22Z</dcterms:modified>
</cp:coreProperties>
</file>