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61" r:id="rId2"/>
    <p:sldId id="256" r:id="rId3"/>
    <p:sldId id="260" r:id="rId4"/>
    <p:sldId id="262" r:id="rId5"/>
    <p:sldId id="265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9" r:id="rId30"/>
    <p:sldId id="257" r:id="rId31"/>
    <p:sldId id="287" r:id="rId32"/>
    <p:sldId id="298" r:id="rId33"/>
    <p:sldId id="293" r:id="rId34"/>
    <p:sldId id="308" r:id="rId35"/>
    <p:sldId id="309" r:id="rId36"/>
    <p:sldId id="310" r:id="rId37"/>
    <p:sldId id="311" r:id="rId38"/>
    <p:sldId id="294" r:id="rId39"/>
    <p:sldId id="295" r:id="rId40"/>
    <p:sldId id="289" r:id="rId41"/>
    <p:sldId id="290" r:id="rId42"/>
    <p:sldId id="291" r:id="rId43"/>
    <p:sldId id="292" r:id="rId44"/>
    <p:sldId id="263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258" r:id="rId54"/>
    <p:sldId id="296" r:id="rId55"/>
    <p:sldId id="297" r:id="rId56"/>
    <p:sldId id="288" r:id="rId57"/>
    <p:sldId id="312" r:id="rId58"/>
    <p:sldId id="313" r:id="rId59"/>
    <p:sldId id="314" r:id="rId60"/>
    <p:sldId id="315" r:id="rId61"/>
    <p:sldId id="318" r:id="rId62"/>
    <p:sldId id="319" r:id="rId63"/>
    <p:sldId id="316" r:id="rId64"/>
    <p:sldId id="317" r:id="rId65"/>
    <p:sldId id="320" r:id="rId6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17284-85FA-4248-B327-1C3F95DCACDF}" v="354" dt="2022-05-19T10:00:23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46417284-85FA-4248-B327-1C3F95DCACDF}"/>
    <pc:docChg chg="undo custSel addSld delSld modSld sldOrd">
      <pc:chgData name="이 호진" userId="e7b51f9e24c37788" providerId="LiveId" clId="{46417284-85FA-4248-B327-1C3F95DCACDF}" dt="2022-05-19T10:00:23.529" v="1903"/>
      <pc:docMkLst>
        <pc:docMk/>
      </pc:docMkLst>
      <pc:sldChg chg="addSp delSp modSp mod ord">
        <pc:chgData name="이 호진" userId="e7b51f9e24c37788" providerId="LiveId" clId="{46417284-85FA-4248-B327-1C3F95DCACDF}" dt="2022-05-15T12:42:55.109" v="294" actId="1076"/>
        <pc:sldMkLst>
          <pc:docMk/>
          <pc:sldMk cId="2184666338" sldId="256"/>
        </pc:sldMkLst>
        <pc:spChg chg="mod">
          <ac:chgData name="이 호진" userId="e7b51f9e24c37788" providerId="LiveId" clId="{46417284-85FA-4248-B327-1C3F95DCACDF}" dt="2022-05-10T09:55:55.232" v="6" actId="255"/>
          <ac:spMkLst>
            <pc:docMk/>
            <pc:sldMk cId="2184666338" sldId="256"/>
            <ac:spMk id="2" creationId="{97DEBD17-D8A2-4458-BB42-5E68419C4058}"/>
          </ac:spMkLst>
        </pc:spChg>
        <pc:spChg chg="del">
          <ac:chgData name="이 호진" userId="e7b51f9e24c37788" providerId="LiveId" clId="{46417284-85FA-4248-B327-1C3F95DCACDF}" dt="2022-05-13T08:29:44.380" v="182" actId="478"/>
          <ac:spMkLst>
            <pc:docMk/>
            <pc:sldMk cId="2184666338" sldId="256"/>
            <ac:spMk id="4" creationId="{CA2E5569-5413-4171-8D0F-A04CD8CF3F3A}"/>
          </ac:spMkLst>
        </pc:spChg>
        <pc:spChg chg="del">
          <ac:chgData name="이 호진" userId="e7b51f9e24c37788" providerId="LiveId" clId="{46417284-85FA-4248-B327-1C3F95DCACDF}" dt="2022-05-13T08:29:44.380" v="182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46417284-85FA-4248-B327-1C3F95DCACDF}" dt="2022-05-13T08:29:44.380" v="182" actId="478"/>
          <ac:spMkLst>
            <pc:docMk/>
            <pc:sldMk cId="2184666338" sldId="256"/>
            <ac:spMk id="8" creationId="{776324C0-CFD8-4494-B7C8-160479C94901}"/>
          </ac:spMkLst>
        </pc:spChg>
        <pc:spChg chg="del mod">
          <ac:chgData name="이 호진" userId="e7b51f9e24c37788" providerId="LiveId" clId="{46417284-85FA-4248-B327-1C3F95DCACDF}" dt="2022-05-13T08:29:44.380" v="182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46417284-85FA-4248-B327-1C3F95DCACDF}" dt="2022-05-15T12:35:34.600" v="204" actId="1076"/>
          <ac:spMkLst>
            <pc:docMk/>
            <pc:sldMk cId="2184666338" sldId="256"/>
            <ac:spMk id="11" creationId="{C38D21AD-6A64-AC07-D622-FC79F6D8C4B8}"/>
          </ac:spMkLst>
        </pc:spChg>
        <pc:spChg chg="add mod">
          <ac:chgData name="이 호진" userId="e7b51f9e24c37788" providerId="LiveId" clId="{46417284-85FA-4248-B327-1C3F95DCACDF}" dt="2022-05-13T08:29:44.923" v="183"/>
          <ac:spMkLst>
            <pc:docMk/>
            <pc:sldMk cId="2184666338" sldId="256"/>
            <ac:spMk id="12" creationId="{AE583075-BEBC-EB1A-51C7-063DE2352B79}"/>
          </ac:spMkLst>
        </pc:spChg>
        <pc:spChg chg="add mod">
          <ac:chgData name="이 호진" userId="e7b51f9e24c37788" providerId="LiveId" clId="{46417284-85FA-4248-B327-1C3F95DCACDF}" dt="2022-05-13T08:29:44.923" v="183"/>
          <ac:spMkLst>
            <pc:docMk/>
            <pc:sldMk cId="2184666338" sldId="256"/>
            <ac:spMk id="13" creationId="{496FE03B-1212-43E5-065A-01D1A50AF680}"/>
          </ac:spMkLst>
        </pc:spChg>
        <pc:spChg chg="add mod">
          <ac:chgData name="이 호진" userId="e7b51f9e24c37788" providerId="LiveId" clId="{46417284-85FA-4248-B327-1C3F95DCACDF}" dt="2022-05-13T08:29:44.923" v="183"/>
          <ac:spMkLst>
            <pc:docMk/>
            <pc:sldMk cId="2184666338" sldId="256"/>
            <ac:spMk id="14" creationId="{C700B0D8-A6D3-9763-3070-B199478F7438}"/>
          </ac:spMkLst>
        </pc:spChg>
        <pc:spChg chg="add mod">
          <ac:chgData name="이 호진" userId="e7b51f9e24c37788" providerId="LiveId" clId="{46417284-85FA-4248-B327-1C3F95DCACDF}" dt="2022-05-13T08:29:44.923" v="183"/>
          <ac:spMkLst>
            <pc:docMk/>
            <pc:sldMk cId="2184666338" sldId="256"/>
            <ac:spMk id="15" creationId="{F7C8EF5F-F675-F222-E066-E624C8AEB7CB}"/>
          </ac:spMkLst>
        </pc:spChg>
        <pc:spChg chg="add mod">
          <ac:chgData name="이 호진" userId="e7b51f9e24c37788" providerId="LiveId" clId="{46417284-85FA-4248-B327-1C3F95DCACDF}" dt="2022-05-15T12:36:27.345" v="208" actId="21"/>
          <ac:spMkLst>
            <pc:docMk/>
            <pc:sldMk cId="2184666338" sldId="256"/>
            <ac:spMk id="16" creationId="{3A7C098D-2760-922B-DC10-8B85AC33BE49}"/>
          </ac:spMkLst>
        </pc:spChg>
        <pc:spChg chg="add mod">
          <ac:chgData name="이 호진" userId="e7b51f9e24c37788" providerId="LiveId" clId="{46417284-85FA-4248-B327-1C3F95DCACDF}" dt="2022-05-15T12:37:40.291" v="219" actId="20577"/>
          <ac:spMkLst>
            <pc:docMk/>
            <pc:sldMk cId="2184666338" sldId="256"/>
            <ac:spMk id="17" creationId="{5BDB13D0-9B44-0488-8CC9-04D84B9AAD21}"/>
          </ac:spMkLst>
        </pc:spChg>
        <pc:spChg chg="add mod">
          <ac:chgData name="이 호진" userId="e7b51f9e24c37788" providerId="LiveId" clId="{46417284-85FA-4248-B327-1C3F95DCACDF}" dt="2022-05-15T12:37:46.942" v="220" actId="20577"/>
          <ac:spMkLst>
            <pc:docMk/>
            <pc:sldMk cId="2184666338" sldId="256"/>
            <ac:spMk id="18" creationId="{52422D9E-C534-FC94-6CDE-5E39AD24F5A9}"/>
          </ac:spMkLst>
        </pc:spChg>
        <pc:picChg chg="add mod">
          <ac:chgData name="이 호진" userId="e7b51f9e24c37788" providerId="LiveId" clId="{46417284-85FA-4248-B327-1C3F95DCACDF}" dt="2022-05-15T12:36:35.471" v="211" actId="1076"/>
          <ac:picMkLst>
            <pc:docMk/>
            <pc:sldMk cId="2184666338" sldId="256"/>
            <ac:picMk id="10" creationId="{8336A182-282F-9C80-38DD-F130A0C0BE68}"/>
          </ac:picMkLst>
        </pc:picChg>
        <pc:picChg chg="add mod">
          <ac:chgData name="이 호진" userId="e7b51f9e24c37788" providerId="LiveId" clId="{46417284-85FA-4248-B327-1C3F95DCACDF}" dt="2022-05-15T12:42:55.109" v="294" actId="1076"/>
          <ac:picMkLst>
            <pc:docMk/>
            <pc:sldMk cId="2184666338" sldId="256"/>
            <ac:picMk id="19" creationId="{7A932CC9-8643-AEE2-1606-DCE018916F17}"/>
          </ac:picMkLst>
        </pc:picChg>
      </pc:sldChg>
      <pc:sldChg chg="addSp delSp modSp mod ord">
        <pc:chgData name="이 호진" userId="e7b51f9e24c37788" providerId="LiveId" clId="{46417284-85FA-4248-B327-1C3F95DCACDF}" dt="2022-05-15T13:44:03.070" v="1022" actId="14100"/>
        <pc:sldMkLst>
          <pc:docMk/>
          <pc:sldMk cId="783510813" sldId="257"/>
        </pc:sldMkLst>
        <pc:spChg chg="del">
          <ac:chgData name="이 호진" userId="e7b51f9e24c37788" providerId="LiveId" clId="{46417284-85FA-4248-B327-1C3F95DCACDF}" dt="2022-05-13T08:29:48.869" v="184" actId="478"/>
          <ac:spMkLst>
            <pc:docMk/>
            <pc:sldMk cId="783510813" sldId="257"/>
            <ac:spMk id="4" creationId="{CA2E5569-5413-4171-8D0F-A04CD8CF3F3A}"/>
          </ac:spMkLst>
        </pc:spChg>
        <pc:spChg chg="mod">
          <ac:chgData name="이 호진" userId="e7b51f9e24c37788" providerId="LiveId" clId="{46417284-85FA-4248-B327-1C3F95DCACDF}" dt="2022-05-10T09:56:55.776" v="46" actId="1076"/>
          <ac:spMkLst>
            <pc:docMk/>
            <pc:sldMk cId="783510813" sldId="257"/>
            <ac:spMk id="6" creationId="{452C6137-E676-4DE4-A5E0-AACEB8B6D445}"/>
          </ac:spMkLst>
        </pc:spChg>
        <pc:spChg chg="del">
          <ac:chgData name="이 호진" userId="e7b51f9e24c37788" providerId="LiveId" clId="{46417284-85FA-4248-B327-1C3F95DCACDF}" dt="2022-05-13T08:29:48.869" v="184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46417284-85FA-4248-B327-1C3F95DCACDF}" dt="2022-05-13T08:29:48.869" v="184" actId="478"/>
          <ac:spMkLst>
            <pc:docMk/>
            <pc:sldMk cId="783510813" sldId="257"/>
            <ac:spMk id="8" creationId="{776324C0-CFD8-4494-B7C8-160479C94901}"/>
          </ac:spMkLst>
        </pc:spChg>
        <pc:spChg chg="del mod">
          <ac:chgData name="이 호진" userId="e7b51f9e24c37788" providerId="LiveId" clId="{46417284-85FA-4248-B327-1C3F95DCACDF}" dt="2022-05-13T08:29:48.869" v="184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46417284-85FA-4248-B327-1C3F95DCACDF}" dt="2022-05-15T13:44:03.070" v="1022" actId="14100"/>
          <ac:spMkLst>
            <pc:docMk/>
            <pc:sldMk cId="783510813" sldId="257"/>
            <ac:spMk id="10" creationId="{2A5FFBE1-B4C1-4CC7-1C6A-F07DF507049A}"/>
          </ac:spMkLst>
        </pc:spChg>
        <pc:spChg chg="add mod">
          <ac:chgData name="이 호진" userId="e7b51f9e24c37788" providerId="LiveId" clId="{46417284-85FA-4248-B327-1C3F95DCACDF}" dt="2022-05-13T08:29:49.385" v="185"/>
          <ac:spMkLst>
            <pc:docMk/>
            <pc:sldMk cId="783510813" sldId="257"/>
            <ac:spMk id="11" creationId="{2CB3B899-F187-06E8-5BF7-35F290D7650A}"/>
          </ac:spMkLst>
        </pc:spChg>
        <pc:spChg chg="add mod">
          <ac:chgData name="이 호진" userId="e7b51f9e24c37788" providerId="LiveId" clId="{46417284-85FA-4248-B327-1C3F95DCACDF}" dt="2022-05-13T08:29:49.385" v="185"/>
          <ac:spMkLst>
            <pc:docMk/>
            <pc:sldMk cId="783510813" sldId="257"/>
            <ac:spMk id="12" creationId="{6BF3A9C7-E09F-6353-F63C-DE63E8446EE1}"/>
          </ac:spMkLst>
        </pc:spChg>
        <pc:spChg chg="add mod">
          <ac:chgData name="이 호진" userId="e7b51f9e24c37788" providerId="LiveId" clId="{46417284-85FA-4248-B327-1C3F95DCACDF}" dt="2022-05-13T08:29:49.385" v="185"/>
          <ac:spMkLst>
            <pc:docMk/>
            <pc:sldMk cId="783510813" sldId="257"/>
            <ac:spMk id="13" creationId="{0867F70E-2DC4-E732-80BF-6E12355E5D3B}"/>
          </ac:spMkLst>
        </pc:spChg>
        <pc:spChg chg="add mod">
          <ac:chgData name="이 호진" userId="e7b51f9e24c37788" providerId="LiveId" clId="{46417284-85FA-4248-B327-1C3F95DCACDF}" dt="2022-05-13T08:29:49.385" v="185"/>
          <ac:spMkLst>
            <pc:docMk/>
            <pc:sldMk cId="783510813" sldId="257"/>
            <ac:spMk id="14" creationId="{4FD63BFE-F8E7-EB7E-DDA1-41DEB059424E}"/>
          </ac:spMkLst>
        </pc:spChg>
        <pc:picChg chg="add mod">
          <ac:chgData name="이 호진" userId="e7b51f9e24c37788" providerId="LiveId" clId="{46417284-85FA-4248-B327-1C3F95DCACDF}" dt="2022-05-10T09:58:18.351" v="73" actId="1076"/>
          <ac:picMkLst>
            <pc:docMk/>
            <pc:sldMk cId="783510813" sldId="257"/>
            <ac:picMk id="2050" creationId="{43B2D923-C959-948A-A652-E1494BE0A347}"/>
          </ac:picMkLst>
        </pc:picChg>
      </pc:sldChg>
      <pc:sldChg chg="addSp delSp modSp mod ord">
        <pc:chgData name="이 호진" userId="e7b51f9e24c37788" providerId="LiveId" clId="{46417284-85FA-4248-B327-1C3F95DCACDF}" dt="2022-05-15T14:14:00.063" v="1570" actId="6549"/>
        <pc:sldMkLst>
          <pc:docMk/>
          <pc:sldMk cId="3835004089" sldId="258"/>
        </pc:sldMkLst>
        <pc:spChg chg="add mod">
          <ac:chgData name="이 호진" userId="e7b51f9e24c37788" providerId="LiveId" clId="{46417284-85FA-4248-B327-1C3F95DCACDF}" dt="2022-05-15T14:14:00.063" v="1570" actId="6549"/>
          <ac:spMkLst>
            <pc:docMk/>
            <pc:sldMk cId="3835004089" sldId="258"/>
            <ac:spMk id="2" creationId="{C543E833-B331-4129-9974-0103A7CD7657}"/>
          </ac:spMkLst>
        </pc:spChg>
        <pc:spChg chg="add del mod">
          <ac:chgData name="이 호진" userId="e7b51f9e24c37788" providerId="LiveId" clId="{46417284-85FA-4248-B327-1C3F95DCACDF}" dt="2022-05-15T14:13:20.203" v="1563" actId="478"/>
          <ac:spMkLst>
            <pc:docMk/>
            <pc:sldMk cId="3835004089" sldId="258"/>
            <ac:spMk id="3" creationId="{464FB038-7041-F70B-7EA4-32988C7AEDD2}"/>
          </ac:spMkLst>
        </pc:spChg>
        <pc:spChg chg="del">
          <ac:chgData name="이 호진" userId="e7b51f9e24c37788" providerId="LiveId" clId="{46417284-85FA-4248-B327-1C3F95DCACDF}" dt="2022-05-13T08:29:52.931" v="186" actId="478"/>
          <ac:spMkLst>
            <pc:docMk/>
            <pc:sldMk cId="3835004089" sldId="258"/>
            <ac:spMk id="4" creationId="{CA2E5569-5413-4171-8D0F-A04CD8CF3F3A}"/>
          </ac:spMkLst>
        </pc:spChg>
        <pc:spChg chg="mod">
          <ac:chgData name="이 호진" userId="e7b51f9e24c37788" providerId="LiveId" clId="{46417284-85FA-4248-B327-1C3F95DCACDF}" dt="2022-05-10T10:01:11.116" v="81" actId="255"/>
          <ac:spMkLst>
            <pc:docMk/>
            <pc:sldMk cId="3835004089" sldId="258"/>
            <ac:spMk id="6" creationId="{0806216C-4A17-4456-AC99-C2187F6EA011}"/>
          </ac:spMkLst>
        </pc:spChg>
        <pc:spChg chg="del">
          <ac:chgData name="이 호진" userId="e7b51f9e24c37788" providerId="LiveId" clId="{46417284-85FA-4248-B327-1C3F95DCACDF}" dt="2022-05-13T08:29:52.931" v="186" actId="478"/>
          <ac:spMkLst>
            <pc:docMk/>
            <pc:sldMk cId="3835004089" sldId="258"/>
            <ac:spMk id="7" creationId="{C7CD30AC-AD0D-4B8A-AEFE-E34EFF8623DB}"/>
          </ac:spMkLst>
        </pc:spChg>
        <pc:spChg chg="del">
          <ac:chgData name="이 호진" userId="e7b51f9e24c37788" providerId="LiveId" clId="{46417284-85FA-4248-B327-1C3F95DCACDF}" dt="2022-05-13T08:29:52.931" v="186" actId="478"/>
          <ac:spMkLst>
            <pc:docMk/>
            <pc:sldMk cId="3835004089" sldId="258"/>
            <ac:spMk id="8" creationId="{776324C0-CFD8-4494-B7C8-160479C94901}"/>
          </ac:spMkLst>
        </pc:spChg>
        <pc:spChg chg="del mod">
          <ac:chgData name="이 호진" userId="e7b51f9e24c37788" providerId="LiveId" clId="{46417284-85FA-4248-B327-1C3F95DCACDF}" dt="2022-05-13T08:29:52.931" v="186" actId="478"/>
          <ac:spMkLst>
            <pc:docMk/>
            <pc:sldMk cId="3835004089" sldId="258"/>
            <ac:spMk id="9" creationId="{83A45F92-B082-4872-955B-C43A62ACE520}"/>
          </ac:spMkLst>
        </pc:spChg>
        <pc:spChg chg="add mod">
          <ac:chgData name="이 호진" userId="e7b51f9e24c37788" providerId="LiveId" clId="{46417284-85FA-4248-B327-1C3F95DCACDF}" dt="2022-05-13T08:29:53.407" v="187"/>
          <ac:spMkLst>
            <pc:docMk/>
            <pc:sldMk cId="3835004089" sldId="258"/>
            <ac:spMk id="10" creationId="{3545C61A-B875-C79A-B1CC-8BE96FBD2981}"/>
          </ac:spMkLst>
        </pc:spChg>
        <pc:spChg chg="add mod">
          <ac:chgData name="이 호진" userId="e7b51f9e24c37788" providerId="LiveId" clId="{46417284-85FA-4248-B327-1C3F95DCACDF}" dt="2022-05-13T08:29:53.407" v="187"/>
          <ac:spMkLst>
            <pc:docMk/>
            <pc:sldMk cId="3835004089" sldId="258"/>
            <ac:spMk id="11" creationId="{22A4E255-6E32-8AC4-4717-80345B881A51}"/>
          </ac:spMkLst>
        </pc:spChg>
        <pc:spChg chg="add mod">
          <ac:chgData name="이 호진" userId="e7b51f9e24c37788" providerId="LiveId" clId="{46417284-85FA-4248-B327-1C3F95DCACDF}" dt="2022-05-13T08:29:53.407" v="187"/>
          <ac:spMkLst>
            <pc:docMk/>
            <pc:sldMk cId="3835004089" sldId="258"/>
            <ac:spMk id="12" creationId="{8C9632B8-E620-574D-822F-F218DA72590E}"/>
          </ac:spMkLst>
        </pc:spChg>
        <pc:spChg chg="add mod">
          <ac:chgData name="이 호진" userId="e7b51f9e24c37788" providerId="LiveId" clId="{46417284-85FA-4248-B327-1C3F95DCACDF}" dt="2022-05-13T08:29:53.407" v="187"/>
          <ac:spMkLst>
            <pc:docMk/>
            <pc:sldMk cId="3835004089" sldId="258"/>
            <ac:spMk id="13" creationId="{83F78C8F-D41A-4ADF-02DE-DDC17EF03CC5}"/>
          </ac:spMkLst>
        </pc:spChg>
        <pc:picChg chg="add mod">
          <ac:chgData name="이 호진" userId="e7b51f9e24c37788" providerId="LiveId" clId="{46417284-85FA-4248-B327-1C3F95DCACDF}" dt="2022-05-10T10:01:05.958" v="80" actId="1076"/>
          <ac:picMkLst>
            <pc:docMk/>
            <pc:sldMk cId="3835004089" sldId="258"/>
            <ac:picMk id="4098" creationId="{F0FC2A62-A40E-82EF-4326-B507C08C8C7D}"/>
          </ac:picMkLst>
        </pc:picChg>
      </pc:sldChg>
      <pc:sldChg chg="addSp delSp modSp mod ord">
        <pc:chgData name="이 호진" userId="e7b51f9e24c37788" providerId="LiveId" clId="{46417284-85FA-4248-B327-1C3F95DCACDF}" dt="2022-05-15T13:06:57.476" v="546"/>
        <pc:sldMkLst>
          <pc:docMk/>
          <pc:sldMk cId="2903567767" sldId="259"/>
        </pc:sldMkLst>
        <pc:spChg chg="del">
          <ac:chgData name="이 호진" userId="e7b51f9e24c37788" providerId="LiveId" clId="{46417284-85FA-4248-B327-1C3F95DCACDF}" dt="2022-05-13T08:29:57.573" v="188" actId="478"/>
          <ac:spMkLst>
            <pc:docMk/>
            <pc:sldMk cId="2903567767" sldId="259"/>
            <ac:spMk id="4" creationId="{CA2E5569-5413-4171-8D0F-A04CD8CF3F3A}"/>
          </ac:spMkLst>
        </pc:spChg>
        <pc:spChg chg="mod">
          <ac:chgData name="이 호진" userId="e7b51f9e24c37788" providerId="LiveId" clId="{46417284-85FA-4248-B327-1C3F95DCACDF}" dt="2022-05-10T10:03:55.510" v="163" actId="14100"/>
          <ac:spMkLst>
            <pc:docMk/>
            <pc:sldMk cId="2903567767" sldId="259"/>
            <ac:spMk id="6" creationId="{6BBB39F6-940A-45BF-88E3-F89C51B42B2F}"/>
          </ac:spMkLst>
        </pc:spChg>
        <pc:spChg chg="del">
          <ac:chgData name="이 호진" userId="e7b51f9e24c37788" providerId="LiveId" clId="{46417284-85FA-4248-B327-1C3F95DCACDF}" dt="2022-05-13T08:29:57.573" v="188" actId="478"/>
          <ac:spMkLst>
            <pc:docMk/>
            <pc:sldMk cId="2903567767" sldId="259"/>
            <ac:spMk id="7" creationId="{C7CD30AC-AD0D-4B8A-AEFE-E34EFF8623DB}"/>
          </ac:spMkLst>
        </pc:spChg>
        <pc:spChg chg="del">
          <ac:chgData name="이 호진" userId="e7b51f9e24c37788" providerId="LiveId" clId="{46417284-85FA-4248-B327-1C3F95DCACDF}" dt="2022-05-13T08:29:57.573" v="188" actId="478"/>
          <ac:spMkLst>
            <pc:docMk/>
            <pc:sldMk cId="2903567767" sldId="259"/>
            <ac:spMk id="8" creationId="{776324C0-CFD8-4494-B7C8-160479C94901}"/>
          </ac:spMkLst>
        </pc:spChg>
        <pc:spChg chg="del mod">
          <ac:chgData name="이 호진" userId="e7b51f9e24c37788" providerId="LiveId" clId="{46417284-85FA-4248-B327-1C3F95DCACDF}" dt="2022-05-13T08:29:57.573" v="188" actId="478"/>
          <ac:spMkLst>
            <pc:docMk/>
            <pc:sldMk cId="2903567767" sldId="259"/>
            <ac:spMk id="9" creationId="{83A45F92-B082-4872-955B-C43A62ACE520}"/>
          </ac:spMkLst>
        </pc:spChg>
        <pc:spChg chg="add mod">
          <ac:chgData name="이 호진" userId="e7b51f9e24c37788" providerId="LiveId" clId="{46417284-85FA-4248-B327-1C3F95DCACDF}" dt="2022-05-13T08:29:58.006" v="189"/>
          <ac:spMkLst>
            <pc:docMk/>
            <pc:sldMk cId="2903567767" sldId="259"/>
            <ac:spMk id="10" creationId="{DFEBBDC2-67CC-A492-EE17-82DA6B8244BE}"/>
          </ac:spMkLst>
        </pc:spChg>
        <pc:spChg chg="add mod">
          <ac:chgData name="이 호진" userId="e7b51f9e24c37788" providerId="LiveId" clId="{46417284-85FA-4248-B327-1C3F95DCACDF}" dt="2022-05-13T08:29:58.006" v="189"/>
          <ac:spMkLst>
            <pc:docMk/>
            <pc:sldMk cId="2903567767" sldId="259"/>
            <ac:spMk id="11" creationId="{DAD2D758-C2EC-4DFE-CCD2-E38C07B668EB}"/>
          </ac:spMkLst>
        </pc:spChg>
        <pc:spChg chg="add mod">
          <ac:chgData name="이 호진" userId="e7b51f9e24c37788" providerId="LiveId" clId="{46417284-85FA-4248-B327-1C3F95DCACDF}" dt="2022-05-13T08:29:58.006" v="189"/>
          <ac:spMkLst>
            <pc:docMk/>
            <pc:sldMk cId="2903567767" sldId="259"/>
            <ac:spMk id="12" creationId="{4CE1A324-AB2F-D1EB-4EC3-BC6BC65178F2}"/>
          </ac:spMkLst>
        </pc:spChg>
        <pc:spChg chg="add mod">
          <ac:chgData name="이 호진" userId="e7b51f9e24c37788" providerId="LiveId" clId="{46417284-85FA-4248-B327-1C3F95DCACDF}" dt="2022-05-13T08:29:58.006" v="189"/>
          <ac:spMkLst>
            <pc:docMk/>
            <pc:sldMk cId="2903567767" sldId="259"/>
            <ac:spMk id="13" creationId="{03ED6043-DBFC-8CDA-7E53-C7179B3CE0F2}"/>
          </ac:spMkLst>
        </pc:spChg>
        <pc:picChg chg="add del mod">
          <ac:chgData name="이 호진" userId="e7b51f9e24c37788" providerId="LiveId" clId="{46417284-85FA-4248-B327-1C3F95DCACDF}" dt="2022-05-10T10:03:23.910" v="139" actId="478"/>
          <ac:picMkLst>
            <pc:docMk/>
            <pc:sldMk cId="2903567767" sldId="259"/>
            <ac:picMk id="5122" creationId="{F61DFF06-9792-3025-AA13-4D67A7479AA9}"/>
          </ac:picMkLst>
        </pc:picChg>
        <pc:picChg chg="add mod">
          <ac:chgData name="이 호진" userId="e7b51f9e24c37788" providerId="LiveId" clId="{46417284-85FA-4248-B327-1C3F95DCACDF}" dt="2022-05-10T10:04:16.581" v="168" actId="1076"/>
          <ac:picMkLst>
            <pc:docMk/>
            <pc:sldMk cId="2903567767" sldId="259"/>
            <ac:picMk id="5124" creationId="{4AF39D74-415B-8915-AF94-D8892615F2E9}"/>
          </ac:picMkLst>
        </pc:picChg>
        <pc:picChg chg="add mod">
          <ac:chgData name="이 호진" userId="e7b51f9e24c37788" providerId="LiveId" clId="{46417284-85FA-4248-B327-1C3F95DCACDF}" dt="2022-05-10T10:04:19.146" v="169" actId="1076"/>
          <ac:picMkLst>
            <pc:docMk/>
            <pc:sldMk cId="2903567767" sldId="259"/>
            <ac:picMk id="5126" creationId="{77073150-2F1D-A088-80BC-45B6D1CDD8BB}"/>
          </ac:picMkLst>
        </pc:picChg>
      </pc:sldChg>
      <pc:sldChg chg="addSp delSp modSp mod ord">
        <pc:chgData name="이 호진" userId="e7b51f9e24c37788" providerId="LiveId" clId="{46417284-85FA-4248-B327-1C3F95DCACDF}" dt="2022-05-15T12:43:02.827" v="296" actId="1076"/>
        <pc:sldMkLst>
          <pc:docMk/>
          <pc:sldMk cId="3214108175" sldId="260"/>
        </pc:sldMkLst>
        <pc:spChg chg="del">
          <ac:chgData name="이 호진" userId="e7b51f9e24c37788" providerId="LiveId" clId="{46417284-85FA-4248-B327-1C3F95DCACDF}" dt="2022-05-13T08:30:05.488" v="191" actId="478"/>
          <ac:spMkLst>
            <pc:docMk/>
            <pc:sldMk cId="3214108175" sldId="260"/>
            <ac:spMk id="4" creationId="{CA2E5569-5413-4171-8D0F-A04CD8CF3F3A}"/>
          </ac:spMkLst>
        </pc:spChg>
        <pc:spChg chg="add del mod">
          <ac:chgData name="이 호진" userId="e7b51f9e24c37788" providerId="LiveId" clId="{46417284-85FA-4248-B327-1C3F95DCACDF}" dt="2022-05-13T08:30:05.488" v="191" actId="478"/>
          <ac:spMkLst>
            <pc:docMk/>
            <pc:sldMk cId="3214108175" sldId="260"/>
            <ac:spMk id="6" creationId="{A87D8634-90D0-AB63-35B6-BFBC73A91E0E}"/>
          </ac:spMkLst>
        </pc:spChg>
        <pc:spChg chg="add mod">
          <ac:chgData name="이 호진" userId="e7b51f9e24c37788" providerId="LiveId" clId="{46417284-85FA-4248-B327-1C3F95DCACDF}" dt="2022-05-15T12:38:37.573" v="244" actId="14100"/>
          <ac:spMkLst>
            <pc:docMk/>
            <pc:sldMk cId="3214108175" sldId="260"/>
            <ac:spMk id="6" creationId="{D806C064-3331-C8E6-E7CF-7E495B8FB63A}"/>
          </ac:spMkLst>
        </pc:spChg>
        <pc:spChg chg="del">
          <ac:chgData name="이 호진" userId="e7b51f9e24c37788" providerId="LiveId" clId="{46417284-85FA-4248-B327-1C3F95DCACDF}" dt="2022-05-13T08:30:05.488" v="191" actId="478"/>
          <ac:spMkLst>
            <pc:docMk/>
            <pc:sldMk cId="3214108175" sldId="260"/>
            <ac:spMk id="7" creationId="{C7CD30AC-AD0D-4B8A-AEFE-E34EFF8623DB}"/>
          </ac:spMkLst>
        </pc:spChg>
        <pc:spChg chg="del">
          <ac:chgData name="이 호진" userId="e7b51f9e24c37788" providerId="LiveId" clId="{46417284-85FA-4248-B327-1C3F95DCACDF}" dt="2022-05-13T08:30:05.488" v="191" actId="478"/>
          <ac:spMkLst>
            <pc:docMk/>
            <pc:sldMk cId="3214108175" sldId="260"/>
            <ac:spMk id="8" creationId="{776324C0-CFD8-4494-B7C8-160479C94901}"/>
          </ac:spMkLst>
        </pc:spChg>
        <pc:spChg chg="add mod">
          <ac:chgData name="이 호진" userId="e7b51f9e24c37788" providerId="LiveId" clId="{46417284-85FA-4248-B327-1C3F95DCACDF}" dt="2022-05-15T12:39:30.005" v="255" actId="6549"/>
          <ac:spMkLst>
            <pc:docMk/>
            <pc:sldMk cId="3214108175" sldId="260"/>
            <ac:spMk id="8" creationId="{EDE62A5B-EB86-5DCB-CB88-9EAB0EE426D0}"/>
          </ac:spMkLst>
        </pc:spChg>
        <pc:spChg chg="del">
          <ac:chgData name="이 호진" userId="e7b51f9e24c37788" providerId="LiveId" clId="{46417284-85FA-4248-B327-1C3F95DCACDF}" dt="2022-05-13T08:30:05.488" v="191" actId="478"/>
          <ac:spMkLst>
            <pc:docMk/>
            <pc:sldMk cId="3214108175" sldId="260"/>
            <ac:spMk id="9" creationId="{83A45F92-B082-4872-955B-C43A62ACE520}"/>
          </ac:spMkLst>
        </pc:spChg>
        <pc:spChg chg="add del mod">
          <ac:chgData name="이 호진" userId="e7b51f9e24c37788" providerId="LiveId" clId="{46417284-85FA-4248-B327-1C3F95DCACDF}" dt="2022-05-13T08:30:05.488" v="191" actId="478"/>
          <ac:spMkLst>
            <pc:docMk/>
            <pc:sldMk cId="3214108175" sldId="260"/>
            <ac:spMk id="10" creationId="{C2FE5DD3-8D9E-35E1-8323-5A16BBD62D29}"/>
          </ac:spMkLst>
        </pc:spChg>
        <pc:spChg chg="add del mod">
          <ac:chgData name="이 호진" userId="e7b51f9e24c37788" providerId="LiveId" clId="{46417284-85FA-4248-B327-1C3F95DCACDF}" dt="2022-05-13T08:30:05.488" v="191" actId="478"/>
          <ac:spMkLst>
            <pc:docMk/>
            <pc:sldMk cId="3214108175" sldId="260"/>
            <ac:spMk id="11" creationId="{581CA513-8734-16B3-23F6-C52BEEA3F799}"/>
          </ac:spMkLst>
        </pc:spChg>
        <pc:spChg chg="add del mod">
          <ac:chgData name="이 호진" userId="e7b51f9e24c37788" providerId="LiveId" clId="{46417284-85FA-4248-B327-1C3F95DCACDF}" dt="2022-05-13T08:30:05.488" v="191" actId="478"/>
          <ac:spMkLst>
            <pc:docMk/>
            <pc:sldMk cId="3214108175" sldId="260"/>
            <ac:spMk id="12" creationId="{4AC701FF-74C4-004B-FFF4-76BA6BF07DBB}"/>
          </ac:spMkLst>
        </pc:spChg>
        <pc:spChg chg="add mod">
          <ac:chgData name="이 호진" userId="e7b51f9e24c37788" providerId="LiveId" clId="{46417284-85FA-4248-B327-1C3F95DCACDF}" dt="2022-05-13T08:30:06.173" v="192"/>
          <ac:spMkLst>
            <pc:docMk/>
            <pc:sldMk cId="3214108175" sldId="260"/>
            <ac:spMk id="13" creationId="{DBED808D-23B5-6B16-0719-FCDA1B633F04}"/>
          </ac:spMkLst>
        </pc:spChg>
        <pc:spChg chg="add mod">
          <ac:chgData name="이 호진" userId="e7b51f9e24c37788" providerId="LiveId" clId="{46417284-85FA-4248-B327-1C3F95DCACDF}" dt="2022-05-13T08:30:06.173" v="192"/>
          <ac:spMkLst>
            <pc:docMk/>
            <pc:sldMk cId="3214108175" sldId="260"/>
            <ac:spMk id="14" creationId="{B65D6663-F2C1-D098-B1C9-FAB65ACD1F3B}"/>
          </ac:spMkLst>
        </pc:spChg>
        <pc:spChg chg="add mod">
          <ac:chgData name="이 호진" userId="e7b51f9e24c37788" providerId="LiveId" clId="{46417284-85FA-4248-B327-1C3F95DCACDF}" dt="2022-05-13T08:30:06.173" v="192"/>
          <ac:spMkLst>
            <pc:docMk/>
            <pc:sldMk cId="3214108175" sldId="260"/>
            <ac:spMk id="15" creationId="{C2990979-E02B-F80B-7D5C-D3142971FB8E}"/>
          </ac:spMkLst>
        </pc:spChg>
        <pc:spChg chg="add mod">
          <ac:chgData name="이 호진" userId="e7b51f9e24c37788" providerId="LiveId" clId="{46417284-85FA-4248-B327-1C3F95DCACDF}" dt="2022-05-13T08:30:06.173" v="192"/>
          <ac:spMkLst>
            <pc:docMk/>
            <pc:sldMk cId="3214108175" sldId="260"/>
            <ac:spMk id="16" creationId="{A7612726-3615-E8A3-1B3F-6AD115E41F22}"/>
          </ac:spMkLst>
        </pc:spChg>
        <pc:spChg chg="add del mod">
          <ac:chgData name="이 호진" userId="e7b51f9e24c37788" providerId="LiveId" clId="{46417284-85FA-4248-B327-1C3F95DCACDF}" dt="2022-05-15T12:41:52.076" v="274" actId="21"/>
          <ac:spMkLst>
            <pc:docMk/>
            <pc:sldMk cId="3214108175" sldId="260"/>
            <ac:spMk id="17" creationId="{F6851106-D903-278D-1774-0086D040A585}"/>
          </ac:spMkLst>
        </pc:spChg>
        <pc:picChg chg="add mod">
          <ac:chgData name="이 호진" userId="e7b51f9e24c37788" providerId="LiveId" clId="{46417284-85FA-4248-B327-1C3F95DCACDF}" dt="2022-05-15T12:43:02.827" v="296" actId="1076"/>
          <ac:picMkLst>
            <pc:docMk/>
            <pc:sldMk cId="3214108175" sldId="260"/>
            <ac:picMk id="4" creationId="{5D699F55-A8C0-71A7-4179-431245ADA491}"/>
          </ac:picMkLst>
        </pc:picChg>
        <pc:picChg chg="add del mod">
          <ac:chgData name="이 호진" userId="e7b51f9e24c37788" providerId="LiveId" clId="{46417284-85FA-4248-B327-1C3F95DCACDF}" dt="2022-05-15T12:42:48.243" v="292" actId="21"/>
          <ac:picMkLst>
            <pc:docMk/>
            <pc:sldMk cId="3214108175" sldId="260"/>
            <ac:picMk id="7" creationId="{E5E4D342-EAE6-3720-B8DF-75375855B90B}"/>
          </ac:picMkLst>
        </pc:picChg>
        <pc:picChg chg="add mod">
          <ac:chgData name="이 호진" userId="e7b51f9e24c37788" providerId="LiveId" clId="{46417284-85FA-4248-B327-1C3F95DCACDF}" dt="2022-05-15T12:43:01.104" v="295" actId="1076"/>
          <ac:picMkLst>
            <pc:docMk/>
            <pc:sldMk cId="3214108175" sldId="260"/>
            <ac:picMk id="11" creationId="{86B16AB1-3005-FD22-2062-C7FFA0AD3ABE}"/>
          </ac:picMkLst>
        </pc:picChg>
        <pc:picChg chg="add del mod">
          <ac:chgData name="이 호진" userId="e7b51f9e24c37788" providerId="LiveId" clId="{46417284-85FA-4248-B327-1C3F95DCACDF}" dt="2022-05-10T09:56:38.661" v="39" actId="21"/>
          <ac:picMkLst>
            <pc:docMk/>
            <pc:sldMk cId="3214108175" sldId="260"/>
            <ac:picMk id="1026" creationId="{0792C698-3836-7FD8-238A-5B2D5080D248}"/>
          </ac:picMkLst>
        </pc:picChg>
      </pc:sldChg>
      <pc:sldChg chg="addSp delSp modSp add mod">
        <pc:chgData name="이 호진" userId="e7b51f9e24c37788" providerId="LiveId" clId="{46417284-85FA-4248-B327-1C3F95DCACDF}" dt="2022-05-13T08:29:38.015" v="181" actId="20577"/>
        <pc:sldMkLst>
          <pc:docMk/>
          <pc:sldMk cId="2585323767" sldId="261"/>
        </pc:sldMkLst>
        <pc:spChg chg="del">
          <ac:chgData name="이 호진" userId="e7b51f9e24c37788" providerId="LiveId" clId="{46417284-85FA-4248-B327-1C3F95DCACDF}" dt="2022-05-13T08:29:23.625" v="170" actId="478"/>
          <ac:spMkLst>
            <pc:docMk/>
            <pc:sldMk cId="2585323767" sldId="261"/>
            <ac:spMk id="4" creationId="{CA2E5569-5413-4171-8D0F-A04CD8CF3F3A}"/>
          </ac:spMkLst>
        </pc:spChg>
        <pc:spChg chg="del">
          <ac:chgData name="이 호진" userId="e7b51f9e24c37788" providerId="LiveId" clId="{46417284-85FA-4248-B327-1C3F95DCACDF}" dt="2022-05-13T08:29:23.625" v="170" actId="478"/>
          <ac:spMkLst>
            <pc:docMk/>
            <pc:sldMk cId="2585323767" sldId="261"/>
            <ac:spMk id="7" creationId="{C7CD30AC-AD0D-4B8A-AEFE-E34EFF8623DB}"/>
          </ac:spMkLst>
        </pc:spChg>
        <pc:spChg chg="del">
          <ac:chgData name="이 호진" userId="e7b51f9e24c37788" providerId="LiveId" clId="{46417284-85FA-4248-B327-1C3F95DCACDF}" dt="2022-05-13T08:29:23.625" v="170" actId="478"/>
          <ac:spMkLst>
            <pc:docMk/>
            <pc:sldMk cId="2585323767" sldId="261"/>
            <ac:spMk id="8" creationId="{776324C0-CFD8-4494-B7C8-160479C94901}"/>
          </ac:spMkLst>
        </pc:spChg>
        <pc:spChg chg="del">
          <ac:chgData name="이 호진" userId="e7b51f9e24c37788" providerId="LiveId" clId="{46417284-85FA-4248-B327-1C3F95DCACDF}" dt="2022-05-13T08:29:23.625" v="170" actId="478"/>
          <ac:spMkLst>
            <pc:docMk/>
            <pc:sldMk cId="2585323767" sldId="261"/>
            <ac:spMk id="9" creationId="{83A45F92-B082-4872-955B-C43A62ACE520}"/>
          </ac:spMkLst>
        </pc:spChg>
        <pc:spChg chg="add mod">
          <ac:chgData name="이 호진" userId="e7b51f9e24c37788" providerId="LiveId" clId="{46417284-85FA-4248-B327-1C3F95DCACDF}" dt="2022-05-13T08:29:24.395" v="171"/>
          <ac:spMkLst>
            <pc:docMk/>
            <pc:sldMk cId="2585323767" sldId="261"/>
            <ac:spMk id="10" creationId="{4F6015AA-1B60-BB66-11B9-5C79D5A81CA8}"/>
          </ac:spMkLst>
        </pc:spChg>
        <pc:spChg chg="add mod">
          <ac:chgData name="이 호진" userId="e7b51f9e24c37788" providerId="LiveId" clId="{46417284-85FA-4248-B327-1C3F95DCACDF}" dt="2022-05-13T08:29:24.395" v="171"/>
          <ac:spMkLst>
            <pc:docMk/>
            <pc:sldMk cId="2585323767" sldId="261"/>
            <ac:spMk id="11" creationId="{E758845D-2923-0667-4357-2631C8D9DA35}"/>
          </ac:spMkLst>
        </pc:spChg>
        <pc:spChg chg="add mod">
          <ac:chgData name="이 호진" userId="e7b51f9e24c37788" providerId="LiveId" clId="{46417284-85FA-4248-B327-1C3F95DCACDF}" dt="2022-05-13T08:29:33.488" v="179" actId="6549"/>
          <ac:spMkLst>
            <pc:docMk/>
            <pc:sldMk cId="2585323767" sldId="261"/>
            <ac:spMk id="12" creationId="{68FDFA16-5EE5-AB6D-B749-4FF9A3AFB875}"/>
          </ac:spMkLst>
        </pc:spChg>
        <pc:spChg chg="add mod">
          <ac:chgData name="이 호진" userId="e7b51f9e24c37788" providerId="LiveId" clId="{46417284-85FA-4248-B327-1C3F95DCACDF}" dt="2022-05-13T08:29:38.015" v="181" actId="20577"/>
          <ac:spMkLst>
            <pc:docMk/>
            <pc:sldMk cId="2585323767" sldId="261"/>
            <ac:spMk id="13" creationId="{EF1D2A35-47C1-9AB1-B3DF-843C71E6D6A7}"/>
          </ac:spMkLst>
        </pc:spChg>
      </pc:sldChg>
      <pc:sldChg chg="addSp modSp add mod ord">
        <pc:chgData name="이 호진" userId="e7b51f9e24c37788" providerId="LiveId" clId="{46417284-85FA-4248-B327-1C3F95DCACDF}" dt="2022-05-15T12:44:51.941" v="313" actId="20577"/>
        <pc:sldMkLst>
          <pc:docMk/>
          <pc:sldMk cId="3258303370" sldId="262"/>
        </pc:sldMkLst>
        <pc:spChg chg="add mod">
          <ac:chgData name="이 호진" userId="e7b51f9e24c37788" providerId="LiveId" clId="{46417284-85FA-4248-B327-1C3F95DCACDF}" dt="2022-05-15T12:44:51.941" v="313" actId="20577"/>
          <ac:spMkLst>
            <pc:docMk/>
            <pc:sldMk cId="3258303370" sldId="262"/>
            <ac:spMk id="6" creationId="{5BEBA105-5149-F87A-92FB-B9D8B5D9E0C5}"/>
          </ac:spMkLst>
        </pc:spChg>
        <pc:spChg chg="add mod">
          <ac:chgData name="이 호진" userId="e7b51f9e24c37788" providerId="LiveId" clId="{46417284-85FA-4248-B327-1C3F95DCACDF}" dt="2022-05-15T12:42:04.267" v="284" actId="6549"/>
          <ac:spMkLst>
            <pc:docMk/>
            <pc:sldMk cId="3258303370" sldId="262"/>
            <ac:spMk id="7" creationId="{266FCAD8-63DE-36B5-9189-CE3A27067815}"/>
          </ac:spMkLst>
        </pc:spChg>
      </pc:sldChg>
      <pc:sldChg chg="addSp modSp add mod ord">
        <pc:chgData name="이 호진" userId="e7b51f9e24c37788" providerId="LiveId" clId="{46417284-85FA-4248-B327-1C3F95DCACDF}" dt="2022-05-15T14:04:59.409" v="1344" actId="20577"/>
        <pc:sldMkLst>
          <pc:docMk/>
          <pc:sldMk cId="1947643029" sldId="263"/>
        </pc:sldMkLst>
        <pc:spChg chg="add mod">
          <ac:chgData name="이 호진" userId="e7b51f9e24c37788" providerId="LiveId" clId="{46417284-85FA-4248-B327-1C3F95DCACDF}" dt="2022-05-15T14:04:59.409" v="1344" actId="20577"/>
          <ac:spMkLst>
            <pc:docMk/>
            <pc:sldMk cId="1947643029" sldId="263"/>
            <ac:spMk id="7" creationId="{89814701-8A63-5C1E-EA0B-6A02C8C53CC6}"/>
          </ac:spMkLst>
        </pc:spChg>
        <pc:spChg chg="add mod">
          <ac:chgData name="이 호진" userId="e7b51f9e24c37788" providerId="LiveId" clId="{46417284-85FA-4248-B327-1C3F95DCACDF}" dt="2022-05-15T14:04:48.321" v="1340" actId="1076"/>
          <ac:spMkLst>
            <pc:docMk/>
            <pc:sldMk cId="1947643029" sldId="263"/>
            <ac:spMk id="10" creationId="{4E967E05-9305-5260-1F32-2AAD5AA9250B}"/>
          </ac:spMkLst>
        </pc:spChg>
        <pc:picChg chg="add mod">
          <ac:chgData name="이 호진" userId="e7b51f9e24c37788" providerId="LiveId" clId="{46417284-85FA-4248-B327-1C3F95DCACDF}" dt="2022-05-15T14:04:50.053" v="1341" actId="1076"/>
          <ac:picMkLst>
            <pc:docMk/>
            <pc:sldMk cId="1947643029" sldId="263"/>
            <ac:picMk id="22530" creationId="{6416553B-1110-093E-5C7F-55AD42F2AD6E}"/>
          </ac:picMkLst>
        </pc:picChg>
      </pc:sldChg>
      <pc:sldChg chg="addSp delSp modSp add mod ord">
        <pc:chgData name="이 호진" userId="e7b51f9e24c37788" providerId="LiveId" clId="{46417284-85FA-4248-B327-1C3F95DCACDF}" dt="2022-05-15T13:23:08.984" v="734" actId="1076"/>
        <pc:sldMkLst>
          <pc:docMk/>
          <pc:sldMk cId="1777321970" sldId="264"/>
        </pc:sldMkLst>
        <pc:spChg chg="add mod">
          <ac:chgData name="이 호진" userId="e7b51f9e24c37788" providerId="LiveId" clId="{46417284-85FA-4248-B327-1C3F95DCACDF}" dt="2022-05-15T13:22:42.188" v="726" actId="14100"/>
          <ac:spMkLst>
            <pc:docMk/>
            <pc:sldMk cId="1777321970" sldId="264"/>
            <ac:spMk id="7" creationId="{5EE70228-801A-CB0C-47F4-C40C0C4F2532}"/>
          </ac:spMkLst>
        </pc:spChg>
        <pc:spChg chg="add mod">
          <ac:chgData name="이 호진" userId="e7b51f9e24c37788" providerId="LiveId" clId="{46417284-85FA-4248-B327-1C3F95DCACDF}" dt="2022-05-15T13:22:45.743" v="727" actId="1076"/>
          <ac:spMkLst>
            <pc:docMk/>
            <pc:sldMk cId="1777321970" sldId="264"/>
            <ac:spMk id="9" creationId="{82AD68F2-7F81-6C82-CCE7-82B6FE4A5CE6}"/>
          </ac:spMkLst>
        </pc:spChg>
        <pc:spChg chg="add del mod">
          <ac:chgData name="이 호진" userId="e7b51f9e24c37788" providerId="LiveId" clId="{46417284-85FA-4248-B327-1C3F95DCACDF}" dt="2022-05-15T13:14:56.989" v="640" actId="21"/>
          <ac:spMkLst>
            <pc:docMk/>
            <pc:sldMk cId="1777321970" sldId="264"/>
            <ac:spMk id="11" creationId="{B67E601D-D2CA-9CE8-89C3-E13B7BAB0B8A}"/>
          </ac:spMkLst>
        </pc:spChg>
        <pc:spChg chg="add mod">
          <ac:chgData name="이 호진" userId="e7b51f9e24c37788" providerId="LiveId" clId="{46417284-85FA-4248-B327-1C3F95DCACDF}" dt="2022-05-15T13:23:05.233" v="733" actId="255"/>
          <ac:spMkLst>
            <pc:docMk/>
            <pc:sldMk cId="1777321970" sldId="264"/>
            <ac:spMk id="17" creationId="{522CA440-488A-F665-3DD3-B017670B81C3}"/>
          </ac:spMkLst>
        </pc:spChg>
        <pc:spChg chg="add mod">
          <ac:chgData name="이 호진" userId="e7b51f9e24c37788" providerId="LiveId" clId="{46417284-85FA-4248-B327-1C3F95DCACDF}" dt="2022-05-15T13:23:08.984" v="734" actId="1076"/>
          <ac:spMkLst>
            <pc:docMk/>
            <pc:sldMk cId="1777321970" sldId="264"/>
            <ac:spMk id="18" creationId="{F1E77404-B1FE-863B-16ED-BA70F85D55EE}"/>
          </ac:spMkLst>
        </pc:spChg>
      </pc:sldChg>
      <pc:sldChg chg="addSp modSp add mod">
        <pc:chgData name="이 호진" userId="e7b51f9e24c37788" providerId="LiveId" clId="{46417284-85FA-4248-B327-1C3F95DCACDF}" dt="2022-05-15T12:49:37.651" v="386" actId="1076"/>
        <pc:sldMkLst>
          <pc:docMk/>
          <pc:sldMk cId="2845325846" sldId="265"/>
        </pc:sldMkLst>
        <pc:spChg chg="add mod">
          <ac:chgData name="이 호진" userId="e7b51f9e24c37788" providerId="LiveId" clId="{46417284-85FA-4248-B327-1C3F95DCACDF}" dt="2022-05-15T12:46:20.875" v="336" actId="1076"/>
          <ac:spMkLst>
            <pc:docMk/>
            <pc:sldMk cId="2845325846" sldId="265"/>
            <ac:spMk id="3" creationId="{CD88F373-FF4F-204C-D1E2-5246E4594377}"/>
          </ac:spMkLst>
        </pc:spChg>
        <pc:spChg chg="add mod">
          <ac:chgData name="이 호진" userId="e7b51f9e24c37788" providerId="LiveId" clId="{46417284-85FA-4248-B327-1C3F95DCACDF}" dt="2022-05-15T12:46:34.510" v="339" actId="1076"/>
          <ac:spMkLst>
            <pc:docMk/>
            <pc:sldMk cId="2845325846" sldId="265"/>
            <ac:spMk id="7" creationId="{A4749E43-1A34-4133-13FF-A143B16A2819}"/>
          </ac:spMkLst>
        </pc:spChg>
        <pc:spChg chg="add mod">
          <ac:chgData name="이 호진" userId="e7b51f9e24c37788" providerId="LiveId" clId="{46417284-85FA-4248-B327-1C3F95DCACDF}" dt="2022-05-15T12:45:52.872" v="324" actId="6549"/>
          <ac:spMkLst>
            <pc:docMk/>
            <pc:sldMk cId="2845325846" sldId="265"/>
            <ac:spMk id="8" creationId="{B0E80F82-F5F2-E562-58E9-9968C8F2BF92}"/>
          </ac:spMkLst>
        </pc:spChg>
        <pc:spChg chg="add mod">
          <ac:chgData name="이 호진" userId="e7b51f9e24c37788" providerId="LiveId" clId="{46417284-85FA-4248-B327-1C3F95DCACDF}" dt="2022-05-15T12:47:00.937" v="344" actId="1076"/>
          <ac:spMkLst>
            <pc:docMk/>
            <pc:sldMk cId="2845325846" sldId="265"/>
            <ac:spMk id="11" creationId="{373D0DA7-E82A-CF14-8E44-930BCF79A513}"/>
          </ac:spMkLst>
        </pc:spChg>
        <pc:spChg chg="add mod">
          <ac:chgData name="이 호진" userId="e7b51f9e24c37788" providerId="LiveId" clId="{46417284-85FA-4248-B327-1C3F95DCACDF}" dt="2022-05-15T12:48:38.239" v="369" actId="1076"/>
          <ac:spMkLst>
            <pc:docMk/>
            <pc:sldMk cId="2845325846" sldId="265"/>
            <ac:spMk id="17" creationId="{E46A1529-FA57-A366-2CBF-08934883494E}"/>
          </ac:spMkLst>
        </pc:spChg>
        <pc:spChg chg="add mod">
          <ac:chgData name="이 호진" userId="e7b51f9e24c37788" providerId="LiveId" clId="{46417284-85FA-4248-B327-1C3F95DCACDF}" dt="2022-05-15T12:48:33.366" v="368" actId="1076"/>
          <ac:spMkLst>
            <pc:docMk/>
            <pc:sldMk cId="2845325846" sldId="265"/>
            <ac:spMk id="18" creationId="{9A8C7802-39BE-6A54-5EDF-D17F799ADB1C}"/>
          </ac:spMkLst>
        </pc:spChg>
        <pc:spChg chg="add mod">
          <ac:chgData name="이 호진" userId="e7b51f9e24c37788" providerId="LiveId" clId="{46417284-85FA-4248-B327-1C3F95DCACDF}" dt="2022-05-15T12:48:53.942" v="379" actId="6549"/>
          <ac:spMkLst>
            <pc:docMk/>
            <pc:sldMk cId="2845325846" sldId="265"/>
            <ac:spMk id="19" creationId="{57DA2F0E-361F-137D-E109-B72BDF3BF6D1}"/>
          </ac:spMkLst>
        </pc:spChg>
        <pc:spChg chg="add mod">
          <ac:chgData name="이 호진" userId="e7b51f9e24c37788" providerId="LiveId" clId="{46417284-85FA-4248-B327-1C3F95DCACDF}" dt="2022-05-15T12:49:37.651" v="386" actId="1076"/>
          <ac:spMkLst>
            <pc:docMk/>
            <pc:sldMk cId="2845325846" sldId="265"/>
            <ac:spMk id="20" creationId="{97A367E3-A2EE-C63F-53FE-1C1F23BA9466}"/>
          </ac:spMkLst>
        </pc:spChg>
      </pc:sldChg>
      <pc:sldChg chg="addSp modSp add mod">
        <pc:chgData name="이 호진" userId="e7b51f9e24c37788" providerId="LiveId" clId="{46417284-85FA-4248-B327-1C3F95DCACDF}" dt="2022-05-15T12:53:34.907" v="415" actId="1076"/>
        <pc:sldMkLst>
          <pc:docMk/>
          <pc:sldMk cId="4202234380" sldId="266"/>
        </pc:sldMkLst>
        <pc:spChg chg="add mod">
          <ac:chgData name="이 호진" userId="e7b51f9e24c37788" providerId="LiveId" clId="{46417284-85FA-4248-B327-1C3F95DCACDF}" dt="2022-05-15T12:52:20.869" v="394"/>
          <ac:spMkLst>
            <pc:docMk/>
            <pc:sldMk cId="4202234380" sldId="266"/>
            <ac:spMk id="6" creationId="{6903D57A-AFFC-1638-05B6-EB8296B40A34}"/>
          </ac:spMkLst>
        </pc:spChg>
        <pc:spChg chg="add mod">
          <ac:chgData name="이 호진" userId="e7b51f9e24c37788" providerId="LiveId" clId="{46417284-85FA-4248-B327-1C3F95DCACDF}" dt="2022-05-15T12:52:59.818" v="405" actId="1076"/>
          <ac:spMkLst>
            <pc:docMk/>
            <pc:sldMk cId="4202234380" sldId="266"/>
            <ac:spMk id="8" creationId="{B25D38F3-A1DE-E2EF-FEBE-479A6C450004}"/>
          </ac:spMkLst>
        </pc:spChg>
        <pc:picChg chg="add mod">
          <ac:chgData name="이 호진" userId="e7b51f9e24c37788" providerId="LiveId" clId="{46417284-85FA-4248-B327-1C3F95DCACDF}" dt="2022-05-15T12:53:32.835" v="414" actId="1076"/>
          <ac:picMkLst>
            <pc:docMk/>
            <pc:sldMk cId="4202234380" sldId="266"/>
            <ac:picMk id="1026" creationId="{75B1FF15-52D2-46A2-C6C9-B0BB91E9BCA9}"/>
          </ac:picMkLst>
        </pc:picChg>
        <pc:picChg chg="add mod">
          <ac:chgData name="이 호진" userId="e7b51f9e24c37788" providerId="LiveId" clId="{46417284-85FA-4248-B327-1C3F95DCACDF}" dt="2022-05-15T12:53:34.907" v="415" actId="1076"/>
          <ac:picMkLst>
            <pc:docMk/>
            <pc:sldMk cId="4202234380" sldId="266"/>
            <ac:picMk id="1028" creationId="{FE2D0625-FC62-3516-AF7E-C6E0387E9397}"/>
          </ac:picMkLst>
        </pc:picChg>
      </pc:sldChg>
      <pc:sldChg chg="addSp modSp add mod">
        <pc:chgData name="이 호진" userId="e7b51f9e24c37788" providerId="LiveId" clId="{46417284-85FA-4248-B327-1C3F95DCACDF}" dt="2022-05-15T13:00:27.129" v="485" actId="20577"/>
        <pc:sldMkLst>
          <pc:docMk/>
          <pc:sldMk cId="273705416" sldId="267"/>
        </pc:sldMkLst>
        <pc:spChg chg="add mod">
          <ac:chgData name="이 호진" userId="e7b51f9e24c37788" providerId="LiveId" clId="{46417284-85FA-4248-B327-1C3F95DCACDF}" dt="2022-05-15T12:59:41.019" v="477" actId="1076"/>
          <ac:spMkLst>
            <pc:docMk/>
            <pc:sldMk cId="273705416" sldId="267"/>
            <ac:spMk id="3" creationId="{215A1FCC-39C1-6FEE-5FE2-63BDEF0229F7}"/>
          </ac:spMkLst>
        </pc:spChg>
        <pc:spChg chg="add mod">
          <ac:chgData name="이 호진" userId="e7b51f9e24c37788" providerId="LiveId" clId="{46417284-85FA-4248-B327-1C3F95DCACDF}" dt="2022-05-15T12:55:39.730" v="439"/>
          <ac:spMkLst>
            <pc:docMk/>
            <pc:sldMk cId="273705416" sldId="267"/>
            <ac:spMk id="7" creationId="{08A940AF-38DB-726E-0340-00BB6C1B511E}"/>
          </ac:spMkLst>
        </pc:spChg>
        <pc:spChg chg="add mod">
          <ac:chgData name="이 호진" userId="e7b51f9e24c37788" providerId="LiveId" clId="{46417284-85FA-4248-B327-1C3F95DCACDF}" dt="2022-05-15T12:54:57.439" v="434" actId="6549"/>
          <ac:spMkLst>
            <pc:docMk/>
            <pc:sldMk cId="273705416" sldId="267"/>
            <ac:spMk id="8" creationId="{CA6075FB-19C4-D640-7D18-FC3B593B17B8}"/>
          </ac:spMkLst>
        </pc:spChg>
        <pc:spChg chg="add mod">
          <ac:chgData name="이 호진" userId="e7b51f9e24c37788" providerId="LiveId" clId="{46417284-85FA-4248-B327-1C3F95DCACDF}" dt="2022-05-15T13:00:27.129" v="485" actId="20577"/>
          <ac:spMkLst>
            <pc:docMk/>
            <pc:sldMk cId="273705416" sldId="267"/>
            <ac:spMk id="17" creationId="{4AB5CB99-E99F-9604-D588-9F7C032080EC}"/>
          </ac:spMkLst>
        </pc:spChg>
        <pc:picChg chg="add mod">
          <ac:chgData name="이 호진" userId="e7b51f9e24c37788" providerId="LiveId" clId="{46417284-85FA-4248-B327-1C3F95DCACDF}" dt="2022-05-15T12:55:48.279" v="441"/>
          <ac:picMkLst>
            <pc:docMk/>
            <pc:sldMk cId="273705416" sldId="267"/>
            <ac:picMk id="2050" creationId="{3887288A-4B2C-F8A0-56CA-92C8B44120E9}"/>
          </ac:picMkLst>
        </pc:picChg>
        <pc:picChg chg="add mod">
          <ac:chgData name="이 호진" userId="e7b51f9e24c37788" providerId="LiveId" clId="{46417284-85FA-4248-B327-1C3F95DCACDF}" dt="2022-05-15T12:55:52.451" v="442" actId="1076"/>
          <ac:picMkLst>
            <pc:docMk/>
            <pc:sldMk cId="273705416" sldId="267"/>
            <ac:picMk id="2052" creationId="{CF290EC5-DAD4-1F81-C32F-09F5FDF3B219}"/>
          </ac:picMkLst>
        </pc:picChg>
      </pc:sldChg>
      <pc:sldChg chg="addSp modSp add mod">
        <pc:chgData name="이 호진" userId="e7b51f9e24c37788" providerId="LiveId" clId="{46417284-85FA-4248-B327-1C3F95DCACDF}" dt="2022-05-15T13:02:31.945" v="495" actId="207"/>
        <pc:sldMkLst>
          <pc:docMk/>
          <pc:sldMk cId="1151673607" sldId="268"/>
        </pc:sldMkLst>
        <pc:spChg chg="add mod">
          <ac:chgData name="이 호진" userId="e7b51f9e24c37788" providerId="LiveId" clId="{46417284-85FA-4248-B327-1C3F95DCACDF}" dt="2022-05-15T12:57:03.925" v="454" actId="6549"/>
          <ac:spMkLst>
            <pc:docMk/>
            <pc:sldMk cId="1151673607" sldId="268"/>
            <ac:spMk id="6" creationId="{54F8EF4A-8E16-1348-A489-71A0BFCBF7A4}"/>
          </ac:spMkLst>
        </pc:spChg>
        <pc:spChg chg="add mod">
          <ac:chgData name="이 호진" userId="e7b51f9e24c37788" providerId="LiveId" clId="{46417284-85FA-4248-B327-1C3F95DCACDF}" dt="2022-05-15T13:02:31.945" v="495" actId="207"/>
          <ac:spMkLst>
            <pc:docMk/>
            <pc:sldMk cId="1151673607" sldId="268"/>
            <ac:spMk id="10" creationId="{9093F2F8-D372-334A-BAF8-190A604546C2}"/>
          </ac:spMkLst>
        </pc:spChg>
        <pc:picChg chg="add mod">
          <ac:chgData name="이 호진" userId="e7b51f9e24c37788" providerId="LiveId" clId="{46417284-85FA-4248-B327-1C3F95DCACDF}" dt="2022-05-15T12:58:02.131" v="457" actId="1076"/>
          <ac:picMkLst>
            <pc:docMk/>
            <pc:sldMk cId="1151673607" sldId="268"/>
            <ac:picMk id="3" creationId="{B7EAA21A-FBE3-A414-73F9-C1ABF0D7088B}"/>
          </ac:picMkLst>
        </pc:picChg>
      </pc:sldChg>
      <pc:sldChg chg="addSp modSp add mod">
        <pc:chgData name="이 호진" userId="e7b51f9e24c37788" providerId="LiveId" clId="{46417284-85FA-4248-B327-1C3F95DCACDF}" dt="2022-05-15T13:04:58.571" v="522" actId="255"/>
        <pc:sldMkLst>
          <pc:docMk/>
          <pc:sldMk cId="163488680" sldId="269"/>
        </pc:sldMkLst>
        <pc:spChg chg="add mod">
          <ac:chgData name="이 호진" userId="e7b51f9e24c37788" providerId="LiveId" clId="{46417284-85FA-4248-B327-1C3F95DCACDF}" dt="2022-05-15T13:04:58.571" v="522" actId="255"/>
          <ac:spMkLst>
            <pc:docMk/>
            <pc:sldMk cId="163488680" sldId="269"/>
            <ac:spMk id="7" creationId="{0301D5B5-AA68-6D0A-2157-37B1D5BE1820}"/>
          </ac:spMkLst>
        </pc:spChg>
        <pc:spChg chg="add mod">
          <ac:chgData name="이 호진" userId="e7b51f9e24c37788" providerId="LiveId" clId="{46417284-85FA-4248-B327-1C3F95DCACDF}" dt="2022-05-15T13:04:40.812" v="520" actId="207"/>
          <ac:spMkLst>
            <pc:docMk/>
            <pc:sldMk cId="163488680" sldId="269"/>
            <ac:spMk id="9" creationId="{F5415BBD-CB89-385B-98EB-8761BA6A1B77}"/>
          </ac:spMkLst>
        </pc:spChg>
        <pc:picChg chg="add mod">
          <ac:chgData name="이 호진" userId="e7b51f9e24c37788" providerId="LiveId" clId="{46417284-85FA-4248-B327-1C3F95DCACDF}" dt="2022-05-15T13:04:26.649" v="516" actId="1076"/>
          <ac:picMkLst>
            <pc:docMk/>
            <pc:sldMk cId="163488680" sldId="269"/>
            <ac:picMk id="5" creationId="{4BFA5087-C78C-24C5-AD7B-9C3578CD81EC}"/>
          </ac:picMkLst>
        </pc:picChg>
        <pc:picChg chg="add mod">
          <ac:chgData name="이 호진" userId="e7b51f9e24c37788" providerId="LiveId" clId="{46417284-85FA-4248-B327-1C3F95DCACDF}" dt="2022-05-15T13:04:29.879" v="518" actId="14100"/>
          <ac:picMkLst>
            <pc:docMk/>
            <pc:sldMk cId="163488680" sldId="269"/>
            <ac:picMk id="8" creationId="{A593455E-96C3-0AAA-DB11-980C6A663628}"/>
          </ac:picMkLst>
        </pc:picChg>
      </pc:sldChg>
      <pc:sldChg chg="addSp modSp add mod">
        <pc:chgData name="이 호진" userId="e7b51f9e24c37788" providerId="LiveId" clId="{46417284-85FA-4248-B327-1C3F95DCACDF}" dt="2022-05-15T13:06:31.706" v="539" actId="1076"/>
        <pc:sldMkLst>
          <pc:docMk/>
          <pc:sldMk cId="2400345523" sldId="270"/>
        </pc:sldMkLst>
        <pc:spChg chg="add mod">
          <ac:chgData name="이 호진" userId="e7b51f9e24c37788" providerId="LiveId" clId="{46417284-85FA-4248-B327-1C3F95DCACDF}" dt="2022-05-15T13:06:23.388" v="537" actId="14100"/>
          <ac:spMkLst>
            <pc:docMk/>
            <pc:sldMk cId="2400345523" sldId="270"/>
            <ac:spMk id="7" creationId="{12815B34-50E2-2075-22E1-D4A0B8B2DF31}"/>
          </ac:spMkLst>
        </pc:spChg>
        <pc:spChg chg="add mod">
          <ac:chgData name="이 호진" userId="e7b51f9e24c37788" providerId="LiveId" clId="{46417284-85FA-4248-B327-1C3F95DCACDF}" dt="2022-05-15T13:06:31.706" v="539" actId="1076"/>
          <ac:spMkLst>
            <pc:docMk/>
            <pc:sldMk cId="2400345523" sldId="270"/>
            <ac:spMk id="9" creationId="{3AD95A95-FBB5-235D-0FC1-0D532D38A2E9}"/>
          </ac:spMkLst>
        </pc:spChg>
        <pc:picChg chg="add mod">
          <ac:chgData name="이 호진" userId="e7b51f9e24c37788" providerId="LiveId" clId="{46417284-85FA-4248-B327-1C3F95DCACDF}" dt="2022-05-15T13:05:53.973" v="532" actId="1076"/>
          <ac:picMkLst>
            <pc:docMk/>
            <pc:sldMk cId="2400345523" sldId="270"/>
            <ac:picMk id="5" creationId="{54096C9D-8E6A-69E4-BAEC-47CB2DA88448}"/>
          </ac:picMkLst>
        </pc:picChg>
      </pc:sldChg>
      <pc:sldChg chg="addSp modSp add mod">
        <pc:chgData name="이 호진" userId="e7b51f9e24c37788" providerId="LiveId" clId="{46417284-85FA-4248-B327-1C3F95DCACDF}" dt="2022-05-15T13:09:14.218" v="562" actId="14100"/>
        <pc:sldMkLst>
          <pc:docMk/>
          <pc:sldMk cId="346974245" sldId="271"/>
        </pc:sldMkLst>
        <pc:spChg chg="add mod">
          <ac:chgData name="이 호진" userId="e7b51f9e24c37788" providerId="LiveId" clId="{46417284-85FA-4248-B327-1C3F95DCACDF}" dt="2022-05-15T13:09:08.581" v="560" actId="113"/>
          <ac:spMkLst>
            <pc:docMk/>
            <pc:sldMk cId="346974245" sldId="271"/>
            <ac:spMk id="7" creationId="{D89A3564-BEE9-2936-534C-01CA0B0A08BB}"/>
          </ac:spMkLst>
        </pc:spChg>
        <pc:spChg chg="add mod">
          <ac:chgData name="이 호진" userId="e7b51f9e24c37788" providerId="LiveId" clId="{46417284-85FA-4248-B327-1C3F95DCACDF}" dt="2022-05-15T13:09:14.218" v="562" actId="14100"/>
          <ac:spMkLst>
            <pc:docMk/>
            <pc:sldMk cId="346974245" sldId="271"/>
            <ac:spMk id="9" creationId="{90A60B74-8B6A-832E-0481-8D87B361169E}"/>
          </ac:spMkLst>
        </pc:spChg>
        <pc:picChg chg="add mod">
          <ac:chgData name="이 호진" userId="e7b51f9e24c37788" providerId="LiveId" clId="{46417284-85FA-4248-B327-1C3F95DCACDF}" dt="2022-05-15T13:08:50.420" v="558" actId="1076"/>
          <ac:picMkLst>
            <pc:docMk/>
            <pc:sldMk cId="346974245" sldId="271"/>
            <ac:picMk id="5" creationId="{D71A0FFC-9F66-75C5-B53F-05851804E236}"/>
          </ac:picMkLst>
        </pc:picChg>
      </pc:sldChg>
      <pc:sldChg chg="addSp modSp add mod">
        <pc:chgData name="이 호진" userId="e7b51f9e24c37788" providerId="LiveId" clId="{46417284-85FA-4248-B327-1C3F95DCACDF}" dt="2022-05-15T13:17:46.589" v="665" actId="1076"/>
        <pc:sldMkLst>
          <pc:docMk/>
          <pc:sldMk cId="3284410018" sldId="272"/>
        </pc:sldMkLst>
        <pc:spChg chg="add mod">
          <ac:chgData name="이 호진" userId="e7b51f9e24c37788" providerId="LiveId" clId="{46417284-85FA-4248-B327-1C3F95DCACDF}" dt="2022-05-15T13:17:34.126" v="662" actId="14100"/>
          <ac:spMkLst>
            <pc:docMk/>
            <pc:sldMk cId="3284410018" sldId="272"/>
            <ac:spMk id="7" creationId="{3CCC66B4-031E-9ABB-6604-86EB91CC8672}"/>
          </ac:spMkLst>
        </pc:spChg>
        <pc:spChg chg="add mod">
          <ac:chgData name="이 호진" userId="e7b51f9e24c37788" providerId="LiveId" clId="{46417284-85FA-4248-B327-1C3F95DCACDF}" dt="2022-05-15T13:17:44.295" v="664" actId="1076"/>
          <ac:spMkLst>
            <pc:docMk/>
            <pc:sldMk cId="3284410018" sldId="272"/>
            <ac:spMk id="9" creationId="{122B898D-3A7D-49A5-1F57-EFE0C1BDCB87}"/>
          </ac:spMkLst>
        </pc:spChg>
        <pc:spChg chg="mod">
          <ac:chgData name="이 호진" userId="e7b51f9e24c37788" providerId="LiveId" clId="{46417284-85FA-4248-B327-1C3F95DCACDF}" dt="2022-05-15T13:17:12.170" v="658" actId="1076"/>
          <ac:spMkLst>
            <pc:docMk/>
            <pc:sldMk cId="3284410018" sldId="272"/>
            <ac:spMk id="14" creationId="{B65D6663-F2C1-D098-B1C9-FAB65ACD1F3B}"/>
          </ac:spMkLst>
        </pc:spChg>
        <pc:picChg chg="add mod">
          <ac:chgData name="이 호진" userId="e7b51f9e24c37788" providerId="LiveId" clId="{46417284-85FA-4248-B327-1C3F95DCACDF}" dt="2022-05-15T13:17:46.589" v="665" actId="1076"/>
          <ac:picMkLst>
            <pc:docMk/>
            <pc:sldMk cId="3284410018" sldId="272"/>
            <ac:picMk id="5" creationId="{0B445C7C-69DD-FADC-B496-37B65362C7B7}"/>
          </ac:picMkLst>
        </pc:picChg>
      </pc:sldChg>
      <pc:sldChg chg="addSp modSp add mod">
        <pc:chgData name="이 호진" userId="e7b51f9e24c37788" providerId="LiveId" clId="{46417284-85FA-4248-B327-1C3F95DCACDF}" dt="2022-05-15T13:19:06.262" v="682" actId="1076"/>
        <pc:sldMkLst>
          <pc:docMk/>
          <pc:sldMk cId="516286449" sldId="273"/>
        </pc:sldMkLst>
        <pc:spChg chg="add mod">
          <ac:chgData name="이 호진" userId="e7b51f9e24c37788" providerId="LiveId" clId="{46417284-85FA-4248-B327-1C3F95DCACDF}" dt="2022-05-15T13:18:25.180" v="670" actId="255"/>
          <ac:spMkLst>
            <pc:docMk/>
            <pc:sldMk cId="516286449" sldId="273"/>
            <ac:spMk id="7" creationId="{BB287DF1-127A-A347-7995-D162FB15E92B}"/>
          </ac:spMkLst>
        </pc:spChg>
        <pc:spChg chg="add mod">
          <ac:chgData name="이 호진" userId="e7b51f9e24c37788" providerId="LiveId" clId="{46417284-85FA-4248-B327-1C3F95DCACDF}" dt="2022-05-15T13:18:36.776" v="674" actId="1076"/>
          <ac:spMkLst>
            <pc:docMk/>
            <pc:sldMk cId="516286449" sldId="273"/>
            <ac:spMk id="9" creationId="{579E1DB9-928A-4794-6DE7-8D3FB1D5C8C6}"/>
          </ac:spMkLst>
        </pc:spChg>
        <pc:spChg chg="add mod">
          <ac:chgData name="이 호진" userId="e7b51f9e24c37788" providerId="LiveId" clId="{46417284-85FA-4248-B327-1C3F95DCACDF}" dt="2022-05-15T13:19:06.262" v="682" actId="1076"/>
          <ac:spMkLst>
            <pc:docMk/>
            <pc:sldMk cId="516286449" sldId="273"/>
            <ac:spMk id="11" creationId="{D37A43AD-56E0-A473-A860-D55A81C30C86}"/>
          </ac:spMkLst>
        </pc:spChg>
        <pc:spChg chg="add mod">
          <ac:chgData name="이 호진" userId="e7b51f9e24c37788" providerId="LiveId" clId="{46417284-85FA-4248-B327-1C3F95DCACDF}" dt="2022-05-15T13:19:03.701" v="681" actId="14100"/>
          <ac:spMkLst>
            <pc:docMk/>
            <pc:sldMk cId="516286449" sldId="273"/>
            <ac:spMk id="17" creationId="{20D1F34A-5870-8245-BF39-0C76117B57B4}"/>
          </ac:spMkLst>
        </pc:spChg>
      </pc:sldChg>
      <pc:sldChg chg="addSp modSp add mod">
        <pc:chgData name="이 호진" userId="e7b51f9e24c37788" providerId="LiveId" clId="{46417284-85FA-4248-B327-1C3F95DCACDF}" dt="2022-05-15T13:20:20.607" v="694" actId="1076"/>
        <pc:sldMkLst>
          <pc:docMk/>
          <pc:sldMk cId="2666942939" sldId="274"/>
        </pc:sldMkLst>
        <pc:spChg chg="add mod">
          <ac:chgData name="이 호진" userId="e7b51f9e24c37788" providerId="LiveId" clId="{46417284-85FA-4248-B327-1C3F95DCACDF}" dt="2022-05-15T13:19:29.146" v="689" actId="14100"/>
          <ac:spMkLst>
            <pc:docMk/>
            <pc:sldMk cId="2666942939" sldId="274"/>
            <ac:spMk id="7" creationId="{26705D8B-838D-B045-410C-6E72216E646F}"/>
          </ac:spMkLst>
        </pc:spChg>
        <pc:spChg chg="add mod">
          <ac:chgData name="이 호진" userId="e7b51f9e24c37788" providerId="LiveId" clId="{46417284-85FA-4248-B327-1C3F95DCACDF}" dt="2022-05-15T13:20:19.198" v="693" actId="1076"/>
          <ac:spMkLst>
            <pc:docMk/>
            <pc:sldMk cId="2666942939" sldId="274"/>
            <ac:spMk id="9" creationId="{CCBDBBAA-DFB2-D260-E218-2CEFB82BF2B3}"/>
          </ac:spMkLst>
        </pc:spChg>
        <pc:picChg chg="add mod">
          <ac:chgData name="이 호진" userId="e7b51f9e24c37788" providerId="LiveId" clId="{46417284-85FA-4248-B327-1C3F95DCACDF}" dt="2022-05-15T13:20:20.607" v="694" actId="1076"/>
          <ac:picMkLst>
            <pc:docMk/>
            <pc:sldMk cId="2666942939" sldId="274"/>
            <ac:picMk id="3074" creationId="{7360D759-72FF-B4FD-AF5B-BD5CA8E63292}"/>
          </ac:picMkLst>
        </pc:picChg>
      </pc:sldChg>
      <pc:sldChg chg="addSp modSp add mod">
        <pc:chgData name="이 호진" userId="e7b51f9e24c37788" providerId="LiveId" clId="{46417284-85FA-4248-B327-1C3F95DCACDF}" dt="2022-05-15T13:21:29.255" v="710" actId="14100"/>
        <pc:sldMkLst>
          <pc:docMk/>
          <pc:sldMk cId="4059722878" sldId="275"/>
        </pc:sldMkLst>
        <pc:spChg chg="add mod">
          <ac:chgData name="이 호진" userId="e7b51f9e24c37788" providerId="LiveId" clId="{46417284-85FA-4248-B327-1C3F95DCACDF}" dt="2022-05-15T13:21:02.517" v="702" actId="255"/>
          <ac:spMkLst>
            <pc:docMk/>
            <pc:sldMk cId="4059722878" sldId="275"/>
            <ac:spMk id="7" creationId="{FF5FC5AE-DE3D-48F2-5B1C-CB598FD80DBC}"/>
          </ac:spMkLst>
        </pc:spChg>
        <pc:spChg chg="add mod">
          <ac:chgData name="이 호진" userId="e7b51f9e24c37788" providerId="LiveId" clId="{46417284-85FA-4248-B327-1C3F95DCACDF}" dt="2022-05-15T13:21:13.988" v="704" actId="207"/>
          <ac:spMkLst>
            <pc:docMk/>
            <pc:sldMk cId="4059722878" sldId="275"/>
            <ac:spMk id="9" creationId="{89DA4D74-4F1A-02F2-1955-ADF2445D95A0}"/>
          </ac:spMkLst>
        </pc:spChg>
        <pc:spChg chg="add mod">
          <ac:chgData name="이 호진" userId="e7b51f9e24c37788" providerId="LiveId" clId="{46417284-85FA-4248-B327-1C3F95DCACDF}" dt="2022-05-15T13:21:21.099" v="707" actId="207"/>
          <ac:spMkLst>
            <pc:docMk/>
            <pc:sldMk cId="4059722878" sldId="275"/>
            <ac:spMk id="12" creationId="{7BAEB9A8-C3B2-3D93-604D-410B6B23FC86}"/>
          </ac:spMkLst>
        </pc:spChg>
        <pc:picChg chg="add mod">
          <ac:chgData name="이 호진" userId="e7b51f9e24c37788" providerId="LiveId" clId="{46417284-85FA-4248-B327-1C3F95DCACDF}" dt="2022-05-15T13:21:29.255" v="710" actId="14100"/>
          <ac:picMkLst>
            <pc:docMk/>
            <pc:sldMk cId="4059722878" sldId="275"/>
            <ac:picMk id="5122" creationId="{5014F358-1C5D-8567-24DF-D002C54B7A7B}"/>
          </ac:picMkLst>
        </pc:picChg>
      </pc:sldChg>
      <pc:sldChg chg="addSp modSp add mod">
        <pc:chgData name="이 호진" userId="e7b51f9e24c37788" providerId="LiveId" clId="{46417284-85FA-4248-B327-1C3F95DCACDF}" dt="2022-05-15T13:22:21.498" v="722" actId="1076"/>
        <pc:sldMkLst>
          <pc:docMk/>
          <pc:sldMk cId="4211153458" sldId="276"/>
        </pc:sldMkLst>
        <pc:spChg chg="add mod">
          <ac:chgData name="이 호진" userId="e7b51f9e24c37788" providerId="LiveId" clId="{46417284-85FA-4248-B327-1C3F95DCACDF}" dt="2022-05-15T13:22:21.498" v="722" actId="1076"/>
          <ac:spMkLst>
            <pc:docMk/>
            <pc:sldMk cId="4211153458" sldId="276"/>
            <ac:spMk id="7" creationId="{228B8D02-E787-7A42-8761-EE40418E038E}"/>
          </ac:spMkLst>
        </pc:spChg>
        <pc:spChg chg="add mod">
          <ac:chgData name="이 호진" userId="e7b51f9e24c37788" providerId="LiveId" clId="{46417284-85FA-4248-B327-1C3F95DCACDF}" dt="2022-05-15T13:21:58.173" v="714" actId="207"/>
          <ac:spMkLst>
            <pc:docMk/>
            <pc:sldMk cId="4211153458" sldId="276"/>
            <ac:spMk id="9" creationId="{78DC2E2A-0508-AD23-BF12-0773C6F6B661}"/>
          </ac:spMkLst>
        </pc:spChg>
        <pc:spChg chg="add mod">
          <ac:chgData name="이 호진" userId="e7b51f9e24c37788" providerId="LiveId" clId="{46417284-85FA-4248-B327-1C3F95DCACDF}" dt="2022-05-15T13:22:05.771" v="717" actId="1076"/>
          <ac:spMkLst>
            <pc:docMk/>
            <pc:sldMk cId="4211153458" sldId="276"/>
            <ac:spMk id="12" creationId="{674F7C2F-D4A8-B94C-7981-9A7776EA6CE3}"/>
          </ac:spMkLst>
        </pc:spChg>
        <pc:picChg chg="add mod">
          <ac:chgData name="이 호진" userId="e7b51f9e24c37788" providerId="LiveId" clId="{46417284-85FA-4248-B327-1C3F95DCACDF}" dt="2022-05-15T13:22:10.653" v="719" actId="1076"/>
          <ac:picMkLst>
            <pc:docMk/>
            <pc:sldMk cId="4211153458" sldId="276"/>
            <ac:picMk id="6146" creationId="{7B69B388-5DB4-4C2D-FADF-124D386294E3}"/>
          </ac:picMkLst>
        </pc:picChg>
      </pc:sldChg>
      <pc:sldChg chg="addSp modSp add mod">
        <pc:chgData name="이 호진" userId="e7b51f9e24c37788" providerId="LiveId" clId="{46417284-85FA-4248-B327-1C3F95DCACDF}" dt="2022-05-15T13:23:44.164" v="743" actId="1076"/>
        <pc:sldMkLst>
          <pc:docMk/>
          <pc:sldMk cId="4101508748" sldId="277"/>
        </pc:sldMkLst>
        <pc:spChg chg="add mod">
          <ac:chgData name="이 호진" userId="e7b51f9e24c37788" providerId="LiveId" clId="{46417284-85FA-4248-B327-1C3F95DCACDF}" dt="2022-05-15T13:23:33.184" v="738" actId="14100"/>
          <ac:spMkLst>
            <pc:docMk/>
            <pc:sldMk cId="4101508748" sldId="277"/>
            <ac:spMk id="6" creationId="{FFDC6E58-C391-7575-5F5A-AFBCE2473779}"/>
          </ac:spMkLst>
        </pc:spChg>
        <pc:spChg chg="add mod">
          <ac:chgData name="이 호진" userId="e7b51f9e24c37788" providerId="LiveId" clId="{46417284-85FA-4248-B327-1C3F95DCACDF}" dt="2022-05-15T13:23:42.079" v="741" actId="14100"/>
          <ac:spMkLst>
            <pc:docMk/>
            <pc:sldMk cId="4101508748" sldId="277"/>
            <ac:spMk id="8" creationId="{B0E0FECF-7BAF-580C-9AA6-409CF42EB327}"/>
          </ac:spMkLst>
        </pc:spChg>
        <pc:picChg chg="add mod">
          <ac:chgData name="이 호진" userId="e7b51f9e24c37788" providerId="LiveId" clId="{46417284-85FA-4248-B327-1C3F95DCACDF}" dt="2022-05-15T13:23:44.164" v="743" actId="1076"/>
          <ac:picMkLst>
            <pc:docMk/>
            <pc:sldMk cId="4101508748" sldId="277"/>
            <ac:picMk id="7170" creationId="{62A97487-426F-B7C1-392B-F1B14B6A169A}"/>
          </ac:picMkLst>
        </pc:picChg>
      </pc:sldChg>
      <pc:sldChg chg="addSp delSp modSp add mod">
        <pc:chgData name="이 호진" userId="e7b51f9e24c37788" providerId="LiveId" clId="{46417284-85FA-4248-B327-1C3F95DCACDF}" dt="2022-05-15T13:27:31.944" v="794" actId="1076"/>
        <pc:sldMkLst>
          <pc:docMk/>
          <pc:sldMk cId="1989062616" sldId="278"/>
        </pc:sldMkLst>
        <pc:spChg chg="add mod">
          <ac:chgData name="이 호진" userId="e7b51f9e24c37788" providerId="LiveId" clId="{46417284-85FA-4248-B327-1C3F95DCACDF}" dt="2022-05-15T13:25:06.279" v="768" actId="14100"/>
          <ac:spMkLst>
            <pc:docMk/>
            <pc:sldMk cId="1989062616" sldId="278"/>
            <ac:spMk id="3" creationId="{AF95C98F-3840-CD3E-C2EF-5D3761FFD55D}"/>
          </ac:spMkLst>
        </pc:spChg>
        <pc:spChg chg="add del mod">
          <ac:chgData name="이 호진" userId="e7b51f9e24c37788" providerId="LiveId" clId="{46417284-85FA-4248-B327-1C3F95DCACDF}" dt="2022-05-15T13:25:08.389" v="769" actId="478"/>
          <ac:spMkLst>
            <pc:docMk/>
            <pc:sldMk cId="1989062616" sldId="278"/>
            <ac:spMk id="7" creationId="{D270392A-0D8B-1A16-5619-9219B936F6AB}"/>
          </ac:spMkLst>
        </pc:spChg>
        <pc:spChg chg="add mod">
          <ac:chgData name="이 호진" userId="e7b51f9e24c37788" providerId="LiveId" clId="{46417284-85FA-4248-B327-1C3F95DCACDF}" dt="2022-05-15T13:25:33.380" v="774" actId="1076"/>
          <ac:spMkLst>
            <pc:docMk/>
            <pc:sldMk cId="1989062616" sldId="278"/>
            <ac:spMk id="10" creationId="{7A9084C0-CC81-5A76-8F90-F552E98D404E}"/>
          </ac:spMkLst>
        </pc:spChg>
        <pc:spChg chg="add mod">
          <ac:chgData name="이 호진" userId="e7b51f9e24c37788" providerId="LiveId" clId="{46417284-85FA-4248-B327-1C3F95DCACDF}" dt="2022-05-15T13:26:39.355" v="783" actId="14100"/>
          <ac:spMkLst>
            <pc:docMk/>
            <pc:sldMk cId="1989062616" sldId="278"/>
            <ac:spMk id="17" creationId="{3CC09213-09C0-DD4F-86D5-F3D177C5BA54}"/>
          </ac:spMkLst>
        </pc:spChg>
        <pc:spChg chg="add mod">
          <ac:chgData name="이 호진" userId="e7b51f9e24c37788" providerId="LiveId" clId="{46417284-85FA-4248-B327-1C3F95DCACDF}" dt="2022-05-15T13:27:31.944" v="794" actId="1076"/>
          <ac:spMkLst>
            <pc:docMk/>
            <pc:sldMk cId="1989062616" sldId="278"/>
            <ac:spMk id="18" creationId="{38811F65-6019-E43C-95BC-A1040BFF33EA}"/>
          </ac:spMkLst>
        </pc:spChg>
        <pc:picChg chg="add mod">
          <ac:chgData name="이 호진" userId="e7b51f9e24c37788" providerId="LiveId" clId="{46417284-85FA-4248-B327-1C3F95DCACDF}" dt="2022-05-15T13:26:50.702" v="784" actId="1076"/>
          <ac:picMkLst>
            <pc:docMk/>
            <pc:sldMk cId="1989062616" sldId="278"/>
            <ac:picMk id="8194" creationId="{A80B48D3-E0AF-687E-F488-547C0965DE18}"/>
          </ac:picMkLst>
        </pc:picChg>
      </pc:sldChg>
      <pc:sldChg chg="addSp modSp add mod">
        <pc:chgData name="이 호진" userId="e7b51f9e24c37788" providerId="LiveId" clId="{46417284-85FA-4248-B327-1C3F95DCACDF}" dt="2022-05-15T13:36:09.450" v="873" actId="1076"/>
        <pc:sldMkLst>
          <pc:docMk/>
          <pc:sldMk cId="1178191295" sldId="279"/>
        </pc:sldMkLst>
        <pc:spChg chg="add mod">
          <ac:chgData name="이 호진" userId="e7b51f9e24c37788" providerId="LiveId" clId="{46417284-85FA-4248-B327-1C3F95DCACDF}" dt="2022-05-15T13:36:06.688" v="872" actId="14100"/>
          <ac:spMkLst>
            <pc:docMk/>
            <pc:sldMk cId="1178191295" sldId="279"/>
            <ac:spMk id="7" creationId="{5488443D-EC45-E508-3D8C-791410956134}"/>
          </ac:spMkLst>
        </pc:spChg>
        <pc:spChg chg="add mod">
          <ac:chgData name="이 호진" userId="e7b51f9e24c37788" providerId="LiveId" clId="{46417284-85FA-4248-B327-1C3F95DCACDF}" dt="2022-05-15T13:35:58.865" v="869" actId="14100"/>
          <ac:spMkLst>
            <pc:docMk/>
            <pc:sldMk cId="1178191295" sldId="279"/>
            <ac:spMk id="11" creationId="{D898AE17-AAA8-2D8D-EA9E-D1CC91DF28EF}"/>
          </ac:spMkLst>
        </pc:spChg>
        <pc:picChg chg="add mod">
          <ac:chgData name="이 호진" userId="e7b51f9e24c37788" providerId="LiveId" clId="{46417284-85FA-4248-B327-1C3F95DCACDF}" dt="2022-05-15T13:36:09.450" v="873" actId="1076"/>
          <ac:picMkLst>
            <pc:docMk/>
            <pc:sldMk cId="1178191295" sldId="279"/>
            <ac:picMk id="4" creationId="{C924EECE-8E09-B523-6518-6C7E1D0B3A72}"/>
          </ac:picMkLst>
        </pc:picChg>
      </pc:sldChg>
      <pc:sldChg chg="addSp modSp add mod">
        <pc:chgData name="이 호진" userId="e7b51f9e24c37788" providerId="LiveId" clId="{46417284-85FA-4248-B327-1C3F95DCACDF}" dt="2022-05-15T13:36:48.904" v="885" actId="1076"/>
        <pc:sldMkLst>
          <pc:docMk/>
          <pc:sldMk cId="3333115873" sldId="280"/>
        </pc:sldMkLst>
        <pc:spChg chg="add mod">
          <ac:chgData name="이 호진" userId="e7b51f9e24c37788" providerId="LiveId" clId="{46417284-85FA-4248-B327-1C3F95DCACDF}" dt="2022-05-15T13:36:47.712" v="884" actId="1076"/>
          <ac:spMkLst>
            <pc:docMk/>
            <pc:sldMk cId="3333115873" sldId="280"/>
            <ac:spMk id="7" creationId="{92AE2E61-E8A5-5A50-DC10-D311F1FDE9AE}"/>
          </ac:spMkLst>
        </pc:spChg>
        <pc:spChg chg="add mod">
          <ac:chgData name="이 호진" userId="e7b51f9e24c37788" providerId="LiveId" clId="{46417284-85FA-4248-B327-1C3F95DCACDF}" dt="2022-05-15T13:36:42.514" v="882" actId="14100"/>
          <ac:spMkLst>
            <pc:docMk/>
            <pc:sldMk cId="3333115873" sldId="280"/>
            <ac:spMk id="11" creationId="{98377580-E064-BA3D-D170-7DBDC1BF6F08}"/>
          </ac:spMkLst>
        </pc:spChg>
        <pc:picChg chg="add mod">
          <ac:chgData name="이 호진" userId="e7b51f9e24c37788" providerId="LiveId" clId="{46417284-85FA-4248-B327-1C3F95DCACDF}" dt="2022-05-15T13:36:48.904" v="885" actId="1076"/>
          <ac:picMkLst>
            <pc:docMk/>
            <pc:sldMk cId="3333115873" sldId="280"/>
            <ac:picMk id="4" creationId="{965E2D8C-76DE-8BD8-82B7-8CC4A6670365}"/>
          </ac:picMkLst>
        </pc:picChg>
      </pc:sldChg>
      <pc:sldChg chg="addSp modSp add mod">
        <pc:chgData name="이 호진" userId="e7b51f9e24c37788" providerId="LiveId" clId="{46417284-85FA-4248-B327-1C3F95DCACDF}" dt="2022-05-15T13:37:21.012" v="896" actId="1076"/>
        <pc:sldMkLst>
          <pc:docMk/>
          <pc:sldMk cId="1325103515" sldId="281"/>
        </pc:sldMkLst>
        <pc:spChg chg="add mod">
          <ac:chgData name="이 호진" userId="e7b51f9e24c37788" providerId="LiveId" clId="{46417284-85FA-4248-B327-1C3F95DCACDF}" dt="2022-05-15T13:37:19.111" v="895" actId="1076"/>
          <ac:spMkLst>
            <pc:docMk/>
            <pc:sldMk cId="1325103515" sldId="281"/>
            <ac:spMk id="7" creationId="{F28BDDFD-4DAC-8B94-6B3F-B2AC4083666B}"/>
          </ac:spMkLst>
        </pc:spChg>
        <pc:spChg chg="add mod">
          <ac:chgData name="이 호진" userId="e7b51f9e24c37788" providerId="LiveId" clId="{46417284-85FA-4248-B327-1C3F95DCACDF}" dt="2022-05-15T13:37:21.012" v="896" actId="1076"/>
          <ac:spMkLst>
            <pc:docMk/>
            <pc:sldMk cId="1325103515" sldId="281"/>
            <ac:spMk id="11" creationId="{AB370405-E5F1-303D-1C50-8F008E32F2BA}"/>
          </ac:spMkLst>
        </pc:spChg>
        <pc:picChg chg="add mod">
          <ac:chgData name="이 호진" userId="e7b51f9e24c37788" providerId="LiveId" clId="{46417284-85FA-4248-B327-1C3F95DCACDF}" dt="2022-05-15T13:30:24.679" v="815" actId="1076"/>
          <ac:picMkLst>
            <pc:docMk/>
            <pc:sldMk cId="1325103515" sldId="281"/>
            <ac:picMk id="4" creationId="{2D3ADEBC-A871-3A9C-1D34-4EAB0E6A3314}"/>
          </ac:picMkLst>
        </pc:picChg>
      </pc:sldChg>
      <pc:sldChg chg="addSp modSp add mod">
        <pc:chgData name="이 호진" userId="e7b51f9e24c37788" providerId="LiveId" clId="{46417284-85FA-4248-B327-1C3F95DCACDF}" dt="2022-05-15T13:37:56.393" v="907" actId="1076"/>
        <pc:sldMkLst>
          <pc:docMk/>
          <pc:sldMk cId="2030419246" sldId="282"/>
        </pc:sldMkLst>
        <pc:spChg chg="add mod">
          <ac:chgData name="이 호진" userId="e7b51f9e24c37788" providerId="LiveId" clId="{46417284-85FA-4248-B327-1C3F95DCACDF}" dt="2022-05-15T13:37:54.842" v="906" actId="1076"/>
          <ac:spMkLst>
            <pc:docMk/>
            <pc:sldMk cId="2030419246" sldId="282"/>
            <ac:spMk id="7" creationId="{90975176-C94B-DBB0-4F76-11438AD670E5}"/>
          </ac:spMkLst>
        </pc:spChg>
        <pc:spChg chg="add mod">
          <ac:chgData name="이 호진" userId="e7b51f9e24c37788" providerId="LiveId" clId="{46417284-85FA-4248-B327-1C3F95DCACDF}" dt="2022-05-15T13:37:42.727" v="903" actId="113"/>
          <ac:spMkLst>
            <pc:docMk/>
            <pc:sldMk cId="2030419246" sldId="282"/>
            <ac:spMk id="10" creationId="{DDDAF227-86F2-6F27-EF7B-51103FF49BD3}"/>
          </ac:spMkLst>
        </pc:spChg>
        <pc:picChg chg="add mod">
          <ac:chgData name="이 호진" userId="e7b51f9e24c37788" providerId="LiveId" clId="{46417284-85FA-4248-B327-1C3F95DCACDF}" dt="2022-05-15T13:37:56.393" v="907" actId="1076"/>
          <ac:picMkLst>
            <pc:docMk/>
            <pc:sldMk cId="2030419246" sldId="282"/>
            <ac:picMk id="9218" creationId="{321BBD25-B7F4-9A8D-5D91-5B14BB657139}"/>
          </ac:picMkLst>
        </pc:picChg>
      </pc:sldChg>
      <pc:sldChg chg="addSp modSp add mod">
        <pc:chgData name="이 호진" userId="e7b51f9e24c37788" providerId="LiveId" clId="{46417284-85FA-4248-B327-1C3F95DCACDF}" dt="2022-05-15T13:38:29.864" v="918" actId="1076"/>
        <pc:sldMkLst>
          <pc:docMk/>
          <pc:sldMk cId="4062815339" sldId="283"/>
        </pc:sldMkLst>
        <pc:spChg chg="add mod">
          <ac:chgData name="이 호진" userId="e7b51f9e24c37788" providerId="LiveId" clId="{46417284-85FA-4248-B327-1C3F95DCACDF}" dt="2022-05-15T13:38:27.275" v="917" actId="1076"/>
          <ac:spMkLst>
            <pc:docMk/>
            <pc:sldMk cId="4062815339" sldId="283"/>
            <ac:spMk id="7" creationId="{B3DF2C45-CE19-76CC-ADA6-DF5F36321B3F}"/>
          </ac:spMkLst>
        </pc:spChg>
        <pc:spChg chg="add mod">
          <ac:chgData name="이 호진" userId="e7b51f9e24c37788" providerId="LiveId" clId="{46417284-85FA-4248-B327-1C3F95DCACDF}" dt="2022-05-15T13:38:22.341" v="916" actId="255"/>
          <ac:spMkLst>
            <pc:docMk/>
            <pc:sldMk cId="4062815339" sldId="283"/>
            <ac:spMk id="10" creationId="{0BEB869C-1A17-FC7F-80A4-F5A8A649917B}"/>
          </ac:spMkLst>
        </pc:spChg>
        <pc:picChg chg="add mod">
          <ac:chgData name="이 호진" userId="e7b51f9e24c37788" providerId="LiveId" clId="{46417284-85FA-4248-B327-1C3F95DCACDF}" dt="2022-05-15T13:38:29.864" v="918" actId="1076"/>
          <ac:picMkLst>
            <pc:docMk/>
            <pc:sldMk cId="4062815339" sldId="283"/>
            <ac:picMk id="10242" creationId="{960C7FD0-3576-5D00-8F8D-5BD8F74BA166}"/>
          </ac:picMkLst>
        </pc:picChg>
      </pc:sldChg>
      <pc:sldChg chg="addSp modSp add mod">
        <pc:chgData name="이 호진" userId="e7b51f9e24c37788" providerId="LiveId" clId="{46417284-85FA-4248-B327-1C3F95DCACDF}" dt="2022-05-15T13:39:11.171" v="930" actId="20577"/>
        <pc:sldMkLst>
          <pc:docMk/>
          <pc:sldMk cId="996667017" sldId="284"/>
        </pc:sldMkLst>
        <pc:spChg chg="add mod">
          <ac:chgData name="이 호진" userId="e7b51f9e24c37788" providerId="LiveId" clId="{46417284-85FA-4248-B327-1C3F95DCACDF}" dt="2022-05-15T13:39:11.171" v="930" actId="20577"/>
          <ac:spMkLst>
            <pc:docMk/>
            <pc:sldMk cId="996667017" sldId="284"/>
            <ac:spMk id="7" creationId="{B83FCCE3-C9C0-DDC3-B1FE-B99A1DC9588A}"/>
          </ac:spMkLst>
        </pc:spChg>
        <pc:spChg chg="add mod">
          <ac:chgData name="이 호진" userId="e7b51f9e24c37788" providerId="LiveId" clId="{46417284-85FA-4248-B327-1C3F95DCACDF}" dt="2022-05-15T13:38:58.037" v="926" actId="255"/>
          <ac:spMkLst>
            <pc:docMk/>
            <pc:sldMk cId="996667017" sldId="284"/>
            <ac:spMk id="9" creationId="{06D1B98E-681D-6160-0BB5-F20E1BA74327}"/>
          </ac:spMkLst>
        </pc:spChg>
      </pc:sldChg>
      <pc:sldChg chg="addSp modSp add mod">
        <pc:chgData name="이 호진" userId="e7b51f9e24c37788" providerId="LiveId" clId="{46417284-85FA-4248-B327-1C3F95DCACDF}" dt="2022-05-15T13:40:40.464" v="983" actId="1076"/>
        <pc:sldMkLst>
          <pc:docMk/>
          <pc:sldMk cId="3036856341" sldId="285"/>
        </pc:sldMkLst>
        <pc:spChg chg="add mod">
          <ac:chgData name="이 호진" userId="e7b51f9e24c37788" providerId="LiveId" clId="{46417284-85FA-4248-B327-1C3F95DCACDF}" dt="2022-05-15T13:39:38.054" v="963" actId="255"/>
          <ac:spMkLst>
            <pc:docMk/>
            <pc:sldMk cId="3036856341" sldId="285"/>
            <ac:spMk id="3" creationId="{36BE3913-92C2-CB1A-7164-F3D4C19641AB}"/>
          </ac:spMkLst>
        </pc:spChg>
        <pc:spChg chg="add mod">
          <ac:chgData name="이 호진" userId="e7b51f9e24c37788" providerId="LiveId" clId="{46417284-85FA-4248-B327-1C3F95DCACDF}" dt="2022-05-15T13:40:40.464" v="983" actId="1076"/>
          <ac:spMkLst>
            <pc:docMk/>
            <pc:sldMk cId="3036856341" sldId="285"/>
            <ac:spMk id="7" creationId="{99BE2D90-A0B8-627C-986E-D2CE4E65F381}"/>
          </ac:spMkLst>
        </pc:spChg>
        <pc:spChg chg="add mod">
          <ac:chgData name="이 호진" userId="e7b51f9e24c37788" providerId="LiveId" clId="{46417284-85FA-4248-B327-1C3F95DCACDF}" dt="2022-05-15T13:40:09.829" v="972" actId="113"/>
          <ac:spMkLst>
            <pc:docMk/>
            <pc:sldMk cId="3036856341" sldId="285"/>
            <ac:spMk id="10" creationId="{605F316B-C355-72E5-DEB4-0996AFB555CC}"/>
          </ac:spMkLst>
        </pc:spChg>
        <pc:spChg chg="add mod">
          <ac:chgData name="이 호진" userId="e7b51f9e24c37788" providerId="LiveId" clId="{46417284-85FA-4248-B327-1C3F95DCACDF}" dt="2022-05-15T13:40:38.754" v="982" actId="1076"/>
          <ac:spMkLst>
            <pc:docMk/>
            <pc:sldMk cId="3036856341" sldId="285"/>
            <ac:spMk id="12" creationId="{BD9441E2-55DD-6525-8B68-736F4C78BB7E}"/>
          </ac:spMkLst>
        </pc:spChg>
      </pc:sldChg>
      <pc:sldChg chg="addSp modSp add mod">
        <pc:chgData name="이 호진" userId="e7b51f9e24c37788" providerId="LiveId" clId="{46417284-85FA-4248-B327-1C3F95DCACDF}" dt="2022-05-15T13:41:35.050" v="998" actId="1076"/>
        <pc:sldMkLst>
          <pc:docMk/>
          <pc:sldMk cId="4105105070" sldId="286"/>
        </pc:sldMkLst>
        <pc:spChg chg="add mod">
          <ac:chgData name="이 호진" userId="e7b51f9e24c37788" providerId="LiveId" clId="{46417284-85FA-4248-B327-1C3F95DCACDF}" dt="2022-05-15T13:41:35.050" v="998" actId="1076"/>
          <ac:spMkLst>
            <pc:docMk/>
            <pc:sldMk cId="4105105070" sldId="286"/>
            <ac:spMk id="7" creationId="{7C332776-CD9F-7F95-0755-EE853F11D46B}"/>
          </ac:spMkLst>
        </pc:spChg>
        <pc:spChg chg="add mod">
          <ac:chgData name="이 호진" userId="e7b51f9e24c37788" providerId="LiveId" clId="{46417284-85FA-4248-B327-1C3F95DCACDF}" dt="2022-05-15T13:41:32.678" v="997" actId="1076"/>
          <ac:spMkLst>
            <pc:docMk/>
            <pc:sldMk cId="4105105070" sldId="286"/>
            <ac:spMk id="10" creationId="{FCE1A411-B6DA-D28B-7E82-738F40680D21}"/>
          </ac:spMkLst>
        </pc:spChg>
        <pc:picChg chg="add mod">
          <ac:chgData name="이 호진" userId="e7b51f9e24c37788" providerId="LiveId" clId="{46417284-85FA-4248-B327-1C3F95DCACDF}" dt="2022-05-15T13:41:10.829" v="989" actId="1076"/>
          <ac:picMkLst>
            <pc:docMk/>
            <pc:sldMk cId="4105105070" sldId="286"/>
            <ac:picMk id="11266" creationId="{D8C912F7-15B9-01B7-2201-B04845A6E849}"/>
          </ac:picMkLst>
        </pc:picChg>
      </pc:sldChg>
      <pc:sldChg chg="addSp delSp modSp add mod ord">
        <pc:chgData name="이 호진" userId="e7b51f9e24c37788" providerId="LiveId" clId="{46417284-85FA-4248-B327-1C3F95DCACDF}" dt="2022-05-15T13:47:45.552" v="1136" actId="1076"/>
        <pc:sldMkLst>
          <pc:docMk/>
          <pc:sldMk cId="227852214" sldId="287"/>
        </pc:sldMkLst>
        <pc:spChg chg="add mod">
          <ac:chgData name="이 호진" userId="e7b51f9e24c37788" providerId="LiveId" clId="{46417284-85FA-4248-B327-1C3F95DCACDF}" dt="2022-05-15T13:44:52.503" v="1040" actId="14100"/>
          <ac:spMkLst>
            <pc:docMk/>
            <pc:sldMk cId="227852214" sldId="287"/>
            <ac:spMk id="2" creationId="{659CB488-E2CF-B96E-6757-755F8909B7CA}"/>
          </ac:spMkLst>
        </pc:spChg>
        <pc:spChg chg="add del">
          <ac:chgData name="이 호진" userId="e7b51f9e24c37788" providerId="LiveId" clId="{46417284-85FA-4248-B327-1C3F95DCACDF}" dt="2022-05-15T13:45:11.342" v="1042" actId="478"/>
          <ac:spMkLst>
            <pc:docMk/>
            <pc:sldMk cId="227852214" sldId="287"/>
            <ac:spMk id="3" creationId="{45911A32-D69F-F1F9-87D1-F1EC0BD605D4}"/>
          </ac:spMkLst>
        </pc:spChg>
        <pc:spChg chg="add mod">
          <ac:chgData name="이 호진" userId="e7b51f9e24c37788" providerId="LiveId" clId="{46417284-85FA-4248-B327-1C3F95DCACDF}" dt="2022-05-15T13:47:45.552" v="1136" actId="1076"/>
          <ac:spMkLst>
            <pc:docMk/>
            <pc:sldMk cId="227852214" sldId="287"/>
            <ac:spMk id="7" creationId="{822CD880-890C-0A0F-0D54-02DECD3C3D17}"/>
          </ac:spMkLst>
        </pc:spChg>
        <pc:spChg chg="add mod">
          <ac:chgData name="이 호진" userId="e7b51f9e24c37788" providerId="LiveId" clId="{46417284-85FA-4248-B327-1C3F95DCACDF}" dt="2022-05-15T13:45:30.576" v="1046" actId="255"/>
          <ac:spMkLst>
            <pc:docMk/>
            <pc:sldMk cId="227852214" sldId="287"/>
            <ac:spMk id="11" creationId="{CCAF67D4-1447-F3D9-98D9-BE62D935CB6E}"/>
          </ac:spMkLst>
        </pc:spChg>
        <pc:spChg chg="add del mod">
          <ac:chgData name="이 호진" userId="e7b51f9e24c37788" providerId="LiveId" clId="{46417284-85FA-4248-B327-1C3F95DCACDF}" dt="2022-05-15T13:46:00.962" v="1059" actId="21"/>
          <ac:spMkLst>
            <pc:docMk/>
            <pc:sldMk cId="227852214" sldId="287"/>
            <ac:spMk id="17" creationId="{D7F8F318-2144-394F-1390-828227C50CE1}"/>
          </ac:spMkLst>
        </pc:spChg>
        <pc:spChg chg="add mod">
          <ac:chgData name="이 호진" userId="e7b51f9e24c37788" providerId="LiveId" clId="{46417284-85FA-4248-B327-1C3F95DCACDF}" dt="2022-05-15T13:47:45.552" v="1136" actId="1076"/>
          <ac:spMkLst>
            <pc:docMk/>
            <pc:sldMk cId="227852214" sldId="287"/>
            <ac:spMk id="18" creationId="{DBE81E7D-5884-9FFA-5877-ECAFF989B104}"/>
          </ac:spMkLst>
        </pc:spChg>
        <pc:picChg chg="add mod">
          <ac:chgData name="이 호진" userId="e7b51f9e24c37788" providerId="LiveId" clId="{46417284-85FA-4248-B327-1C3F95DCACDF}" dt="2022-05-15T13:44:38.654" v="1024" actId="1076"/>
          <ac:picMkLst>
            <pc:docMk/>
            <pc:sldMk cId="227852214" sldId="287"/>
            <ac:picMk id="13314" creationId="{3F497BE3-2697-A904-B5BD-2C406677B5C3}"/>
          </ac:picMkLst>
        </pc:picChg>
        <pc:picChg chg="add del">
          <ac:chgData name="이 호진" userId="e7b51f9e24c37788" providerId="LiveId" clId="{46417284-85FA-4248-B327-1C3F95DCACDF}" dt="2022-05-15T13:45:11.342" v="1042" actId="478"/>
          <ac:picMkLst>
            <pc:docMk/>
            <pc:sldMk cId="227852214" sldId="287"/>
            <ac:picMk id="13316" creationId="{6958EA33-B9ED-DBB6-634E-7C89BDDB1C14}"/>
          </ac:picMkLst>
        </pc:picChg>
      </pc:sldChg>
      <pc:sldChg chg="addSp modSp add mod">
        <pc:chgData name="이 호진" userId="e7b51f9e24c37788" providerId="LiveId" clId="{46417284-85FA-4248-B327-1C3F95DCACDF}" dt="2022-05-15T14:25:24.010" v="1784" actId="1076"/>
        <pc:sldMkLst>
          <pc:docMk/>
          <pc:sldMk cId="2109175292" sldId="288"/>
        </pc:sldMkLst>
        <pc:spChg chg="add mod">
          <ac:chgData name="이 호진" userId="e7b51f9e24c37788" providerId="LiveId" clId="{46417284-85FA-4248-B327-1C3F95DCACDF}" dt="2022-05-15T14:25:15.752" v="1781" actId="1076"/>
          <ac:spMkLst>
            <pc:docMk/>
            <pc:sldMk cId="2109175292" sldId="288"/>
            <ac:spMk id="4" creationId="{2E2D295B-C21E-106A-F989-F7973C6A0BC5}"/>
          </ac:spMkLst>
        </pc:spChg>
        <pc:spChg chg="add">
          <ac:chgData name="이 호진" userId="e7b51f9e24c37788" providerId="LiveId" clId="{46417284-85FA-4248-B327-1C3F95DCACDF}" dt="2022-05-15T14:17:26.143" v="1654"/>
          <ac:spMkLst>
            <pc:docMk/>
            <pc:sldMk cId="2109175292" sldId="288"/>
            <ac:spMk id="5" creationId="{F352D1AB-B7BF-FEEF-41A3-13E082F16B8D}"/>
          </ac:spMkLst>
        </pc:spChg>
        <pc:spChg chg="add mod">
          <ac:chgData name="이 호진" userId="e7b51f9e24c37788" providerId="LiveId" clId="{46417284-85FA-4248-B327-1C3F95DCACDF}" dt="2022-05-15T14:17:02.427" v="1648" actId="14100"/>
          <ac:spMkLst>
            <pc:docMk/>
            <pc:sldMk cId="2109175292" sldId="288"/>
            <ac:spMk id="7" creationId="{B75F392E-1A6B-DC58-E964-1BCF082E0965}"/>
          </ac:spMkLst>
        </pc:spChg>
        <pc:spChg chg="add mod">
          <ac:chgData name="이 호진" userId="e7b51f9e24c37788" providerId="LiveId" clId="{46417284-85FA-4248-B327-1C3F95DCACDF}" dt="2022-05-15T14:17:18.540" v="1653" actId="255"/>
          <ac:spMkLst>
            <pc:docMk/>
            <pc:sldMk cId="2109175292" sldId="288"/>
            <ac:spMk id="9" creationId="{D7D2FD4C-9E45-BAD2-0862-82CD97D5F442}"/>
          </ac:spMkLst>
        </pc:spChg>
        <pc:spChg chg="add mod">
          <ac:chgData name="이 호진" userId="e7b51f9e24c37788" providerId="LiveId" clId="{46417284-85FA-4248-B327-1C3F95DCACDF}" dt="2022-05-15T14:25:24.010" v="1784" actId="1076"/>
          <ac:spMkLst>
            <pc:docMk/>
            <pc:sldMk cId="2109175292" sldId="288"/>
            <ac:spMk id="17" creationId="{0CE9878C-0763-FE9C-FF89-D8F2D203E915}"/>
          </ac:spMkLst>
        </pc:spChg>
        <pc:picChg chg="add mod">
          <ac:chgData name="이 호진" userId="e7b51f9e24c37788" providerId="LiveId" clId="{46417284-85FA-4248-B327-1C3F95DCACDF}" dt="2022-05-15T14:25:01.578" v="1775" actId="1076"/>
          <ac:picMkLst>
            <pc:docMk/>
            <pc:sldMk cId="2109175292" sldId="288"/>
            <ac:picMk id="33796" creationId="{E497AD45-DEA6-3D2A-540C-A6C0D5B0453E}"/>
          </ac:picMkLst>
        </pc:picChg>
      </pc:sldChg>
      <pc:sldChg chg="addSp modSp add mod ord">
        <pc:chgData name="이 호진" userId="e7b51f9e24c37788" providerId="LiveId" clId="{46417284-85FA-4248-B327-1C3F95DCACDF}" dt="2022-05-15T13:56:59.702" v="1285" actId="14100"/>
        <pc:sldMkLst>
          <pc:docMk/>
          <pc:sldMk cId="747938708" sldId="289"/>
        </pc:sldMkLst>
        <pc:spChg chg="add mod">
          <ac:chgData name="이 호진" userId="e7b51f9e24c37788" providerId="LiveId" clId="{46417284-85FA-4248-B327-1C3F95DCACDF}" dt="2022-05-15T13:56:59.702" v="1285" actId="14100"/>
          <ac:spMkLst>
            <pc:docMk/>
            <pc:sldMk cId="747938708" sldId="289"/>
            <ac:spMk id="7" creationId="{46C1208A-8A72-0B6B-E36D-12C33E7F160E}"/>
          </ac:spMkLst>
        </pc:spChg>
        <pc:spChg chg="add mod">
          <ac:chgData name="이 호진" userId="e7b51f9e24c37788" providerId="LiveId" clId="{46417284-85FA-4248-B327-1C3F95DCACDF}" dt="2022-05-15T13:56:51.993" v="1282" actId="14100"/>
          <ac:spMkLst>
            <pc:docMk/>
            <pc:sldMk cId="747938708" sldId="289"/>
            <ac:spMk id="10" creationId="{83A0F3A9-0E7E-4275-5F0A-8EADF7F3BE98}"/>
          </ac:spMkLst>
        </pc:spChg>
        <pc:picChg chg="add mod">
          <ac:chgData name="이 호진" userId="e7b51f9e24c37788" providerId="LiveId" clId="{46417284-85FA-4248-B327-1C3F95DCACDF}" dt="2022-05-15T13:56:30.821" v="1274" actId="14100"/>
          <ac:picMkLst>
            <pc:docMk/>
            <pc:sldMk cId="747938708" sldId="289"/>
            <ac:picMk id="18434" creationId="{DB62543C-C595-0F05-6DB6-E69EF89384C0}"/>
          </ac:picMkLst>
        </pc:picChg>
      </pc:sldChg>
      <pc:sldChg chg="addSp modSp add mod ord">
        <pc:chgData name="이 호진" userId="e7b51f9e24c37788" providerId="LiveId" clId="{46417284-85FA-4248-B327-1C3F95DCACDF}" dt="2022-05-15T14:03:20.985" v="1306" actId="6549"/>
        <pc:sldMkLst>
          <pc:docMk/>
          <pc:sldMk cId="115587578" sldId="290"/>
        </pc:sldMkLst>
        <pc:spChg chg="add mod">
          <ac:chgData name="이 호진" userId="e7b51f9e24c37788" providerId="LiveId" clId="{46417284-85FA-4248-B327-1C3F95DCACDF}" dt="2022-05-15T14:03:20.985" v="1306" actId="6549"/>
          <ac:spMkLst>
            <pc:docMk/>
            <pc:sldMk cId="115587578" sldId="290"/>
            <ac:spMk id="7" creationId="{84AEC813-5133-39AA-D3C3-EEB07385860D}"/>
          </ac:spMkLst>
        </pc:spChg>
        <pc:spChg chg="add mod">
          <ac:chgData name="이 호진" userId="e7b51f9e24c37788" providerId="LiveId" clId="{46417284-85FA-4248-B327-1C3F95DCACDF}" dt="2022-05-15T14:03:09.612" v="1300" actId="1076"/>
          <ac:spMkLst>
            <pc:docMk/>
            <pc:sldMk cId="115587578" sldId="290"/>
            <ac:spMk id="10" creationId="{D432FD8A-1E04-DC3C-1797-51D8020EE913}"/>
          </ac:spMkLst>
        </pc:spChg>
        <pc:picChg chg="add mod">
          <ac:chgData name="이 호진" userId="e7b51f9e24c37788" providerId="LiveId" clId="{46417284-85FA-4248-B327-1C3F95DCACDF}" dt="2022-05-15T14:03:10.873" v="1301" actId="1076"/>
          <ac:picMkLst>
            <pc:docMk/>
            <pc:sldMk cId="115587578" sldId="290"/>
            <ac:picMk id="19458" creationId="{959811EC-E757-EB81-0CCB-7DF7ACBF8336}"/>
          </ac:picMkLst>
        </pc:picChg>
      </pc:sldChg>
      <pc:sldChg chg="addSp modSp add mod ord">
        <pc:chgData name="이 호진" userId="e7b51f9e24c37788" providerId="LiveId" clId="{46417284-85FA-4248-B327-1C3F95DCACDF}" dt="2022-05-15T14:03:53.497" v="1319" actId="255"/>
        <pc:sldMkLst>
          <pc:docMk/>
          <pc:sldMk cId="671061241" sldId="291"/>
        </pc:sldMkLst>
        <pc:spChg chg="add mod">
          <ac:chgData name="이 호진" userId="e7b51f9e24c37788" providerId="LiveId" clId="{46417284-85FA-4248-B327-1C3F95DCACDF}" dt="2022-05-15T14:03:53.497" v="1319" actId="255"/>
          <ac:spMkLst>
            <pc:docMk/>
            <pc:sldMk cId="671061241" sldId="291"/>
            <ac:spMk id="7" creationId="{4F647D4B-8871-598A-0680-2755B5741EDA}"/>
          </ac:spMkLst>
        </pc:spChg>
        <pc:spChg chg="add mod">
          <ac:chgData name="이 호진" userId="e7b51f9e24c37788" providerId="LiveId" clId="{46417284-85FA-4248-B327-1C3F95DCACDF}" dt="2022-05-15T14:03:45.556" v="1316" actId="1076"/>
          <ac:spMkLst>
            <pc:docMk/>
            <pc:sldMk cId="671061241" sldId="291"/>
            <ac:spMk id="10" creationId="{B219159F-C6A5-7245-B9A5-3978B409313E}"/>
          </ac:spMkLst>
        </pc:spChg>
        <pc:picChg chg="add mod">
          <ac:chgData name="이 호진" userId="e7b51f9e24c37788" providerId="LiveId" clId="{46417284-85FA-4248-B327-1C3F95DCACDF}" dt="2022-05-15T14:03:47.773" v="1317" actId="1076"/>
          <ac:picMkLst>
            <pc:docMk/>
            <pc:sldMk cId="671061241" sldId="291"/>
            <ac:picMk id="20482" creationId="{5EC74E23-5DE4-D503-1ECB-4C3DA7697A0D}"/>
          </ac:picMkLst>
        </pc:picChg>
      </pc:sldChg>
      <pc:sldChg chg="addSp modSp add mod ord">
        <pc:chgData name="이 호진" userId="e7b51f9e24c37788" providerId="LiveId" clId="{46417284-85FA-4248-B327-1C3F95DCACDF}" dt="2022-05-15T14:04:23.041" v="1330" actId="255"/>
        <pc:sldMkLst>
          <pc:docMk/>
          <pc:sldMk cId="3581666952" sldId="292"/>
        </pc:sldMkLst>
        <pc:spChg chg="add mod">
          <ac:chgData name="이 호진" userId="e7b51f9e24c37788" providerId="LiveId" clId="{46417284-85FA-4248-B327-1C3F95DCACDF}" dt="2022-05-15T14:04:23.041" v="1330" actId="255"/>
          <ac:spMkLst>
            <pc:docMk/>
            <pc:sldMk cId="3581666952" sldId="292"/>
            <ac:spMk id="7" creationId="{317A467B-4F59-93D3-775D-00C72B4152D7}"/>
          </ac:spMkLst>
        </pc:spChg>
        <pc:spChg chg="add mod">
          <ac:chgData name="이 호진" userId="e7b51f9e24c37788" providerId="LiveId" clId="{46417284-85FA-4248-B327-1C3F95DCACDF}" dt="2022-05-15T14:04:15.215" v="1327" actId="207"/>
          <ac:spMkLst>
            <pc:docMk/>
            <pc:sldMk cId="3581666952" sldId="292"/>
            <ac:spMk id="10" creationId="{1C857D1F-DAAF-1500-8FF7-895258750D08}"/>
          </ac:spMkLst>
        </pc:spChg>
        <pc:picChg chg="add mod">
          <ac:chgData name="이 호진" userId="e7b51f9e24c37788" providerId="LiveId" clId="{46417284-85FA-4248-B327-1C3F95DCACDF}" dt="2022-05-15T14:04:17.529" v="1328" actId="1076"/>
          <ac:picMkLst>
            <pc:docMk/>
            <pc:sldMk cId="3581666952" sldId="292"/>
            <ac:picMk id="21506" creationId="{D458BAE4-8786-4576-4586-9422F624C875}"/>
          </ac:picMkLst>
        </pc:picChg>
      </pc:sldChg>
      <pc:sldChg chg="addSp modSp add mod">
        <pc:chgData name="이 호진" userId="e7b51f9e24c37788" providerId="LiveId" clId="{46417284-85FA-4248-B327-1C3F95DCACDF}" dt="2022-05-15T13:49:43.350" v="1191" actId="1076"/>
        <pc:sldMkLst>
          <pc:docMk/>
          <pc:sldMk cId="3621803129" sldId="293"/>
        </pc:sldMkLst>
        <pc:spChg chg="add mod">
          <ac:chgData name="이 호진" userId="e7b51f9e24c37788" providerId="LiveId" clId="{46417284-85FA-4248-B327-1C3F95DCACDF}" dt="2022-05-15T13:48:16.423" v="1161" actId="1076"/>
          <ac:spMkLst>
            <pc:docMk/>
            <pc:sldMk cId="3621803129" sldId="293"/>
            <ac:spMk id="3" creationId="{E09451FA-F69F-E16A-B34E-2C33461C62C8}"/>
          </ac:spMkLst>
        </pc:spChg>
        <pc:spChg chg="add mod">
          <ac:chgData name="이 호진" userId="e7b51f9e24c37788" providerId="LiveId" clId="{46417284-85FA-4248-B327-1C3F95DCACDF}" dt="2022-05-15T13:48:39.813" v="1170" actId="14100"/>
          <ac:spMkLst>
            <pc:docMk/>
            <pc:sldMk cId="3621803129" sldId="293"/>
            <ac:spMk id="7" creationId="{40B6C611-7F68-92BA-8E2E-A0BB0219E02A}"/>
          </ac:spMkLst>
        </pc:spChg>
        <pc:spChg chg="add mod">
          <ac:chgData name="이 호진" userId="e7b51f9e24c37788" providerId="LiveId" clId="{46417284-85FA-4248-B327-1C3F95DCACDF}" dt="2022-05-15T13:49:43.350" v="1191" actId="1076"/>
          <ac:spMkLst>
            <pc:docMk/>
            <pc:sldMk cId="3621803129" sldId="293"/>
            <ac:spMk id="10" creationId="{303F68D4-3DE7-058E-3AA8-9ED5627421E6}"/>
          </ac:spMkLst>
        </pc:spChg>
        <pc:picChg chg="add mod">
          <ac:chgData name="이 호진" userId="e7b51f9e24c37788" providerId="LiveId" clId="{46417284-85FA-4248-B327-1C3F95DCACDF}" dt="2022-05-15T13:49:41.078" v="1190" actId="1076"/>
          <ac:picMkLst>
            <pc:docMk/>
            <pc:sldMk cId="3621803129" sldId="293"/>
            <ac:picMk id="14338" creationId="{4B88861E-EDF7-DB00-3436-1741B48CF070}"/>
          </ac:picMkLst>
        </pc:picChg>
      </pc:sldChg>
      <pc:sldChg chg="addSp delSp modSp add mod">
        <pc:chgData name="이 호진" userId="e7b51f9e24c37788" providerId="LiveId" clId="{46417284-85FA-4248-B327-1C3F95DCACDF}" dt="2022-05-15T13:50:21.050" v="1207" actId="1076"/>
        <pc:sldMkLst>
          <pc:docMk/>
          <pc:sldMk cId="3600898026" sldId="294"/>
        </pc:sldMkLst>
        <pc:spChg chg="add del mod">
          <ac:chgData name="이 호진" userId="e7b51f9e24c37788" providerId="LiveId" clId="{46417284-85FA-4248-B327-1C3F95DCACDF}" dt="2022-05-15T13:49:32.063" v="1186" actId="21"/>
          <ac:spMkLst>
            <pc:docMk/>
            <pc:sldMk cId="3600898026" sldId="294"/>
            <ac:spMk id="7" creationId="{27F1E102-4A44-C919-4AF5-B3DE191B46BF}"/>
          </ac:spMkLst>
        </pc:spChg>
        <pc:spChg chg="add mod">
          <ac:chgData name="이 호진" userId="e7b51f9e24c37788" providerId="LiveId" clId="{46417284-85FA-4248-B327-1C3F95DCACDF}" dt="2022-05-15T13:50:21.050" v="1207" actId="1076"/>
          <ac:spMkLst>
            <pc:docMk/>
            <pc:sldMk cId="3600898026" sldId="294"/>
            <ac:spMk id="9" creationId="{41C442D8-5BFA-AF19-B7A0-6BA67AFB8A43}"/>
          </ac:spMkLst>
        </pc:spChg>
        <pc:spChg chg="add mod">
          <ac:chgData name="이 호진" userId="e7b51f9e24c37788" providerId="LiveId" clId="{46417284-85FA-4248-B327-1C3F95DCACDF}" dt="2022-05-15T13:50:05.813" v="1202" actId="6549"/>
          <ac:spMkLst>
            <pc:docMk/>
            <pc:sldMk cId="3600898026" sldId="294"/>
            <ac:spMk id="10" creationId="{E95A7985-1AD8-8B3D-2A89-C077F9968533}"/>
          </ac:spMkLst>
        </pc:spChg>
      </pc:sldChg>
      <pc:sldChg chg="addSp modSp add mod">
        <pc:chgData name="이 호진" userId="e7b51f9e24c37788" providerId="LiveId" clId="{46417284-85FA-4248-B327-1C3F95DCACDF}" dt="2022-05-15T13:57:13.868" v="1290" actId="20577"/>
        <pc:sldMkLst>
          <pc:docMk/>
          <pc:sldMk cId="3288350580" sldId="295"/>
        </pc:sldMkLst>
        <pc:spChg chg="add mod">
          <ac:chgData name="이 호진" userId="e7b51f9e24c37788" providerId="LiveId" clId="{46417284-85FA-4248-B327-1C3F95DCACDF}" dt="2022-05-15T13:57:13.868" v="1290" actId="20577"/>
          <ac:spMkLst>
            <pc:docMk/>
            <pc:sldMk cId="3288350580" sldId="295"/>
            <ac:spMk id="7" creationId="{C7EE31C2-A2E2-7462-F51A-DB30A65D5111}"/>
          </ac:spMkLst>
        </pc:spChg>
        <pc:spChg chg="add mod">
          <ac:chgData name="이 호진" userId="e7b51f9e24c37788" providerId="LiveId" clId="{46417284-85FA-4248-B327-1C3F95DCACDF}" dt="2022-05-15T13:56:11.583" v="1267" actId="14100"/>
          <ac:spMkLst>
            <pc:docMk/>
            <pc:sldMk cId="3288350580" sldId="295"/>
            <ac:spMk id="10" creationId="{4D17B01A-E4A8-8827-9D94-5BD6A8D99EC3}"/>
          </ac:spMkLst>
        </pc:spChg>
        <pc:picChg chg="add mod">
          <ac:chgData name="이 호진" userId="e7b51f9e24c37788" providerId="LiveId" clId="{46417284-85FA-4248-B327-1C3F95DCACDF}" dt="2022-05-15T13:56:25.442" v="1272" actId="1076"/>
          <ac:picMkLst>
            <pc:docMk/>
            <pc:sldMk cId="3288350580" sldId="295"/>
            <ac:picMk id="16386" creationId="{A356F625-26C4-D416-142D-FB6739905575}"/>
          </ac:picMkLst>
        </pc:picChg>
      </pc:sldChg>
      <pc:sldChg chg="addSp modSp add mod">
        <pc:chgData name="이 호진" userId="e7b51f9e24c37788" providerId="LiveId" clId="{46417284-85FA-4248-B327-1C3F95DCACDF}" dt="2022-05-15T14:29:47.645" v="1837" actId="1076"/>
        <pc:sldMkLst>
          <pc:docMk/>
          <pc:sldMk cId="3867372100" sldId="296"/>
        </pc:sldMkLst>
        <pc:spChg chg="add mod">
          <ac:chgData name="이 호진" userId="e7b51f9e24c37788" providerId="LiveId" clId="{46417284-85FA-4248-B327-1C3F95DCACDF}" dt="2022-05-15T14:14:35.722" v="1597" actId="1076"/>
          <ac:spMkLst>
            <pc:docMk/>
            <pc:sldMk cId="3867372100" sldId="296"/>
            <ac:spMk id="2" creationId="{A87C8201-73B5-0D5E-BFCD-E2E3EF97E6AE}"/>
          </ac:spMkLst>
        </pc:spChg>
        <pc:spChg chg="add mod">
          <ac:chgData name="이 호진" userId="e7b51f9e24c37788" providerId="LiveId" clId="{46417284-85FA-4248-B327-1C3F95DCACDF}" dt="2022-05-15T14:29:47.645" v="1837" actId="1076"/>
          <ac:spMkLst>
            <pc:docMk/>
            <pc:sldMk cId="3867372100" sldId="296"/>
            <ac:spMk id="8" creationId="{F884167B-4EF2-E9A4-0FC0-4BE36645B648}"/>
          </ac:spMkLst>
        </pc:spChg>
        <pc:spChg chg="add mod">
          <ac:chgData name="이 호진" userId="e7b51f9e24c37788" providerId="LiveId" clId="{46417284-85FA-4248-B327-1C3F95DCACDF}" dt="2022-05-15T14:15:15.553" v="1606" actId="14100"/>
          <ac:spMkLst>
            <pc:docMk/>
            <pc:sldMk cId="3867372100" sldId="296"/>
            <ac:spMk id="10" creationId="{348E2092-9E29-6006-5377-0E68B244EF54}"/>
          </ac:spMkLst>
        </pc:spChg>
        <pc:picChg chg="add mod">
          <ac:chgData name="이 호진" userId="e7b51f9e24c37788" providerId="LiveId" clId="{46417284-85FA-4248-B327-1C3F95DCACDF}" dt="2022-05-15T14:29:42.797" v="1835" actId="1076"/>
          <ac:picMkLst>
            <pc:docMk/>
            <pc:sldMk cId="3867372100" sldId="296"/>
            <ac:picMk id="40962" creationId="{69F1B52F-7109-AF98-87DF-473D364785B3}"/>
          </ac:picMkLst>
        </pc:picChg>
      </pc:sldChg>
      <pc:sldChg chg="addSp modSp add mod">
        <pc:chgData name="이 호진" userId="e7b51f9e24c37788" providerId="LiveId" clId="{46417284-85FA-4248-B327-1C3F95DCACDF}" dt="2022-05-15T14:16:34.524" v="1643" actId="1076"/>
        <pc:sldMkLst>
          <pc:docMk/>
          <pc:sldMk cId="383096066" sldId="297"/>
        </pc:sldMkLst>
        <pc:spChg chg="add mod">
          <ac:chgData name="이 호진" userId="e7b51f9e24c37788" providerId="LiveId" clId="{46417284-85FA-4248-B327-1C3F95DCACDF}" dt="2022-05-15T14:15:31.484" v="1625" actId="6549"/>
          <ac:spMkLst>
            <pc:docMk/>
            <pc:sldMk cId="383096066" sldId="297"/>
            <ac:spMk id="6" creationId="{5E4945BD-511E-F4DF-E4EB-9A8DC5A851E7}"/>
          </ac:spMkLst>
        </pc:spChg>
        <pc:spChg chg="add mod">
          <ac:chgData name="이 호진" userId="e7b51f9e24c37788" providerId="LiveId" clId="{46417284-85FA-4248-B327-1C3F95DCACDF}" dt="2022-05-15T14:16:34.524" v="1643" actId="1076"/>
          <ac:spMkLst>
            <pc:docMk/>
            <pc:sldMk cId="383096066" sldId="297"/>
            <ac:spMk id="8" creationId="{875D2727-2A66-AA18-B660-23C554896DC1}"/>
          </ac:spMkLst>
        </pc:spChg>
        <pc:spChg chg="add mod">
          <ac:chgData name="이 호진" userId="e7b51f9e24c37788" providerId="LiveId" clId="{46417284-85FA-4248-B327-1C3F95DCACDF}" dt="2022-05-15T14:16:16.430" v="1635" actId="21"/>
          <ac:spMkLst>
            <pc:docMk/>
            <pc:sldMk cId="383096066" sldId="297"/>
            <ac:spMk id="10" creationId="{6AAEED98-745F-8111-B075-0C5142AFECEE}"/>
          </ac:spMkLst>
        </pc:spChg>
        <pc:spChg chg="add mod">
          <ac:chgData name="이 호진" userId="e7b51f9e24c37788" providerId="LiveId" clId="{46417284-85FA-4248-B327-1C3F95DCACDF}" dt="2022-05-15T14:16:21.532" v="1638" actId="14100"/>
          <ac:spMkLst>
            <pc:docMk/>
            <pc:sldMk cId="383096066" sldId="297"/>
            <ac:spMk id="12" creationId="{F92F912E-DC3B-EBD7-CFEF-72BFFEA51E91}"/>
          </ac:spMkLst>
        </pc:spChg>
        <pc:spChg chg="add mod">
          <ac:chgData name="이 호진" userId="e7b51f9e24c37788" providerId="LiveId" clId="{46417284-85FA-4248-B327-1C3F95DCACDF}" dt="2022-05-15T14:16:30.486" v="1642" actId="14100"/>
          <ac:spMkLst>
            <pc:docMk/>
            <pc:sldMk cId="383096066" sldId="297"/>
            <ac:spMk id="17" creationId="{AC4FB527-6B58-EA1D-CE66-FB11A7C08A8D}"/>
          </ac:spMkLst>
        </pc:spChg>
      </pc:sldChg>
      <pc:sldChg chg="addSp modSp add mod ord">
        <pc:chgData name="이 호진" userId="e7b51f9e24c37788" providerId="LiveId" clId="{46417284-85FA-4248-B327-1C3F95DCACDF}" dt="2022-05-15T13:46:45.482" v="1091" actId="20577"/>
        <pc:sldMkLst>
          <pc:docMk/>
          <pc:sldMk cId="383400322" sldId="298"/>
        </pc:sldMkLst>
        <pc:spChg chg="add mod">
          <ac:chgData name="이 호진" userId="e7b51f9e24c37788" providerId="LiveId" clId="{46417284-85FA-4248-B327-1C3F95DCACDF}" dt="2022-05-15T13:45:56.518" v="1058" actId="20577"/>
          <ac:spMkLst>
            <pc:docMk/>
            <pc:sldMk cId="383400322" sldId="298"/>
            <ac:spMk id="6" creationId="{7A87E52A-C06B-A712-DAD6-D70BFFA2760E}"/>
          </ac:spMkLst>
        </pc:spChg>
        <pc:spChg chg="add mod">
          <ac:chgData name="이 호진" userId="e7b51f9e24c37788" providerId="LiveId" clId="{46417284-85FA-4248-B327-1C3F95DCACDF}" dt="2022-05-15T13:46:45.482" v="1091" actId="20577"/>
          <ac:spMkLst>
            <pc:docMk/>
            <pc:sldMk cId="383400322" sldId="298"/>
            <ac:spMk id="7" creationId="{87F70E01-6002-D9F4-806D-40068DC4DE92}"/>
          </ac:spMkLst>
        </pc:spChg>
        <pc:spChg chg="add mod">
          <ac:chgData name="이 호진" userId="e7b51f9e24c37788" providerId="LiveId" clId="{46417284-85FA-4248-B327-1C3F95DCACDF}" dt="2022-05-15T13:46:26.474" v="1082" actId="255"/>
          <ac:spMkLst>
            <pc:docMk/>
            <pc:sldMk cId="383400322" sldId="298"/>
            <ac:spMk id="9" creationId="{A390AD4A-9947-0413-8FD2-784BC56E8797}"/>
          </ac:spMkLst>
        </pc:spChg>
      </pc:sldChg>
      <pc:sldChg chg="addSp modSp add mod">
        <pc:chgData name="이 호진" userId="e7b51f9e24c37788" providerId="LiveId" clId="{46417284-85FA-4248-B327-1C3F95DCACDF}" dt="2022-05-15T13:43:37.611" v="1017" actId="2711"/>
        <pc:sldMkLst>
          <pc:docMk/>
          <pc:sldMk cId="1543660644" sldId="299"/>
        </pc:sldMkLst>
        <pc:spChg chg="add mod">
          <ac:chgData name="이 호진" userId="e7b51f9e24c37788" providerId="LiveId" clId="{46417284-85FA-4248-B327-1C3F95DCACDF}" dt="2022-05-15T13:43:37.611" v="1017" actId="2711"/>
          <ac:spMkLst>
            <pc:docMk/>
            <pc:sldMk cId="1543660644" sldId="299"/>
            <ac:spMk id="7" creationId="{C36B0812-4DE7-BBD1-4394-ED85D9CBBDDD}"/>
          </ac:spMkLst>
        </pc:spChg>
        <pc:spChg chg="add mod">
          <ac:chgData name="이 호진" userId="e7b51f9e24c37788" providerId="LiveId" clId="{46417284-85FA-4248-B327-1C3F95DCACDF}" dt="2022-05-15T13:42:28.120" v="1005" actId="113"/>
          <ac:spMkLst>
            <pc:docMk/>
            <pc:sldMk cId="1543660644" sldId="299"/>
            <ac:spMk id="10" creationId="{5C81185C-C367-0645-10DF-C4DF200EAB4A}"/>
          </ac:spMkLst>
        </pc:spChg>
        <pc:picChg chg="add mod">
          <ac:chgData name="이 호진" userId="e7b51f9e24c37788" providerId="LiveId" clId="{46417284-85FA-4248-B327-1C3F95DCACDF}" dt="2022-05-15T13:42:41.472" v="1008" actId="1076"/>
          <ac:picMkLst>
            <pc:docMk/>
            <pc:sldMk cId="1543660644" sldId="299"/>
            <ac:picMk id="12290" creationId="{3DCEBA2E-5791-021D-5B34-D3F354E9D4CF}"/>
          </ac:picMkLst>
        </pc:picChg>
      </pc:sldChg>
      <pc:sldChg chg="addSp modSp add mod ord">
        <pc:chgData name="이 호진" userId="e7b51f9e24c37788" providerId="LiveId" clId="{46417284-85FA-4248-B327-1C3F95DCACDF}" dt="2022-05-15T14:05:21.477" v="1354" actId="14100"/>
        <pc:sldMkLst>
          <pc:docMk/>
          <pc:sldMk cId="3051945689" sldId="300"/>
        </pc:sldMkLst>
        <pc:spChg chg="add mod">
          <ac:chgData name="이 호진" userId="e7b51f9e24c37788" providerId="LiveId" clId="{46417284-85FA-4248-B327-1C3F95DCACDF}" dt="2022-05-15T14:05:21.477" v="1354" actId="14100"/>
          <ac:spMkLst>
            <pc:docMk/>
            <pc:sldMk cId="3051945689" sldId="300"/>
            <ac:spMk id="7" creationId="{FAC81C94-5EA6-2E34-08A3-36AAF43EDA56}"/>
          </ac:spMkLst>
        </pc:spChg>
        <pc:spChg chg="add mod">
          <ac:chgData name="이 호진" userId="e7b51f9e24c37788" providerId="LiveId" clId="{46417284-85FA-4248-B327-1C3F95DCACDF}" dt="2022-05-15T14:05:15.419" v="1351" actId="14100"/>
          <ac:spMkLst>
            <pc:docMk/>
            <pc:sldMk cId="3051945689" sldId="300"/>
            <ac:spMk id="9" creationId="{9D1CE1DE-4BDF-00D3-B26D-16DD770EB287}"/>
          </ac:spMkLst>
        </pc:spChg>
      </pc:sldChg>
      <pc:sldChg chg="addSp modSp add mod ord">
        <pc:chgData name="이 호진" userId="e7b51f9e24c37788" providerId="LiveId" clId="{46417284-85FA-4248-B327-1C3F95DCACDF}" dt="2022-05-15T14:06:08.544" v="1369" actId="20577"/>
        <pc:sldMkLst>
          <pc:docMk/>
          <pc:sldMk cId="5853370" sldId="301"/>
        </pc:sldMkLst>
        <pc:spChg chg="add mod">
          <ac:chgData name="이 호진" userId="e7b51f9e24c37788" providerId="LiveId" clId="{46417284-85FA-4248-B327-1C3F95DCACDF}" dt="2022-05-15T14:06:08.544" v="1369" actId="20577"/>
          <ac:spMkLst>
            <pc:docMk/>
            <pc:sldMk cId="5853370" sldId="301"/>
            <ac:spMk id="7" creationId="{19749C01-6D8F-443E-E919-36547F932AC4}"/>
          </ac:spMkLst>
        </pc:spChg>
        <pc:spChg chg="add mod">
          <ac:chgData name="이 호진" userId="e7b51f9e24c37788" providerId="LiveId" clId="{46417284-85FA-4248-B327-1C3F95DCACDF}" dt="2022-05-15T14:05:48.996" v="1363" actId="255"/>
          <ac:spMkLst>
            <pc:docMk/>
            <pc:sldMk cId="5853370" sldId="301"/>
            <ac:spMk id="10" creationId="{9B2156E0-291C-B275-3AEC-DCA3BF3C984C}"/>
          </ac:spMkLst>
        </pc:spChg>
        <pc:picChg chg="add mod">
          <ac:chgData name="이 호진" userId="e7b51f9e24c37788" providerId="LiveId" clId="{46417284-85FA-4248-B327-1C3F95DCACDF}" dt="2022-05-15T14:05:56.463" v="1366" actId="1076"/>
          <ac:picMkLst>
            <pc:docMk/>
            <pc:sldMk cId="5853370" sldId="301"/>
            <ac:picMk id="23554" creationId="{A2F54C8E-1B09-BDDC-6DC2-001F546FFA98}"/>
          </ac:picMkLst>
        </pc:picChg>
      </pc:sldChg>
      <pc:sldChg chg="addSp modSp add mod ord">
        <pc:chgData name="이 호진" userId="e7b51f9e24c37788" providerId="LiveId" clId="{46417284-85FA-4248-B327-1C3F95DCACDF}" dt="2022-05-15T14:06:37.225" v="1382" actId="14100"/>
        <pc:sldMkLst>
          <pc:docMk/>
          <pc:sldMk cId="4206388521" sldId="302"/>
        </pc:sldMkLst>
        <pc:spChg chg="add mod">
          <ac:chgData name="이 호진" userId="e7b51f9e24c37788" providerId="LiveId" clId="{46417284-85FA-4248-B327-1C3F95DCACDF}" dt="2022-05-15T14:06:37.225" v="1382" actId="14100"/>
          <ac:spMkLst>
            <pc:docMk/>
            <pc:sldMk cId="4206388521" sldId="302"/>
            <ac:spMk id="7" creationId="{97B4D037-9E12-0D3B-5168-B0EE94428528}"/>
          </ac:spMkLst>
        </pc:spChg>
        <pc:spChg chg="add mod">
          <ac:chgData name="이 호진" userId="e7b51f9e24c37788" providerId="LiveId" clId="{46417284-85FA-4248-B327-1C3F95DCACDF}" dt="2022-05-15T14:06:26.948" v="1377" actId="1076"/>
          <ac:spMkLst>
            <pc:docMk/>
            <pc:sldMk cId="4206388521" sldId="302"/>
            <ac:spMk id="10" creationId="{469CC94D-E42E-F479-50C2-65F1BDA40724}"/>
          </ac:spMkLst>
        </pc:spChg>
        <pc:picChg chg="add mod">
          <ac:chgData name="이 호진" userId="e7b51f9e24c37788" providerId="LiveId" clId="{46417284-85FA-4248-B327-1C3F95DCACDF}" dt="2022-05-15T14:06:30.089" v="1379" actId="1076"/>
          <ac:picMkLst>
            <pc:docMk/>
            <pc:sldMk cId="4206388521" sldId="302"/>
            <ac:picMk id="24578" creationId="{5F28609C-4387-B336-7EB1-E3CBF705D34D}"/>
          </ac:picMkLst>
        </pc:picChg>
      </pc:sldChg>
      <pc:sldChg chg="addSp modSp add mod ord">
        <pc:chgData name="이 호진" userId="e7b51f9e24c37788" providerId="LiveId" clId="{46417284-85FA-4248-B327-1C3F95DCACDF}" dt="2022-05-15T14:07:04.315" v="1393" actId="14100"/>
        <pc:sldMkLst>
          <pc:docMk/>
          <pc:sldMk cId="1224200940" sldId="303"/>
        </pc:sldMkLst>
        <pc:spChg chg="add mod">
          <ac:chgData name="이 호진" userId="e7b51f9e24c37788" providerId="LiveId" clId="{46417284-85FA-4248-B327-1C3F95DCACDF}" dt="2022-05-15T14:07:04.315" v="1393" actId="14100"/>
          <ac:spMkLst>
            <pc:docMk/>
            <pc:sldMk cId="1224200940" sldId="303"/>
            <ac:spMk id="7" creationId="{51BCB9F4-3539-A69F-7B79-D653F1C2B963}"/>
          </ac:spMkLst>
        </pc:spChg>
        <pc:spChg chg="add mod">
          <ac:chgData name="이 호진" userId="e7b51f9e24c37788" providerId="LiveId" clId="{46417284-85FA-4248-B327-1C3F95DCACDF}" dt="2022-05-15T14:06:53.312" v="1389" actId="207"/>
          <ac:spMkLst>
            <pc:docMk/>
            <pc:sldMk cId="1224200940" sldId="303"/>
            <ac:spMk id="10" creationId="{737CC804-C266-85EA-EDCB-C87A9CC4D826}"/>
          </ac:spMkLst>
        </pc:spChg>
        <pc:picChg chg="add mod">
          <ac:chgData name="이 호진" userId="e7b51f9e24c37788" providerId="LiveId" clId="{46417284-85FA-4248-B327-1C3F95DCACDF}" dt="2022-05-15T14:07:01.770" v="1392" actId="1076"/>
          <ac:picMkLst>
            <pc:docMk/>
            <pc:sldMk cId="1224200940" sldId="303"/>
            <ac:picMk id="25602" creationId="{8CAB2464-EE6E-E7F3-019F-7FA81F292EC9}"/>
          </ac:picMkLst>
        </pc:picChg>
      </pc:sldChg>
      <pc:sldChg chg="addSp modSp add mod ord">
        <pc:chgData name="이 호진" userId="e7b51f9e24c37788" providerId="LiveId" clId="{46417284-85FA-4248-B327-1C3F95DCACDF}" dt="2022-05-15T14:07:34.316" v="1406" actId="1076"/>
        <pc:sldMkLst>
          <pc:docMk/>
          <pc:sldMk cId="682077580" sldId="304"/>
        </pc:sldMkLst>
        <pc:spChg chg="add mod">
          <ac:chgData name="이 호진" userId="e7b51f9e24c37788" providerId="LiveId" clId="{46417284-85FA-4248-B327-1C3F95DCACDF}" dt="2022-05-15T14:07:32.797" v="1405" actId="1076"/>
          <ac:spMkLst>
            <pc:docMk/>
            <pc:sldMk cId="682077580" sldId="304"/>
            <ac:spMk id="7" creationId="{9A6EED4A-8339-EB67-C83F-7579B26C5122}"/>
          </ac:spMkLst>
        </pc:spChg>
        <pc:spChg chg="add mod">
          <ac:chgData name="이 호진" userId="e7b51f9e24c37788" providerId="LiveId" clId="{46417284-85FA-4248-B327-1C3F95DCACDF}" dt="2022-05-15T14:07:25.992" v="1402" actId="14100"/>
          <ac:spMkLst>
            <pc:docMk/>
            <pc:sldMk cId="682077580" sldId="304"/>
            <ac:spMk id="10" creationId="{D3294A8B-6680-14EC-51B8-7EFADEE2573A}"/>
          </ac:spMkLst>
        </pc:spChg>
        <pc:picChg chg="add mod">
          <ac:chgData name="이 호진" userId="e7b51f9e24c37788" providerId="LiveId" clId="{46417284-85FA-4248-B327-1C3F95DCACDF}" dt="2022-05-15T14:07:34.316" v="1406" actId="1076"/>
          <ac:picMkLst>
            <pc:docMk/>
            <pc:sldMk cId="682077580" sldId="304"/>
            <ac:picMk id="26626" creationId="{CEE7AF5E-CD3D-7B15-01AD-EAD2358D9804}"/>
          </ac:picMkLst>
        </pc:picChg>
      </pc:sldChg>
      <pc:sldChg chg="addSp modSp add mod ord">
        <pc:chgData name="이 호진" userId="e7b51f9e24c37788" providerId="LiveId" clId="{46417284-85FA-4248-B327-1C3F95DCACDF}" dt="2022-05-15T14:07:57.464" v="1415" actId="255"/>
        <pc:sldMkLst>
          <pc:docMk/>
          <pc:sldMk cId="344280841" sldId="305"/>
        </pc:sldMkLst>
        <pc:spChg chg="add mod">
          <ac:chgData name="이 호진" userId="e7b51f9e24c37788" providerId="LiveId" clId="{46417284-85FA-4248-B327-1C3F95DCACDF}" dt="2022-05-15T14:07:57.464" v="1415" actId="255"/>
          <ac:spMkLst>
            <pc:docMk/>
            <pc:sldMk cId="344280841" sldId="305"/>
            <ac:spMk id="7" creationId="{626CA13C-1D82-1814-65EB-45F13BE81CC4}"/>
          </ac:spMkLst>
        </pc:spChg>
        <pc:spChg chg="add mod">
          <ac:chgData name="이 호진" userId="e7b51f9e24c37788" providerId="LiveId" clId="{46417284-85FA-4248-B327-1C3F95DCACDF}" dt="2022-05-15T14:07:50.654" v="1412" actId="207"/>
          <ac:spMkLst>
            <pc:docMk/>
            <pc:sldMk cId="344280841" sldId="305"/>
            <ac:spMk id="9" creationId="{8F857213-BF94-C48F-FA64-5F41BCA2A9DF}"/>
          </ac:spMkLst>
        </pc:spChg>
      </pc:sldChg>
      <pc:sldChg chg="addSp modSp add mod ord">
        <pc:chgData name="이 호진" userId="e7b51f9e24c37788" providerId="LiveId" clId="{46417284-85FA-4248-B327-1C3F95DCACDF}" dt="2022-05-15T14:08:26.333" v="1427" actId="1076"/>
        <pc:sldMkLst>
          <pc:docMk/>
          <pc:sldMk cId="2681166790" sldId="306"/>
        </pc:sldMkLst>
        <pc:spChg chg="add mod">
          <ac:chgData name="이 호진" userId="e7b51f9e24c37788" providerId="LiveId" clId="{46417284-85FA-4248-B327-1C3F95DCACDF}" dt="2022-05-15T14:08:24.896" v="1426" actId="1076"/>
          <ac:spMkLst>
            <pc:docMk/>
            <pc:sldMk cId="2681166790" sldId="306"/>
            <ac:spMk id="7" creationId="{6D285E91-7B0D-16D6-1F83-0E395EC6AA3F}"/>
          </ac:spMkLst>
        </pc:spChg>
        <pc:spChg chg="add mod">
          <ac:chgData name="이 호진" userId="e7b51f9e24c37788" providerId="LiveId" clId="{46417284-85FA-4248-B327-1C3F95DCACDF}" dt="2022-05-15T14:08:17.464" v="1424" actId="207"/>
          <ac:spMkLst>
            <pc:docMk/>
            <pc:sldMk cId="2681166790" sldId="306"/>
            <ac:spMk id="10" creationId="{D3163240-CAE2-6C40-B82B-A6C15636D0C4}"/>
          </ac:spMkLst>
        </pc:spChg>
        <pc:picChg chg="add mod">
          <ac:chgData name="이 호진" userId="e7b51f9e24c37788" providerId="LiveId" clId="{46417284-85FA-4248-B327-1C3F95DCACDF}" dt="2022-05-15T14:08:26.333" v="1427" actId="1076"/>
          <ac:picMkLst>
            <pc:docMk/>
            <pc:sldMk cId="2681166790" sldId="306"/>
            <ac:picMk id="27650" creationId="{60840802-609B-BB07-B136-D942B06C21DB}"/>
          </ac:picMkLst>
        </pc:picChg>
      </pc:sldChg>
      <pc:sldChg chg="addSp modSp add mod ord">
        <pc:chgData name="이 호진" userId="e7b51f9e24c37788" providerId="LiveId" clId="{46417284-85FA-4248-B327-1C3F95DCACDF}" dt="2022-05-15T14:08:58.422" v="1443" actId="1076"/>
        <pc:sldMkLst>
          <pc:docMk/>
          <pc:sldMk cId="4077064966" sldId="307"/>
        </pc:sldMkLst>
        <pc:spChg chg="add mod">
          <ac:chgData name="이 호진" userId="e7b51f9e24c37788" providerId="LiveId" clId="{46417284-85FA-4248-B327-1C3F95DCACDF}" dt="2022-05-15T14:08:58.422" v="1443" actId="1076"/>
          <ac:spMkLst>
            <pc:docMk/>
            <pc:sldMk cId="4077064966" sldId="307"/>
            <ac:spMk id="7" creationId="{B0031DC8-A465-8FF0-DBA9-1B5980BAF1E6}"/>
          </ac:spMkLst>
        </pc:spChg>
        <pc:spChg chg="add mod">
          <ac:chgData name="이 호진" userId="e7b51f9e24c37788" providerId="LiveId" clId="{46417284-85FA-4248-B327-1C3F95DCACDF}" dt="2022-05-15T14:08:45.896" v="1437" actId="255"/>
          <ac:spMkLst>
            <pc:docMk/>
            <pc:sldMk cId="4077064966" sldId="307"/>
            <ac:spMk id="10" creationId="{532E43F4-B12B-E9A4-B7E9-F0392CB6A244}"/>
          </ac:spMkLst>
        </pc:spChg>
        <pc:picChg chg="add mod">
          <ac:chgData name="이 호진" userId="e7b51f9e24c37788" providerId="LiveId" clId="{46417284-85FA-4248-B327-1C3F95DCACDF}" dt="2022-05-15T14:08:55.395" v="1442" actId="1076"/>
          <ac:picMkLst>
            <pc:docMk/>
            <pc:sldMk cId="4077064966" sldId="307"/>
            <ac:picMk id="28674" creationId="{945BA10F-C6DF-C813-0E41-CE826B56182F}"/>
          </ac:picMkLst>
        </pc:picChg>
      </pc:sldChg>
      <pc:sldChg chg="addSp modSp add mod ord">
        <pc:chgData name="이 호진" userId="e7b51f9e24c37788" providerId="LiveId" clId="{46417284-85FA-4248-B327-1C3F95DCACDF}" dt="2022-05-15T14:12:25.588" v="1554"/>
        <pc:sldMkLst>
          <pc:docMk/>
          <pc:sldMk cId="2442739815" sldId="308"/>
        </pc:sldMkLst>
        <pc:spChg chg="add mod">
          <ac:chgData name="이 호진" userId="e7b51f9e24c37788" providerId="LiveId" clId="{46417284-85FA-4248-B327-1C3F95DCACDF}" dt="2022-05-15T14:09:21.664" v="1471" actId="14100"/>
          <ac:spMkLst>
            <pc:docMk/>
            <pc:sldMk cId="2442739815" sldId="308"/>
            <ac:spMk id="3" creationId="{512B763E-8283-9BA3-B208-8A05F41D2BDA}"/>
          </ac:spMkLst>
        </pc:spChg>
        <pc:spChg chg="add mod">
          <ac:chgData name="이 호진" userId="e7b51f9e24c37788" providerId="LiveId" clId="{46417284-85FA-4248-B327-1C3F95DCACDF}" dt="2022-05-15T14:10:25.649" v="1501" actId="255"/>
          <ac:spMkLst>
            <pc:docMk/>
            <pc:sldMk cId="2442739815" sldId="308"/>
            <ac:spMk id="7" creationId="{FD95252E-D4E4-A971-CB9D-4FF47F723A3B}"/>
          </ac:spMkLst>
        </pc:spChg>
        <pc:spChg chg="add mod">
          <ac:chgData name="이 호진" userId="e7b51f9e24c37788" providerId="LiveId" clId="{46417284-85FA-4248-B327-1C3F95DCACDF}" dt="2022-05-15T14:10:38.019" v="1504" actId="1076"/>
          <ac:spMkLst>
            <pc:docMk/>
            <pc:sldMk cId="2442739815" sldId="308"/>
            <ac:spMk id="10" creationId="{21CF22CC-83C2-A6CF-D102-E97906A8F74A}"/>
          </ac:spMkLst>
        </pc:spChg>
        <pc:spChg chg="add mod">
          <ac:chgData name="이 호진" userId="e7b51f9e24c37788" providerId="LiveId" clId="{46417284-85FA-4248-B327-1C3F95DCACDF}" dt="2022-05-15T14:10:38.019" v="1504" actId="1076"/>
          <ac:spMkLst>
            <pc:docMk/>
            <pc:sldMk cId="2442739815" sldId="308"/>
            <ac:spMk id="12" creationId="{8F41C14E-1623-EB53-09D6-3A19DF01D094}"/>
          </ac:spMkLst>
        </pc:spChg>
      </pc:sldChg>
      <pc:sldChg chg="addSp modSp add mod ord">
        <pc:chgData name="이 호진" userId="e7b51f9e24c37788" providerId="LiveId" clId="{46417284-85FA-4248-B327-1C3F95DCACDF}" dt="2022-05-15T14:12:25.588" v="1554"/>
        <pc:sldMkLst>
          <pc:docMk/>
          <pc:sldMk cId="1899927577" sldId="309"/>
        </pc:sldMkLst>
        <pc:spChg chg="add mod">
          <ac:chgData name="이 호진" userId="e7b51f9e24c37788" providerId="LiveId" clId="{46417284-85FA-4248-B327-1C3F95DCACDF}" dt="2022-05-15T14:10:51.632" v="1509" actId="1076"/>
          <ac:spMkLst>
            <pc:docMk/>
            <pc:sldMk cId="1899927577" sldId="309"/>
            <ac:spMk id="7" creationId="{D85B88A2-1E8F-4069-0F29-3FFEB0FFCF7E}"/>
          </ac:spMkLst>
        </pc:spChg>
        <pc:spChg chg="add mod">
          <ac:chgData name="이 호진" userId="e7b51f9e24c37788" providerId="LiveId" clId="{46417284-85FA-4248-B327-1C3F95DCACDF}" dt="2022-05-15T14:10:56.751" v="1512" actId="14100"/>
          <ac:spMkLst>
            <pc:docMk/>
            <pc:sldMk cId="1899927577" sldId="309"/>
            <ac:spMk id="10" creationId="{72A9C7C0-67AF-2FDF-EFF0-B0795B2C2E77}"/>
          </ac:spMkLst>
        </pc:spChg>
        <pc:picChg chg="add mod">
          <ac:chgData name="이 호진" userId="e7b51f9e24c37788" providerId="LiveId" clId="{46417284-85FA-4248-B327-1C3F95DCACDF}" dt="2022-05-15T14:10:52.678" v="1510" actId="1076"/>
          <ac:picMkLst>
            <pc:docMk/>
            <pc:sldMk cId="1899927577" sldId="309"/>
            <ac:picMk id="29698" creationId="{F588A083-9C92-5B29-C0A6-747A4D9BC384}"/>
          </ac:picMkLst>
        </pc:picChg>
      </pc:sldChg>
      <pc:sldChg chg="addSp modSp add mod ord">
        <pc:chgData name="이 호진" userId="e7b51f9e24c37788" providerId="LiveId" clId="{46417284-85FA-4248-B327-1C3F95DCACDF}" dt="2022-05-15T14:12:25.588" v="1554"/>
        <pc:sldMkLst>
          <pc:docMk/>
          <pc:sldMk cId="2189321265" sldId="310"/>
        </pc:sldMkLst>
        <pc:spChg chg="add mod">
          <ac:chgData name="이 호진" userId="e7b51f9e24c37788" providerId="LiveId" clId="{46417284-85FA-4248-B327-1C3F95DCACDF}" dt="2022-05-15T14:11:11.332" v="1519" actId="14100"/>
          <ac:spMkLst>
            <pc:docMk/>
            <pc:sldMk cId="2189321265" sldId="310"/>
            <ac:spMk id="7" creationId="{5BC235C4-36F3-917C-A28D-A025FEA01412}"/>
          </ac:spMkLst>
        </pc:spChg>
        <pc:spChg chg="add mod">
          <ac:chgData name="이 호진" userId="e7b51f9e24c37788" providerId="LiveId" clId="{46417284-85FA-4248-B327-1C3F95DCACDF}" dt="2022-05-15T14:11:31.249" v="1538" actId="6549"/>
          <ac:spMkLst>
            <pc:docMk/>
            <pc:sldMk cId="2189321265" sldId="310"/>
            <ac:spMk id="10" creationId="{E8CDD31C-17DC-C40D-1AA8-96A13FDD5A72}"/>
          </ac:spMkLst>
        </pc:spChg>
        <pc:picChg chg="add mod">
          <ac:chgData name="이 호진" userId="e7b51f9e24c37788" providerId="LiveId" clId="{46417284-85FA-4248-B327-1C3F95DCACDF}" dt="2022-05-15T14:11:02.120" v="1514" actId="14100"/>
          <ac:picMkLst>
            <pc:docMk/>
            <pc:sldMk cId="2189321265" sldId="310"/>
            <ac:picMk id="30722" creationId="{EF7AB319-0000-4612-62DA-CA045D974D76}"/>
          </ac:picMkLst>
        </pc:picChg>
      </pc:sldChg>
      <pc:sldChg chg="addSp modSp add mod ord">
        <pc:chgData name="이 호진" userId="e7b51f9e24c37788" providerId="LiveId" clId="{46417284-85FA-4248-B327-1C3F95DCACDF}" dt="2022-05-15T14:12:25.588" v="1554"/>
        <pc:sldMkLst>
          <pc:docMk/>
          <pc:sldMk cId="1091485363" sldId="311"/>
        </pc:sldMkLst>
        <pc:spChg chg="add mod">
          <ac:chgData name="이 호진" userId="e7b51f9e24c37788" providerId="LiveId" clId="{46417284-85FA-4248-B327-1C3F95DCACDF}" dt="2022-05-15T14:12:00.956" v="1543" actId="14100"/>
          <ac:spMkLst>
            <pc:docMk/>
            <pc:sldMk cId="1091485363" sldId="311"/>
            <ac:spMk id="7" creationId="{39A5C4F1-89A4-9A71-F82F-4E1986FDEC8D}"/>
          </ac:spMkLst>
        </pc:spChg>
        <pc:spChg chg="add mod">
          <ac:chgData name="이 호진" userId="e7b51f9e24c37788" providerId="LiveId" clId="{46417284-85FA-4248-B327-1C3F95DCACDF}" dt="2022-05-15T14:12:15.749" v="1552" actId="1076"/>
          <ac:spMkLst>
            <pc:docMk/>
            <pc:sldMk cId="1091485363" sldId="311"/>
            <ac:spMk id="10" creationId="{0BEAB044-37A6-38B8-74BF-0E66740AF4E0}"/>
          </ac:spMkLst>
        </pc:spChg>
        <pc:picChg chg="add mod">
          <ac:chgData name="이 호진" userId="e7b51f9e24c37788" providerId="LiveId" clId="{46417284-85FA-4248-B327-1C3F95DCACDF}" dt="2022-05-15T14:12:10.563" v="1548" actId="1076"/>
          <ac:picMkLst>
            <pc:docMk/>
            <pc:sldMk cId="1091485363" sldId="311"/>
            <ac:picMk id="31746" creationId="{A4FBB08B-C804-35F1-F4A9-A04528558621}"/>
          </ac:picMkLst>
        </pc:picChg>
      </pc:sldChg>
      <pc:sldChg chg="addSp modSp add mod">
        <pc:chgData name="이 호진" userId="e7b51f9e24c37788" providerId="LiveId" clId="{46417284-85FA-4248-B327-1C3F95DCACDF}" dt="2022-05-15T14:25:47.555" v="1787" actId="1076"/>
        <pc:sldMkLst>
          <pc:docMk/>
          <pc:sldMk cId="1207369820" sldId="312"/>
        </pc:sldMkLst>
        <pc:spChg chg="add mod">
          <ac:chgData name="이 호진" userId="e7b51f9e24c37788" providerId="LiveId" clId="{46417284-85FA-4248-B327-1C3F95DCACDF}" dt="2022-05-15T14:25:36.985" v="1785" actId="14100"/>
          <ac:spMkLst>
            <pc:docMk/>
            <pc:sldMk cId="1207369820" sldId="312"/>
            <ac:spMk id="2" creationId="{1FE00592-CC08-E6C1-228B-91A1AD75946B}"/>
          </ac:spMkLst>
        </pc:spChg>
        <pc:spChg chg="add">
          <ac:chgData name="이 호진" userId="e7b51f9e24c37788" providerId="LiveId" clId="{46417284-85FA-4248-B327-1C3F95DCACDF}" dt="2022-05-15T14:18:16.240" v="1668"/>
          <ac:spMkLst>
            <pc:docMk/>
            <pc:sldMk cId="1207369820" sldId="312"/>
            <ac:spMk id="3" creationId="{8582CE46-CEB5-340E-4182-CD8C209220A8}"/>
          </ac:spMkLst>
        </pc:spChg>
        <pc:spChg chg="add mod">
          <ac:chgData name="이 호진" userId="e7b51f9e24c37788" providerId="LiveId" clId="{46417284-85FA-4248-B327-1C3F95DCACDF}" dt="2022-05-15T14:18:07.156" v="1667"/>
          <ac:spMkLst>
            <pc:docMk/>
            <pc:sldMk cId="1207369820" sldId="312"/>
            <ac:spMk id="6" creationId="{CA03B2A6-92F7-5A5D-C90B-7B0B5435735C}"/>
          </ac:spMkLst>
        </pc:spChg>
        <pc:spChg chg="add mod">
          <ac:chgData name="이 호진" userId="e7b51f9e24c37788" providerId="LiveId" clId="{46417284-85FA-4248-B327-1C3F95DCACDF}" dt="2022-05-15T14:19:08.435" v="1678" actId="1076"/>
          <ac:spMkLst>
            <pc:docMk/>
            <pc:sldMk cId="1207369820" sldId="312"/>
            <ac:spMk id="10" creationId="{3DD954B9-FFC0-D629-71DA-47E4FD411D1E}"/>
          </ac:spMkLst>
        </pc:spChg>
        <pc:picChg chg="add mod">
          <ac:chgData name="이 호진" userId="e7b51f9e24c37788" providerId="LiveId" clId="{46417284-85FA-4248-B327-1C3F95DCACDF}" dt="2022-05-15T14:25:47.555" v="1787" actId="1076"/>
          <ac:picMkLst>
            <pc:docMk/>
            <pc:sldMk cId="1207369820" sldId="312"/>
            <ac:picMk id="34820" creationId="{03D1040A-4549-0E39-0C8B-7A4FDD703FE0}"/>
          </ac:picMkLst>
        </pc:picChg>
      </pc:sldChg>
      <pc:sldChg chg="addSp modSp add mod">
        <pc:chgData name="이 호진" userId="e7b51f9e24c37788" providerId="LiveId" clId="{46417284-85FA-4248-B327-1C3F95DCACDF}" dt="2022-05-15T14:26:00.663" v="1790" actId="1076"/>
        <pc:sldMkLst>
          <pc:docMk/>
          <pc:sldMk cId="2428411610" sldId="313"/>
        </pc:sldMkLst>
        <pc:spChg chg="add mod">
          <ac:chgData name="이 호진" userId="e7b51f9e24c37788" providerId="LiveId" clId="{46417284-85FA-4248-B327-1C3F95DCACDF}" dt="2022-05-15T14:25:52.065" v="1788" actId="14100"/>
          <ac:spMkLst>
            <pc:docMk/>
            <pc:sldMk cId="2428411610" sldId="313"/>
            <ac:spMk id="2" creationId="{D8B2E491-3343-6703-1357-9AE4D702E054}"/>
          </ac:spMkLst>
        </pc:spChg>
        <pc:spChg chg="add mod">
          <ac:chgData name="이 호진" userId="e7b51f9e24c37788" providerId="LiveId" clId="{46417284-85FA-4248-B327-1C3F95DCACDF}" dt="2022-05-15T14:19:26.257" v="1691" actId="1076"/>
          <ac:spMkLst>
            <pc:docMk/>
            <pc:sldMk cId="2428411610" sldId="313"/>
            <ac:spMk id="3" creationId="{7CD1F660-512F-ED15-CC44-0F529B15E1EE}"/>
          </ac:spMkLst>
        </pc:spChg>
        <pc:spChg chg="add mod">
          <ac:chgData name="이 호진" userId="e7b51f9e24c37788" providerId="LiveId" clId="{46417284-85FA-4248-B327-1C3F95DCACDF}" dt="2022-05-15T14:20:57.186" v="1700"/>
          <ac:spMkLst>
            <pc:docMk/>
            <pc:sldMk cId="2428411610" sldId="313"/>
            <ac:spMk id="8" creationId="{017255C4-056F-1778-A6B7-F9B26A10B835}"/>
          </ac:spMkLst>
        </pc:spChg>
        <pc:spChg chg="add mod">
          <ac:chgData name="이 호진" userId="e7b51f9e24c37788" providerId="LiveId" clId="{46417284-85FA-4248-B327-1C3F95DCACDF}" dt="2022-05-15T14:21:22.774" v="1711" actId="1076"/>
          <ac:spMkLst>
            <pc:docMk/>
            <pc:sldMk cId="2428411610" sldId="313"/>
            <ac:spMk id="10" creationId="{28F36963-F048-0EBE-0096-CE5881861A87}"/>
          </ac:spMkLst>
        </pc:spChg>
        <pc:picChg chg="add mod">
          <ac:chgData name="이 호진" userId="e7b51f9e24c37788" providerId="LiveId" clId="{46417284-85FA-4248-B327-1C3F95DCACDF}" dt="2022-05-15T14:26:00.663" v="1790" actId="1076"/>
          <ac:picMkLst>
            <pc:docMk/>
            <pc:sldMk cId="2428411610" sldId="313"/>
            <ac:picMk id="35844" creationId="{07DCA2F3-9267-D7C8-2194-F4C89A84687E}"/>
          </ac:picMkLst>
        </pc:picChg>
      </pc:sldChg>
      <pc:sldChg chg="addSp modSp add mod">
        <pc:chgData name="이 호진" userId="e7b51f9e24c37788" providerId="LiveId" clId="{46417284-85FA-4248-B327-1C3F95DCACDF}" dt="2022-05-15T14:26:40.084" v="1795" actId="1076"/>
        <pc:sldMkLst>
          <pc:docMk/>
          <pc:sldMk cId="3971996128" sldId="314"/>
        </pc:sldMkLst>
        <pc:spChg chg="add mod">
          <ac:chgData name="이 호진" userId="e7b51f9e24c37788" providerId="LiveId" clId="{46417284-85FA-4248-B327-1C3F95DCACDF}" dt="2022-05-15T14:26:28.947" v="1792"/>
          <ac:spMkLst>
            <pc:docMk/>
            <pc:sldMk cId="3971996128" sldId="314"/>
            <ac:spMk id="2" creationId="{2D1C859F-6C94-EA90-F82A-A963AAB833FF}"/>
          </ac:spMkLst>
        </pc:spChg>
        <pc:spChg chg="add mod">
          <ac:chgData name="이 호진" userId="e7b51f9e24c37788" providerId="LiveId" clId="{46417284-85FA-4248-B327-1C3F95DCACDF}" dt="2022-05-15T14:19:39.519" v="1693" actId="1076"/>
          <ac:spMkLst>
            <pc:docMk/>
            <pc:sldMk cId="3971996128" sldId="314"/>
            <ac:spMk id="3" creationId="{AEF83C40-7C4E-D226-596F-D7F771832855}"/>
          </ac:spMkLst>
        </pc:spChg>
        <pc:spChg chg="add mod">
          <ac:chgData name="이 호진" userId="e7b51f9e24c37788" providerId="LiveId" clId="{46417284-85FA-4248-B327-1C3F95DCACDF}" dt="2022-05-15T14:19:39.519" v="1693" actId="1076"/>
          <ac:spMkLst>
            <pc:docMk/>
            <pc:sldMk cId="3971996128" sldId="314"/>
            <ac:spMk id="4" creationId="{28E1AA1A-D1B7-F08C-6FA7-95C955D3247A}"/>
          </ac:spMkLst>
        </pc:spChg>
        <pc:spChg chg="add mod">
          <ac:chgData name="이 호진" userId="e7b51f9e24c37788" providerId="LiveId" clId="{46417284-85FA-4248-B327-1C3F95DCACDF}" dt="2022-05-15T14:21:52.334" v="1719"/>
          <ac:spMkLst>
            <pc:docMk/>
            <pc:sldMk cId="3971996128" sldId="314"/>
            <ac:spMk id="9" creationId="{6E29777C-7D91-7277-0DAA-329EE3FECFAD}"/>
          </ac:spMkLst>
        </pc:spChg>
        <pc:spChg chg="add mod">
          <ac:chgData name="이 호진" userId="e7b51f9e24c37788" providerId="LiveId" clId="{46417284-85FA-4248-B327-1C3F95DCACDF}" dt="2022-05-15T14:22:44.213" v="1743" actId="1076"/>
          <ac:spMkLst>
            <pc:docMk/>
            <pc:sldMk cId="3971996128" sldId="314"/>
            <ac:spMk id="11" creationId="{42617F11-3316-EE99-0D27-6832323FC370}"/>
          </ac:spMkLst>
        </pc:spChg>
        <pc:picChg chg="add mod">
          <ac:chgData name="이 호진" userId="e7b51f9e24c37788" providerId="LiveId" clId="{46417284-85FA-4248-B327-1C3F95DCACDF}" dt="2022-05-15T14:26:36.493" v="1794"/>
          <ac:picMkLst>
            <pc:docMk/>
            <pc:sldMk cId="3971996128" sldId="314"/>
            <ac:picMk id="36869" creationId="{91D8F23F-6ACD-C56C-FA1B-11C16822EB10}"/>
          </ac:picMkLst>
        </pc:picChg>
        <pc:picChg chg="add mod">
          <ac:chgData name="이 호진" userId="e7b51f9e24c37788" providerId="LiveId" clId="{46417284-85FA-4248-B327-1C3F95DCACDF}" dt="2022-05-15T14:26:40.084" v="1795" actId="1076"/>
          <ac:picMkLst>
            <pc:docMk/>
            <pc:sldMk cId="3971996128" sldId="314"/>
            <ac:picMk id="36871" creationId="{68530F3C-A721-45B3-2159-4A4B0AAD517E}"/>
          </ac:picMkLst>
        </pc:picChg>
      </pc:sldChg>
      <pc:sldChg chg="addSp modSp add mod">
        <pc:chgData name="이 호진" userId="e7b51f9e24c37788" providerId="LiveId" clId="{46417284-85FA-4248-B327-1C3F95DCACDF}" dt="2022-05-15T14:23:48.807" v="1760" actId="14100"/>
        <pc:sldMkLst>
          <pc:docMk/>
          <pc:sldMk cId="2066925514" sldId="315"/>
        </pc:sldMkLst>
        <pc:spChg chg="add mod">
          <ac:chgData name="이 호진" userId="e7b51f9e24c37788" providerId="LiveId" clId="{46417284-85FA-4248-B327-1C3F95DCACDF}" dt="2022-05-15T14:23:48.807" v="1760" actId="14100"/>
          <ac:spMkLst>
            <pc:docMk/>
            <pc:sldMk cId="2066925514" sldId="315"/>
            <ac:spMk id="7" creationId="{2FB5C217-71B1-2A71-8269-4F8B8F6AF3B3}"/>
          </ac:spMkLst>
        </pc:spChg>
        <pc:spChg chg="add mod">
          <ac:chgData name="이 호진" userId="e7b51f9e24c37788" providerId="LiveId" clId="{46417284-85FA-4248-B327-1C3F95DCACDF}" dt="2022-05-15T14:23:36.032" v="1755" actId="1076"/>
          <ac:spMkLst>
            <pc:docMk/>
            <pc:sldMk cId="2066925514" sldId="315"/>
            <ac:spMk id="9" creationId="{94A96A51-1D21-09BE-04D5-1E108DDB2205}"/>
          </ac:spMkLst>
        </pc:spChg>
        <pc:spChg chg="add mod">
          <ac:chgData name="이 호진" userId="e7b51f9e24c37788" providerId="LiveId" clId="{46417284-85FA-4248-B327-1C3F95DCACDF}" dt="2022-05-15T14:23:32.595" v="1754"/>
          <ac:spMkLst>
            <pc:docMk/>
            <pc:sldMk cId="2066925514" sldId="315"/>
            <ac:spMk id="10" creationId="{8685EB07-E715-ADEE-4A04-7E1484C1BFFE}"/>
          </ac:spMkLst>
        </pc:spChg>
      </pc:sldChg>
      <pc:sldChg chg="addSp modSp add mod ord">
        <pc:chgData name="이 호진" userId="e7b51f9e24c37788" providerId="LiveId" clId="{46417284-85FA-4248-B327-1C3F95DCACDF}" dt="2022-05-15T14:33:46.479" v="1899"/>
        <pc:sldMkLst>
          <pc:docMk/>
          <pc:sldMk cId="1651054559" sldId="316"/>
        </pc:sldMkLst>
        <pc:spChg chg="add mod">
          <ac:chgData name="이 호진" userId="e7b51f9e24c37788" providerId="LiveId" clId="{46417284-85FA-4248-B327-1C3F95DCACDF}" dt="2022-05-15T14:24:07.646" v="1769" actId="6549"/>
          <ac:spMkLst>
            <pc:docMk/>
            <pc:sldMk cId="1651054559" sldId="316"/>
            <ac:spMk id="6" creationId="{8D213395-D897-1B97-918A-C6A3DF9FE324}"/>
          </ac:spMkLst>
        </pc:spChg>
        <pc:spChg chg="add mod">
          <ac:chgData name="이 호진" userId="e7b51f9e24c37788" providerId="LiveId" clId="{46417284-85FA-4248-B327-1C3F95DCACDF}" dt="2022-05-15T14:27:41.418" v="1800" actId="1076"/>
          <ac:spMkLst>
            <pc:docMk/>
            <pc:sldMk cId="1651054559" sldId="316"/>
            <ac:spMk id="9" creationId="{D2CCDB20-E284-4C10-B51D-399CB9A17609}"/>
          </ac:spMkLst>
        </pc:spChg>
        <pc:picChg chg="add mod">
          <ac:chgData name="이 호진" userId="e7b51f9e24c37788" providerId="LiveId" clId="{46417284-85FA-4248-B327-1C3F95DCACDF}" dt="2022-05-15T14:27:20.619" v="1797" actId="1076"/>
          <ac:picMkLst>
            <pc:docMk/>
            <pc:sldMk cId="1651054559" sldId="316"/>
            <ac:picMk id="37890" creationId="{CE1D968A-57FC-25AF-07C4-30A168CE81A4}"/>
          </ac:picMkLst>
        </pc:picChg>
      </pc:sldChg>
      <pc:sldChg chg="addSp delSp modSp add mod ord">
        <pc:chgData name="이 호진" userId="e7b51f9e24c37788" providerId="LiveId" clId="{46417284-85FA-4248-B327-1C3F95DCACDF}" dt="2022-05-15T14:33:48.278" v="1901"/>
        <pc:sldMkLst>
          <pc:docMk/>
          <pc:sldMk cId="2939824725" sldId="317"/>
        </pc:sldMkLst>
        <pc:spChg chg="add mod">
          <ac:chgData name="이 호진" userId="e7b51f9e24c37788" providerId="LiveId" clId="{46417284-85FA-4248-B327-1C3F95DCACDF}" dt="2022-05-15T14:27:58.778" v="1815" actId="6549"/>
          <ac:spMkLst>
            <pc:docMk/>
            <pc:sldMk cId="2939824725" sldId="317"/>
            <ac:spMk id="7" creationId="{AF21AA71-64E9-C398-9527-3A3CF069826D}"/>
          </ac:spMkLst>
        </pc:spChg>
        <pc:spChg chg="add del mod">
          <ac:chgData name="이 호진" userId="e7b51f9e24c37788" providerId="LiveId" clId="{46417284-85FA-4248-B327-1C3F95DCACDF}" dt="2022-05-15T14:28:12.704" v="1818" actId="478"/>
          <ac:spMkLst>
            <pc:docMk/>
            <pc:sldMk cId="2939824725" sldId="317"/>
            <ac:spMk id="8" creationId="{5D1DC994-C356-E946-79B2-B4E15371DF4B}"/>
          </ac:spMkLst>
        </pc:spChg>
        <pc:spChg chg="add del mod">
          <ac:chgData name="이 호진" userId="e7b51f9e24c37788" providerId="LiveId" clId="{46417284-85FA-4248-B327-1C3F95DCACDF}" dt="2022-05-15T14:28:18.125" v="1820" actId="478"/>
          <ac:spMkLst>
            <pc:docMk/>
            <pc:sldMk cId="2939824725" sldId="317"/>
            <ac:spMk id="9" creationId="{2314B6AA-D910-6CC0-9ACF-91D79035D882}"/>
          </ac:spMkLst>
        </pc:spChg>
        <pc:spChg chg="add del mod">
          <ac:chgData name="이 호진" userId="e7b51f9e24c37788" providerId="LiveId" clId="{46417284-85FA-4248-B327-1C3F95DCACDF}" dt="2022-05-15T14:28:41.151" v="1826" actId="478"/>
          <ac:spMkLst>
            <pc:docMk/>
            <pc:sldMk cId="2939824725" sldId="317"/>
            <ac:spMk id="10" creationId="{0391B5EE-B710-41B3-4061-BCFF81A9AD9E}"/>
          </ac:spMkLst>
        </pc:spChg>
        <pc:spChg chg="add mod">
          <ac:chgData name="이 호진" userId="e7b51f9e24c37788" providerId="LiveId" clId="{46417284-85FA-4248-B327-1C3F95DCACDF}" dt="2022-05-15T14:28:44.859" v="1827" actId="1076"/>
          <ac:spMkLst>
            <pc:docMk/>
            <pc:sldMk cId="2939824725" sldId="317"/>
            <ac:spMk id="12" creationId="{2DF8977C-F404-8955-3D86-AA43A78504B3}"/>
          </ac:spMkLst>
        </pc:spChg>
        <pc:picChg chg="add mod">
          <ac:chgData name="이 호진" userId="e7b51f9e24c37788" providerId="LiveId" clId="{46417284-85FA-4248-B327-1C3F95DCACDF}" dt="2022-05-15T14:28:01.422" v="1816" actId="1076"/>
          <ac:picMkLst>
            <pc:docMk/>
            <pc:sldMk cId="2939824725" sldId="317"/>
            <ac:picMk id="39938" creationId="{B21981C4-F23E-F9EB-1268-2A7069389B1A}"/>
          </ac:picMkLst>
        </pc:picChg>
      </pc:sldChg>
      <pc:sldChg chg="addSp modSp add mod">
        <pc:chgData name="이 호진" userId="e7b51f9e24c37788" providerId="LiveId" clId="{46417284-85FA-4248-B327-1C3F95DCACDF}" dt="2022-05-15T14:32:33.915" v="1876" actId="20577"/>
        <pc:sldMkLst>
          <pc:docMk/>
          <pc:sldMk cId="1510398717" sldId="318"/>
        </pc:sldMkLst>
        <pc:spChg chg="add mod">
          <ac:chgData name="이 호진" userId="e7b51f9e24c37788" providerId="LiveId" clId="{46417284-85FA-4248-B327-1C3F95DCACDF}" dt="2022-05-15T14:32:25.710" v="1872" actId="14100"/>
          <ac:spMkLst>
            <pc:docMk/>
            <pc:sldMk cId="1510398717" sldId="318"/>
            <ac:spMk id="6" creationId="{7291D542-3EC5-7F53-5CE5-B8D845D62DC3}"/>
          </ac:spMkLst>
        </pc:spChg>
        <pc:spChg chg="add mod">
          <ac:chgData name="이 호진" userId="e7b51f9e24c37788" providerId="LiveId" clId="{46417284-85FA-4248-B327-1C3F95DCACDF}" dt="2022-05-15T14:32:33.915" v="1876" actId="20577"/>
          <ac:spMkLst>
            <pc:docMk/>
            <pc:sldMk cId="1510398717" sldId="318"/>
            <ac:spMk id="8" creationId="{FF55BD75-023F-C49E-9542-2515D23ABC78}"/>
          </ac:spMkLst>
        </pc:spChg>
        <pc:spChg chg="add mod">
          <ac:chgData name="이 호진" userId="e7b51f9e24c37788" providerId="LiveId" clId="{46417284-85FA-4248-B327-1C3F95DCACDF}" dt="2022-05-15T14:32:02.102" v="1864" actId="14100"/>
          <ac:spMkLst>
            <pc:docMk/>
            <pc:sldMk cId="1510398717" sldId="318"/>
            <ac:spMk id="10" creationId="{8068AA45-BD71-5B0A-8A55-6D58BE0EDB50}"/>
          </ac:spMkLst>
        </pc:spChg>
      </pc:sldChg>
      <pc:sldChg chg="addSp modSp add mod">
        <pc:chgData name="이 호진" userId="e7b51f9e24c37788" providerId="LiveId" clId="{46417284-85FA-4248-B327-1C3F95DCACDF}" dt="2022-05-15T14:33:33.578" v="1897" actId="20577"/>
        <pc:sldMkLst>
          <pc:docMk/>
          <pc:sldMk cId="2462308924" sldId="319"/>
        </pc:sldMkLst>
        <pc:spChg chg="add mod">
          <ac:chgData name="이 호진" userId="e7b51f9e24c37788" providerId="LiveId" clId="{46417284-85FA-4248-B327-1C3F95DCACDF}" dt="2022-05-15T14:33:24.899" v="1893" actId="6549"/>
          <ac:spMkLst>
            <pc:docMk/>
            <pc:sldMk cId="2462308924" sldId="319"/>
            <ac:spMk id="6" creationId="{A1562AA8-7D48-B40C-BDFD-70D30A96AD56}"/>
          </ac:spMkLst>
        </pc:spChg>
        <pc:spChg chg="add mod">
          <ac:chgData name="이 호진" userId="e7b51f9e24c37788" providerId="LiveId" clId="{46417284-85FA-4248-B327-1C3F95DCACDF}" dt="2022-05-15T14:33:33.578" v="1897" actId="20577"/>
          <ac:spMkLst>
            <pc:docMk/>
            <pc:sldMk cId="2462308924" sldId="319"/>
            <ac:spMk id="8" creationId="{92E49789-A10B-1945-0443-353AB5B2C202}"/>
          </ac:spMkLst>
        </pc:spChg>
      </pc:sldChg>
      <pc:sldChg chg="addSp modSp add">
        <pc:chgData name="이 호진" userId="e7b51f9e24c37788" providerId="LiveId" clId="{46417284-85FA-4248-B327-1C3F95DCACDF}" dt="2022-05-19T10:00:23.529" v="1903"/>
        <pc:sldMkLst>
          <pc:docMk/>
          <pc:sldMk cId="1067606393" sldId="320"/>
        </pc:sldMkLst>
        <pc:spChg chg="add mod">
          <ac:chgData name="이 호진" userId="e7b51f9e24c37788" providerId="LiveId" clId="{46417284-85FA-4248-B327-1C3F95DCACDF}" dt="2022-05-19T10:00:23.529" v="1903"/>
          <ac:spMkLst>
            <pc:docMk/>
            <pc:sldMk cId="1067606393" sldId="320"/>
            <ac:spMk id="7" creationId="{E44DBE3C-E907-97E3-AF10-07AE1F9ECCC7}"/>
          </ac:spMkLst>
        </pc:spChg>
        <pc:spChg chg="add mod">
          <ac:chgData name="이 호진" userId="e7b51f9e24c37788" providerId="LiveId" clId="{46417284-85FA-4248-B327-1C3F95DCACDF}" dt="2022-05-19T10:00:23.529" v="1903"/>
          <ac:spMkLst>
            <pc:docMk/>
            <pc:sldMk cId="1067606393" sldId="320"/>
            <ac:spMk id="8" creationId="{28C45D98-1924-01B5-74C1-9E67203688ED}"/>
          </ac:spMkLst>
        </pc:spChg>
      </pc:sldChg>
      <pc:sldChg chg="add del">
        <pc:chgData name="이 호진" userId="e7b51f9e24c37788" providerId="LiveId" clId="{46417284-85FA-4248-B327-1C3F95DCACDF}" dt="2022-05-15T14:33:51.967" v="1902" actId="47"/>
        <pc:sldMkLst>
          <pc:docMk/>
          <pc:sldMk cId="2916066096" sldId="321"/>
        </pc:sldMkLst>
      </pc:sldChg>
      <pc:sldChg chg="add del">
        <pc:chgData name="이 호진" userId="e7b51f9e24c37788" providerId="LiveId" clId="{46417284-85FA-4248-B327-1C3F95DCACDF}" dt="2022-05-15T14:33:51.967" v="1902" actId="47"/>
        <pc:sldMkLst>
          <pc:docMk/>
          <pc:sldMk cId="3309267344" sldId="322"/>
        </pc:sldMkLst>
      </pc:sldChg>
      <pc:sldChg chg="add del">
        <pc:chgData name="이 호진" userId="e7b51f9e24c37788" providerId="LiveId" clId="{46417284-85FA-4248-B327-1C3F95DCACDF}" dt="2022-05-15T14:33:51.967" v="1902" actId="47"/>
        <pc:sldMkLst>
          <pc:docMk/>
          <pc:sldMk cId="148225144" sldId="3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C2BE28-449E-E4D3-9524-538476D8A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C2254-7263-4EBD-B567-BC295C4447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99BF8-62DC-4D9E-B2BD-D5E3783303C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7AA14E-E7A3-DAB9-8908-8C18DCE5E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D007A-8062-813D-43F6-4750FAB4AD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EE06E-0257-4ED3-9E26-4ABA2DF84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233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60B75-3FF6-4A06-B443-81ED31880031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73A0A-8CEF-4E0A-B561-562243F38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466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D4F2-5BA7-4FA9-98A5-5C7624F81FE1}" type="datetime1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3392-C7EC-4BA2-AA60-9B4AB63FEB69}" type="datetime1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8CBA-D55C-4192-B91D-806A9C04DB73}" type="datetime1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1E1B-B936-4802-AF66-84644D213FF4}" type="datetime1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1DC2-4595-4544-A5A8-3977E65E71E3}" type="datetime1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3139-F4A2-4978-A299-DDCB36A1F8F5}" type="datetime1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881E-8FB3-4C29-8470-65B3F5E7083B}" type="datetime1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626-2970-4B7E-861E-94BE1B948DEF}" type="datetime1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FFAC-18E1-41AB-8F45-A75B6B65C7DC}" type="datetime1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8AC7-9D29-4BA4-94EB-43A518E622CC}" type="datetime1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90A-5B88-4A52-B74B-9BE1DBC6DE79}" type="datetime1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6B1B-6E07-4863-B79C-77BBB693E668}" type="datetime1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이호진</a:t>
            </a:r>
            <a:r>
              <a:rPr lang="en-US" altLang="ko-KR"/>
              <a:t>(infohojin@naver.com)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tlemadoros.tistory.com/13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roboholic84/220456521276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3523130" y="1223684"/>
            <a:ext cx="4222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아두이노를</a:t>
            </a:r>
            <a:r>
              <a:rPr lang="ko-KR" altLang="en-US" sz="3600" dirty="0"/>
              <a:t> 위한 전기회로 개념잡기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6015AA-1B60-BB66-11B9-5C79D5A81CA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58845D-2923-0667-4357-2631C8D9DA3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DFA16-5EE5-AB6D-B749-4FF9A3AFB87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1D2A35-47C1-9AB1-B3DF-843C71E6D6A7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85472F-5D9A-1F7B-2D1C-9C273058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2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1D5B5-AA68-6D0A-2157-37B1D5BE1820}"/>
              </a:ext>
            </a:extLst>
          </p:cNvPr>
          <p:cNvSpPr txBox="1"/>
          <p:nvPr/>
        </p:nvSpPr>
        <p:spPr>
          <a:xfrm>
            <a:off x="383240" y="821863"/>
            <a:ext cx="8222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effectLst/>
                <a:latin typeface="+mj-ea"/>
                <a:ea typeface="+mj-ea"/>
              </a:rPr>
              <a:t>탄소피막 저항기</a:t>
            </a:r>
            <a:r>
              <a:rPr lang="en-US" altLang="ko-KR" sz="2400" b="0" i="0" dirty="0">
                <a:effectLst/>
                <a:latin typeface="+mj-ea"/>
                <a:ea typeface="+mj-ea"/>
              </a:rPr>
              <a:t>(Carbon Film Resistor)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15BBD-CB89-385B-98EB-8761BA6A1B77}"/>
              </a:ext>
            </a:extLst>
          </p:cNvPr>
          <p:cNvSpPr txBox="1"/>
          <p:nvPr/>
        </p:nvSpPr>
        <p:spPr>
          <a:xfrm>
            <a:off x="463922" y="1476510"/>
            <a:ext cx="8222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가장 널리 사용되는 형태의 저항으로 세라믹 로드에 탄소분말을 피막 형태로 입힌 후 나선형으로 홈을 파서 저항 값을 조절하는 방법으로 만든다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 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이후에 저항의 표면에 절연도장을 입히고 절연 도장의 유무에 따라 비절연형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간이절연형으로 구분하기도 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일반용으로 가격이 싸며 가장 많이 사용되며 고정밀도나 대전력이 아닌 모든 경우에 가장 널리 사용되는 형태의 저항이다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단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전류의 잡음이 크다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FA5087-C78C-24C5-AD7B-9C3578CD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3027319"/>
            <a:ext cx="4358528" cy="15607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93455E-96C3-0AAA-DB11-980C6A66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56" y="3027319"/>
            <a:ext cx="4419120" cy="1476713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31EC697-4CC2-14D5-EDB2-8C84D199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15B34-50E2-2075-22E1-D4A0B8B2DF31}"/>
              </a:ext>
            </a:extLst>
          </p:cNvPr>
          <p:cNvSpPr txBox="1"/>
          <p:nvPr/>
        </p:nvSpPr>
        <p:spPr>
          <a:xfrm>
            <a:off x="262216" y="914631"/>
            <a:ext cx="7449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effectLst/>
                <a:latin typeface="+mj-ea"/>
                <a:ea typeface="+mj-ea"/>
              </a:rPr>
              <a:t>솔리드 저항기</a:t>
            </a:r>
            <a:r>
              <a:rPr lang="en-US" altLang="ko-KR" sz="3600" i="0" dirty="0">
                <a:effectLst/>
                <a:latin typeface="+mj-ea"/>
                <a:ea typeface="+mj-ea"/>
              </a:rPr>
              <a:t>(Solid Resistor)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95A95-FBB5-235D-0FC1-0D532D38A2E9}"/>
              </a:ext>
            </a:extLst>
          </p:cNvPr>
          <p:cNvSpPr txBox="1"/>
          <p:nvPr/>
        </p:nvSpPr>
        <p:spPr>
          <a:xfrm>
            <a:off x="262216" y="1585894"/>
            <a:ext cx="8108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솔리드 또는 몰드 저항기라고 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탄소 분말에 저항 값 조절을 위해 혼합재를 섞고 결합제인 폴리머와 함께 그대로 성형한 형태의 저항이다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한 덩어리의 저항체로 이루어진 저항이기 때문에 정확한 정밀도를 가진 높은 저항을 만들기 어렵지만 소형으로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고내압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고저항의 제품을 만들기가 용이하다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생산 가격이 저렴하고 고주파 특성도 양호하지만 습기에 약하고 온도계수 역시 크다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 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096C9D-8E6A-69E4-BAEC-47CB2DA8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69" y="3071537"/>
            <a:ext cx="4935913" cy="184985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E6F71-91CC-D7F1-816B-4B4816F8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4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A3564-BEE9-2936-534C-01CA0B0A08BB}"/>
              </a:ext>
            </a:extLst>
          </p:cNvPr>
          <p:cNvSpPr txBox="1"/>
          <p:nvPr/>
        </p:nvSpPr>
        <p:spPr>
          <a:xfrm>
            <a:off x="275665" y="786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금속피막 저항기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60B74-8B6A-832E-0481-8D87B361169E}"/>
              </a:ext>
            </a:extLst>
          </p:cNvPr>
          <p:cNvSpPr txBox="1"/>
          <p:nvPr/>
        </p:nvSpPr>
        <p:spPr>
          <a:xfrm>
            <a:off x="275664" y="1540328"/>
            <a:ext cx="8411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정밀한 저항이 필요한 경우에 가장 많이 사용되는 저항기로 특히 고주파 특성이 좋으므로 디지털 회로에 널리 사용된다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온도 특성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전류 잡음 등의 많은 장점을 가지고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  </a:t>
            </a:r>
            <a:endParaRPr lang="ko-KR" altLang="en-US" sz="12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탄소피막저항에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비하여 온도에 따른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저항값이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변화가 적고 잡음에 강하다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 때문에 정밀한 저항이 필요하거나 우수한 고주파 특성이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욕구되는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경우에 많이 사용된다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1A0FFC-9F66-75C5-B53F-05851804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7" y="2482725"/>
            <a:ext cx="7476566" cy="208185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97482-FE98-13F0-336C-A5C83718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C66B4-031E-9ABB-6604-86EB91CC8672}"/>
              </a:ext>
            </a:extLst>
          </p:cNvPr>
          <p:cNvSpPr txBox="1"/>
          <p:nvPr/>
        </p:nvSpPr>
        <p:spPr>
          <a:xfrm>
            <a:off x="356347" y="847396"/>
            <a:ext cx="5513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산화 금속피막 저항기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B898D-3A7D-49A5-1F57-EFE0C1BDCB87}"/>
              </a:ext>
            </a:extLst>
          </p:cNvPr>
          <p:cNvSpPr txBox="1"/>
          <p:nvPr/>
        </p:nvSpPr>
        <p:spPr>
          <a:xfrm>
            <a:off x="463922" y="1477869"/>
            <a:ext cx="8491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사기 또는 유리 몸체에 금속류를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산화시킨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 산화금속을 입힌 것으로 메탈저항과 비슷하지만 잡음 특성이 금속 피막 저항에 비해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좋치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안항서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 금속 피막 저항의 저급용으로 사용된다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열에 강한 특성을 가지고 있어서 전원회로와 같은 전류가 많이 흐르는 전원부에 많이 사용된다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445C7C-69DD-FADC-B496-37B65362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1" y="2252102"/>
            <a:ext cx="7772400" cy="25622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0A2DB-BB49-DB93-DD9B-7953F5C3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41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87DF1-127A-A347-7995-D162FB15E92B}"/>
              </a:ext>
            </a:extLst>
          </p:cNvPr>
          <p:cNvSpPr txBox="1"/>
          <p:nvPr/>
        </p:nvSpPr>
        <p:spPr>
          <a:xfrm>
            <a:off x="510987" y="842033"/>
            <a:ext cx="8249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effectLst/>
                <a:latin typeface="+mj-ea"/>
                <a:ea typeface="+mj-ea"/>
              </a:rPr>
              <a:t>메탈 </a:t>
            </a:r>
            <a:r>
              <a:rPr lang="ko-KR" altLang="en-US" sz="3600" b="0" i="0" dirty="0" err="1">
                <a:effectLst/>
                <a:latin typeface="+mj-ea"/>
                <a:ea typeface="+mj-ea"/>
              </a:rPr>
              <a:t>글래즈</a:t>
            </a:r>
            <a:r>
              <a:rPr lang="ko-KR" altLang="en-US" sz="3600" b="0" i="0" dirty="0">
                <a:effectLst/>
                <a:latin typeface="+mj-ea"/>
                <a:ea typeface="+mj-ea"/>
              </a:rPr>
              <a:t> 저항기</a:t>
            </a:r>
            <a:r>
              <a:rPr lang="en-US" altLang="ko-KR" sz="2800" b="0" i="0" dirty="0">
                <a:effectLst/>
                <a:latin typeface="+mj-ea"/>
                <a:ea typeface="+mj-ea"/>
              </a:rPr>
              <a:t>(Metal Glaze </a:t>
            </a:r>
            <a:r>
              <a:rPr lang="en-US" altLang="ko-KR" sz="2800" b="0" i="0" dirty="0" err="1">
                <a:effectLst/>
                <a:latin typeface="+mj-ea"/>
                <a:ea typeface="+mj-ea"/>
              </a:rPr>
              <a:t>Resistro</a:t>
            </a:r>
            <a:r>
              <a:rPr lang="en-US" altLang="ko-KR" sz="2800" b="0" i="0" dirty="0">
                <a:effectLst/>
                <a:latin typeface="+mj-ea"/>
                <a:ea typeface="+mj-ea"/>
              </a:rPr>
              <a:t>)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E1DB9-928A-4794-6DE7-8D3FB1D5C8C6}"/>
              </a:ext>
            </a:extLst>
          </p:cNvPr>
          <p:cNvSpPr txBox="1"/>
          <p:nvPr/>
        </p:nvSpPr>
        <p:spPr>
          <a:xfrm>
            <a:off x="571498" y="1561347"/>
            <a:ext cx="7637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금속 분말과 유리 분말의 혼합물로 저항막을 만드는 저항기로 우수한 내습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내열성을 갖는다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고가의 저항기로 고온이나 습도가 높은 환경에서 사용되는 기기에 주로 사용된다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A43AD-56E0-A473-A860-D55A81C30C86}"/>
              </a:ext>
            </a:extLst>
          </p:cNvPr>
          <p:cNvSpPr txBox="1"/>
          <p:nvPr/>
        </p:nvSpPr>
        <p:spPr>
          <a:xfrm>
            <a:off x="537881" y="2717539"/>
            <a:ext cx="806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 err="1">
                <a:effectLst/>
                <a:latin typeface="+mj-ea"/>
                <a:ea typeface="+mj-ea"/>
              </a:rPr>
              <a:t>휴즈형</a:t>
            </a:r>
            <a:r>
              <a:rPr lang="ko-KR" altLang="en-US" sz="3600" i="0" dirty="0">
                <a:effectLst/>
                <a:latin typeface="+mj-ea"/>
                <a:ea typeface="+mj-ea"/>
              </a:rPr>
              <a:t> 저항기</a:t>
            </a:r>
            <a:r>
              <a:rPr lang="en-US" altLang="ko-KR" sz="3600" i="0" dirty="0">
                <a:effectLst/>
                <a:latin typeface="+mj-ea"/>
                <a:ea typeface="+mj-ea"/>
              </a:rPr>
              <a:t>(Fusible Resistor)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1F34A-5870-8245-BF39-0C76117B57B4}"/>
              </a:ext>
            </a:extLst>
          </p:cNvPr>
          <p:cNvSpPr txBox="1"/>
          <p:nvPr/>
        </p:nvSpPr>
        <p:spPr>
          <a:xfrm>
            <a:off x="571497" y="3479302"/>
            <a:ext cx="7637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저항기의 특수한 형태의 하나로 일정한 수준 이상의 전류가 흐를 때 흐름을 차단하도록 만든 저항기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특정 조건에서 전류의 흐름을 차단하도록 만든 저항이다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231B5-0E7C-78F6-D7EB-1A8F51D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8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05D8B-838D-B045-410C-6E72216E646F}"/>
              </a:ext>
            </a:extLst>
          </p:cNvPr>
          <p:cNvSpPr txBox="1"/>
          <p:nvPr/>
        </p:nvSpPr>
        <p:spPr>
          <a:xfrm>
            <a:off x="188259" y="821983"/>
            <a:ext cx="8343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effectLst/>
                <a:latin typeface="+mj-ea"/>
                <a:ea typeface="+mj-ea"/>
              </a:rPr>
              <a:t>권선형 저항기</a:t>
            </a:r>
            <a:r>
              <a:rPr lang="en-US" altLang="ko-KR" sz="3600" i="0" dirty="0">
                <a:effectLst/>
                <a:latin typeface="+mj-ea"/>
                <a:ea typeface="+mj-ea"/>
              </a:rPr>
              <a:t>(Wire Wound Resistor)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DBBAA-DFB2-D260-E218-2CEFB82BF2B3}"/>
              </a:ext>
            </a:extLst>
          </p:cNvPr>
          <p:cNvSpPr txBox="1"/>
          <p:nvPr/>
        </p:nvSpPr>
        <p:spPr>
          <a:xfrm>
            <a:off x="255494" y="1556087"/>
            <a:ext cx="8343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금속 미세한 선을 세라믹 로드와 같은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권심에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 감아서 일정한 저항 값을 갖도록 만든 저항기이다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선의 길이를 조정함으로써 정밀한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저항값을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 얻을 수 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 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전력용과 정밀용이 있는데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주로 굵은 선을 사용하여 대전력용의 저항기로 사용되며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선을 절연체에 코일 형태로 감아 붙이기 때문에 주파수가 높은 회로에서는 사용 할 수 없다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정밀한 저항 값을 갖는 저항을 만들기 용이하고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고온과 습도에도 우수한 특성을 갖는 저항기를 만들 수 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안전성이 좋은 정밀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저항이여서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주로 계측기 등에 많이 사용된다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60D759-72FF-B4FD-AF5B-BD5CA8E6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00" y="2782092"/>
            <a:ext cx="4314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D9D106-A6E4-583C-B6B0-C9DCFA65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42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FC5AE-DE3D-48F2-5B1C-CB598FD80DBC}"/>
              </a:ext>
            </a:extLst>
          </p:cNvPr>
          <p:cNvSpPr txBox="1"/>
          <p:nvPr/>
        </p:nvSpPr>
        <p:spPr>
          <a:xfrm>
            <a:off x="194982" y="864897"/>
            <a:ext cx="8236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effectLst/>
                <a:latin typeface="+mj-ea"/>
                <a:ea typeface="+mj-ea"/>
              </a:rPr>
              <a:t>권선형 </a:t>
            </a:r>
            <a:r>
              <a:rPr lang="ko-KR" altLang="en-US" sz="3600" i="0" dirty="0" err="1">
                <a:effectLst/>
                <a:latin typeface="+mj-ea"/>
                <a:ea typeface="+mj-ea"/>
              </a:rPr>
              <a:t>무유도</a:t>
            </a:r>
            <a:r>
              <a:rPr lang="ko-KR" altLang="en-US" sz="3600" i="0" dirty="0">
                <a:effectLst/>
                <a:latin typeface="+mj-ea"/>
                <a:ea typeface="+mj-ea"/>
              </a:rPr>
              <a:t> 저항기</a:t>
            </a:r>
            <a:r>
              <a:rPr lang="en-US" altLang="ko-KR" sz="1600" i="0" dirty="0">
                <a:effectLst/>
                <a:latin typeface="+mj-ea"/>
                <a:ea typeface="+mj-ea"/>
              </a:rPr>
              <a:t>(Non Inductive Wire Wound Resistor)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A4D74-4F1A-02F2-1955-ADF2445D95A0}"/>
              </a:ext>
            </a:extLst>
          </p:cNvPr>
          <p:cNvSpPr txBox="1"/>
          <p:nvPr/>
        </p:nvSpPr>
        <p:spPr>
          <a:xfrm>
            <a:off x="349624" y="1582981"/>
            <a:ext cx="8007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+mj-ea"/>
                <a:ea typeface="+mj-ea"/>
              </a:rPr>
              <a:t>권선형 저항기는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권심에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저항선을 코일처럼 감아서 만들기 때문에 코일에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으ㅟ한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유도 성분이 발생한다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이 유도 성분은 저항과 결합하여 고주파대에 필터로 작용하거나 하여 전달되는 신호에 악영향을 미칠 수 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따라서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중요한 신호를 전달하는 경로에는 유도성분을 제거한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무유도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저항기를 사용한다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타소피막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저항기나 금속필름 저항기는 유도 성분이 있더라도 아주 미미하므로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뮤유도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저항기를 따로 분류하지 않는다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권선형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무유도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저항기에서는 코일 형태의 저항선에 의한 유도 성분이 서로 상쇄되도록 감는 방향을 구분해서 감는 방법으로 유도성분을 제거한다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014F358-1C5D-8567-24DF-D002C54B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393" y="2719076"/>
            <a:ext cx="3186955" cy="233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AEB9A8-C3B2-3D93-604D-410B6B23FC86}"/>
              </a:ext>
            </a:extLst>
          </p:cNvPr>
          <p:cNvSpPr txBox="1"/>
          <p:nvPr/>
        </p:nvSpPr>
        <p:spPr>
          <a:xfrm>
            <a:off x="349624" y="292246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effectLst/>
                <a:latin typeface="+mj-ea"/>
                <a:ea typeface="+mj-ea"/>
              </a:rPr>
              <a:t>메탈클래드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저항기는 방열성을 보다 높이기 위하여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방열핀을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갖춘 금속 케이스에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몰딩한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저항기이다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메탈클래드의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금속 케이스에는 주로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알루미늄등이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사용된다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10DED5-849D-73FF-B505-3919CA28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72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B8D02-E787-7A42-8761-EE40418E038E}"/>
              </a:ext>
            </a:extLst>
          </p:cNvPr>
          <p:cNvSpPr txBox="1"/>
          <p:nvPr/>
        </p:nvSpPr>
        <p:spPr>
          <a:xfrm>
            <a:off x="332814" y="681182"/>
            <a:ext cx="8209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 err="1">
                <a:effectLst/>
                <a:latin typeface="+mj-ea"/>
                <a:ea typeface="+mj-ea"/>
              </a:rPr>
              <a:t>후막칩</a:t>
            </a:r>
            <a:r>
              <a:rPr lang="ko-KR" altLang="en-US" sz="3600" i="0" dirty="0">
                <a:effectLst/>
                <a:latin typeface="+mj-ea"/>
                <a:ea typeface="+mj-ea"/>
              </a:rPr>
              <a:t> 저항기</a:t>
            </a:r>
            <a:r>
              <a:rPr lang="en-US" altLang="ko-KR" sz="3600" i="0" dirty="0">
                <a:effectLst/>
                <a:latin typeface="+mj-ea"/>
                <a:ea typeface="+mj-ea"/>
              </a:rPr>
              <a:t>(Thick Film Resistor)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C2E2A-0508-AD23-BF12-0773C6F6B661}"/>
              </a:ext>
            </a:extLst>
          </p:cNvPr>
          <p:cNvSpPr txBox="1"/>
          <p:nvPr/>
        </p:nvSpPr>
        <p:spPr>
          <a:xfrm>
            <a:off x="282388" y="1327513"/>
            <a:ext cx="8693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dirty="0"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칩형태의 저항기로 세라믹 기판 위에 저항체를 후막 형태로 얹어서 제조하며 지속적으로 소형화가 이루어지고 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소형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박형으로 고밀도 실장이 가능하며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고주파 특성이 우수하여 핸드폰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컴퓨터등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첨단기기에 사용된다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전격전력이 작아서 신호를 전달하는 디지털 회로에서만 사용한다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B69B388-5DB4-4C2D-FADF-124D38629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0" y="2621561"/>
            <a:ext cx="7079878" cy="205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F7C2F-D4A8-B94C-7981-9A7776EA6CE3}"/>
              </a:ext>
            </a:extLst>
          </p:cNvPr>
          <p:cNvSpPr txBox="1"/>
          <p:nvPr/>
        </p:nvSpPr>
        <p:spPr>
          <a:xfrm>
            <a:off x="383240" y="2066870"/>
            <a:ext cx="8108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+mj-ea"/>
                <a:ea typeface="+mj-ea"/>
              </a:rPr>
              <a:t>회로가 점점 소형화되고 부품의 대부분이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SMT(Surface Mount Technology)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공법에 의해 장착되면서 개발된 형태의 저항기이다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18F6EF-6E67-EDFD-97F6-D9F56C9B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53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70228-801A-CB0C-47F4-C40C0C4F2532}"/>
              </a:ext>
            </a:extLst>
          </p:cNvPr>
          <p:cNvSpPr txBox="1"/>
          <p:nvPr/>
        </p:nvSpPr>
        <p:spPr>
          <a:xfrm>
            <a:off x="329453" y="874290"/>
            <a:ext cx="7832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박막형 저항기</a:t>
            </a:r>
            <a:r>
              <a:rPr lang="en-US" altLang="ko-KR" sz="36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(Thin Film resistor)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D68F2-7F81-6C82-CCE7-82B6FE4A5CE6}"/>
              </a:ext>
            </a:extLst>
          </p:cNvPr>
          <p:cNvSpPr txBox="1"/>
          <p:nvPr/>
        </p:nvSpPr>
        <p:spPr>
          <a:xfrm>
            <a:off x="329453" y="1580927"/>
            <a:ext cx="8135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박막형 칩 저항기는 후막형 칩 저항기와 거의 같은 모양을 가지고 있지만 저항체 막의 두께가 훨씬 얇고 저항체 금속으로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Ni-Cr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계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R" sz="12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TiN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R" sz="12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TaN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등이 주로 사용된다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박막형 칩 저항기는 후막형 칩 저항기보다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저항값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 허용치와 저항 온도계수 특성이 정밀하고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전류 노이즈 특성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고주파 특성이 우수하여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정밀기기등에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 주로 사용된다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CA440-488A-F665-3DD3-B017670B81C3}"/>
              </a:ext>
            </a:extLst>
          </p:cNvPr>
          <p:cNvSpPr txBox="1"/>
          <p:nvPr/>
        </p:nvSpPr>
        <p:spPr>
          <a:xfrm>
            <a:off x="329453" y="2731577"/>
            <a:ext cx="794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effectLst/>
                <a:latin typeface="+mj-ea"/>
                <a:ea typeface="+mj-ea"/>
              </a:rPr>
              <a:t>박막형 칩 저항기</a:t>
            </a:r>
            <a:r>
              <a:rPr lang="en-US" altLang="ko-KR" sz="2400" b="0" i="0" dirty="0">
                <a:effectLst/>
                <a:latin typeface="+mj-ea"/>
                <a:ea typeface="+mj-ea"/>
              </a:rPr>
              <a:t>(Thin Film Chip Resistor)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E77404-B1FE-863B-16ED-BA70F85D55EE}"/>
              </a:ext>
            </a:extLst>
          </p:cNvPr>
          <p:cNvSpPr txBox="1"/>
          <p:nvPr/>
        </p:nvSpPr>
        <p:spPr>
          <a:xfrm>
            <a:off x="329453" y="3438213"/>
            <a:ext cx="7328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박막형 칩 저항기는 후막형 칩 저항기와 거의 같은 모양을 가지고 있지만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저항체 막의 두께가 훨씬 얇고 저항체 금속으로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Ni-Cr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TiN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TaN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등이 주로 사용된다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박막형 칩 저항기는 후막저항기보다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저항값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허용치와 저항온도 계수 특성이 정밀하고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전류 노이즈 특성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고주파특성이 우수하여 정밀기기 등에 주로 사용된다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7BA6D7C-F36B-9C79-3B04-2695CFE1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21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C6E58-C391-7575-5F5A-AFBCE2473779}"/>
              </a:ext>
            </a:extLst>
          </p:cNvPr>
          <p:cNvSpPr txBox="1"/>
          <p:nvPr/>
        </p:nvSpPr>
        <p:spPr>
          <a:xfrm>
            <a:off x="463921" y="943197"/>
            <a:ext cx="7893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어레이 저항기</a:t>
            </a:r>
            <a:r>
              <a:rPr lang="en-US" altLang="ko-KR" sz="36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(Array Resistor)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0FECF-7BAF-580C-9AA6-409CF42EB327}"/>
              </a:ext>
            </a:extLst>
          </p:cNvPr>
          <p:cNvSpPr txBox="1"/>
          <p:nvPr/>
        </p:nvSpPr>
        <p:spPr>
          <a:xfrm>
            <a:off x="463921" y="1616420"/>
            <a:ext cx="7893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어레이 저항은 저항 값을 가진 여러 개의  저항을 묶어 일체형으로 만든 것으로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디지털 회로에서 주로 사용되며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LED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전류를 제어하는 경우에도 사용된다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어레이 저항은 회로의 실장 공간이 줄어들어 편리하다는 장점이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 SIP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타입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DIP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타입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SMD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타입 이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A97487-426F-B7C1-392B-F1B14B6A1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36" y="2789380"/>
            <a:ext cx="36480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942E37-F75D-0336-C42C-F27E169C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0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DEBD17-D8A2-4458-BB42-5E68419C4058}"/>
              </a:ext>
            </a:extLst>
          </p:cNvPr>
          <p:cNvSpPr txBox="1"/>
          <p:nvPr/>
        </p:nvSpPr>
        <p:spPr>
          <a:xfrm>
            <a:off x="470647" y="927847"/>
            <a:ext cx="14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저항</a:t>
            </a:r>
          </a:p>
        </p:txBody>
      </p:sp>
      <p:pic>
        <p:nvPicPr>
          <p:cNvPr id="10" name="Picture 2" descr="저항(Resistance)">
            <a:extLst>
              <a:ext uri="{FF2B5EF4-FFF2-40B4-BE49-F238E27FC236}">
                <a16:creationId xmlns:a16="http://schemas.microsoft.com/office/drawing/2014/main" id="{8336A182-282F-9C80-38DD-F130A0C0B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2" y="1956314"/>
            <a:ext cx="4013948" cy="208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8D21AD-6A64-AC07-D622-FC79F6D8C4B8}"/>
              </a:ext>
            </a:extLst>
          </p:cNvPr>
          <p:cNvSpPr txBox="1"/>
          <p:nvPr/>
        </p:nvSpPr>
        <p:spPr>
          <a:xfrm>
            <a:off x="366432" y="4285873"/>
            <a:ext cx="2921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https://littlemadoros.tistory.com/132</a:t>
            </a:r>
            <a:r>
              <a:rPr lang="ko-KR" altLang="en-US" sz="1200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583075-BEBC-EB1A-51C7-063DE2352B7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6FE03B-1212-43E5-065A-01D1A50AF68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0B0D8-A6D3-9763-3070-B199478F743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8EF5F-F675-F222-E066-E624C8AEB7CB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C098D-2760-922B-DC10-8B85AC33BE49}"/>
              </a:ext>
            </a:extLst>
          </p:cNvPr>
          <p:cNvSpPr txBox="1"/>
          <p:nvPr/>
        </p:nvSpPr>
        <p:spPr>
          <a:xfrm>
            <a:off x="1922929" y="780621"/>
            <a:ext cx="6750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전기저항은 도체에서 전류의 흐름을 방해하는 정도를 나타내는 </a:t>
            </a:r>
            <a:r>
              <a:rPr lang="ko-KR" altLang="en-US" sz="1400" b="0" i="0" dirty="0" err="1">
                <a:solidFill>
                  <a:srgbClr val="4D5156"/>
                </a:solidFill>
                <a:effectLst/>
                <a:latin typeface="Apple SD Gothic Neo"/>
              </a:rPr>
              <a:t>물리량이다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DB13D0-9B44-0488-8CC9-04D84B9AAD21}"/>
              </a:ext>
            </a:extLst>
          </p:cNvPr>
          <p:cNvSpPr txBox="1"/>
          <p:nvPr/>
        </p:nvSpPr>
        <p:spPr>
          <a:xfrm>
            <a:off x="5056094" y="1809088"/>
            <a:ext cx="34021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ko-KR" altLang="en-US" sz="1400" b="0" i="0" dirty="0">
                <a:effectLst/>
                <a:latin typeface="Spoqa Han Sans"/>
              </a:rPr>
              <a:t>저항은 전기회로 안에서 전기의 흐름을 제한하여 회로 안에서의 전류</a:t>
            </a:r>
            <a:r>
              <a:rPr lang="en-US" altLang="ko-KR" sz="1400" b="0" i="0" dirty="0">
                <a:effectLst/>
                <a:latin typeface="Spoqa Han Sans"/>
              </a:rPr>
              <a:t>(</a:t>
            </a:r>
            <a:r>
              <a:rPr lang="ko-KR" altLang="en-US" sz="1400" b="0" i="0" dirty="0">
                <a:effectLst/>
                <a:latin typeface="Spoqa Han Sans"/>
              </a:rPr>
              <a:t>또는 전압</a:t>
            </a:r>
            <a:r>
              <a:rPr lang="en-US" altLang="ko-KR" sz="1400" b="0" i="0" dirty="0">
                <a:effectLst/>
                <a:latin typeface="Spoqa Han Sans"/>
              </a:rPr>
              <a:t>)</a:t>
            </a:r>
            <a:r>
              <a:rPr lang="ko-KR" altLang="en-US" sz="1400" b="0" i="0" dirty="0">
                <a:effectLst/>
                <a:latin typeface="Spoqa Han Sans"/>
              </a:rPr>
              <a:t>의 크기를 바꾸는 역할을 한다</a:t>
            </a:r>
            <a:r>
              <a:rPr lang="en-US" altLang="ko-KR" sz="1400" b="0" i="0" dirty="0">
                <a:effectLst/>
                <a:latin typeface="Spoqa Han Sans"/>
              </a:rPr>
              <a:t>.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422D9E-C534-FC94-6CDE-5E39AD24F5A9}"/>
              </a:ext>
            </a:extLst>
          </p:cNvPr>
          <p:cNvSpPr txBox="1"/>
          <p:nvPr/>
        </p:nvSpPr>
        <p:spPr>
          <a:xfrm>
            <a:off x="5056094" y="2829503"/>
            <a:ext cx="38929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국제단위계 단위는 옴이고 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\Omega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로 나타낸다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전기 회로 이론에서는 간단히 줄여 저항이라고 부른다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A932CC9-8643-AEE2-1606-DCE018916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648" y="4285873"/>
            <a:ext cx="5724244" cy="64317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7EE48-8D66-E409-6FB2-5FB9630F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5C98F-3840-CD3E-C2EF-5D3761FFD55D}"/>
              </a:ext>
            </a:extLst>
          </p:cNvPr>
          <p:cNvSpPr txBox="1"/>
          <p:nvPr/>
        </p:nvSpPr>
        <p:spPr>
          <a:xfrm>
            <a:off x="453836" y="834180"/>
            <a:ext cx="3344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가변저항기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084C0-CC81-5A76-8F90-F552E98D404E}"/>
              </a:ext>
            </a:extLst>
          </p:cNvPr>
          <p:cNvSpPr txBox="1"/>
          <p:nvPr/>
        </p:nvSpPr>
        <p:spPr>
          <a:xfrm>
            <a:off x="3254189" y="89573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가변 저항기는 저항 값을 바꿀 수 있는 형태의 저항의 총칭이다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80B48D3-E0AF-687E-F488-547C0965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935500"/>
            <a:ext cx="2114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C09213-09C0-DD4F-86D5-F3D177C5BA54}"/>
              </a:ext>
            </a:extLst>
          </p:cNvPr>
          <p:cNvSpPr txBox="1"/>
          <p:nvPr/>
        </p:nvSpPr>
        <p:spPr>
          <a:xfrm>
            <a:off x="3254189" y="2012713"/>
            <a:ext cx="52325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가변저항기의 종류에는 사용하는 저항체의 종류에 따라 탄소피막형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서미트형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권선형 가변저항기가 있으며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이밖에도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여러가지 신소재를 이용한 제품들이 개발되고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또한 형태에 따라서는 일반적인 가변저항기와 </a:t>
            </a:r>
            <a:r>
              <a:rPr lang="ko-KR" altLang="en-US" sz="14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반고정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 저항기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정밀형 가변저항기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, IC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형 가변저항기 등이 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1F65-6019-E43C-95BC-A1040BFF33EA}"/>
              </a:ext>
            </a:extLst>
          </p:cNvPr>
          <p:cNvSpPr txBox="1"/>
          <p:nvPr/>
        </p:nvSpPr>
        <p:spPr>
          <a:xfrm>
            <a:off x="598393" y="4135039"/>
            <a:ext cx="7617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+mj-ea"/>
                <a:ea typeface="+mj-ea"/>
              </a:rPr>
              <a:t>볼륨이라고 부르는 단어는 신호의 양을 조절한다는 의미이지만 일반적으로 손잡이를 돌려 저항 값을 가감하는 가변저항을 의미한다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영문표기로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Potentiometer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라는 단어를 많이 사용하지만 우리말로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포텐셔메타라고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말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할때보다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정밀한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Precision Potentiometer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를 주로 가리킨다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DD47219-C5D1-F162-1B0B-BE4C8DA4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6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8443D-EC45-E508-3D8C-791410956134}"/>
              </a:ext>
            </a:extLst>
          </p:cNvPr>
          <p:cNvSpPr txBox="1"/>
          <p:nvPr/>
        </p:nvSpPr>
        <p:spPr>
          <a:xfrm>
            <a:off x="463921" y="1532666"/>
            <a:ext cx="80951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가장 일반적인 형태의 가변저항기로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베이클라이트와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같은 절연기판 소재에 탄소 피막을 입혀 저항 값을 조절하고 저항기의 한쪽 전극을 탄소피막 위를 이동시켜 저항 값을 조절한다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가격이 저렴하며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성능이 안정되어 있다는 장점이 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저항온도계수가 크다는 단점이 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오디오용 볼륨이나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Balancer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등이 있으며 흔히 볼륨이라고 할 때는 탄소피막형 회전축 가변저항을 의미한다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24EECE-8E09-B523-6518-6C7E1D0B3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7" y="2994741"/>
            <a:ext cx="7610475" cy="1000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98AE17-AAA8-2D8D-EA9E-D1CC91DF28EF}"/>
              </a:ext>
            </a:extLst>
          </p:cNvPr>
          <p:cNvSpPr txBox="1"/>
          <p:nvPr/>
        </p:nvSpPr>
        <p:spPr>
          <a:xfrm>
            <a:off x="463921" y="707772"/>
            <a:ext cx="6064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effectLst/>
                <a:latin typeface="+mj-ea"/>
                <a:ea typeface="+mj-ea"/>
              </a:rPr>
              <a:t>탄소피막형 가변 저항기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00EB5-DDAA-E18F-08D1-6F4BC403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91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E2E61-E8A5-5A50-DC10-D311F1FDE9AE}"/>
              </a:ext>
            </a:extLst>
          </p:cNvPr>
          <p:cNvSpPr txBox="1"/>
          <p:nvPr/>
        </p:nvSpPr>
        <p:spPr>
          <a:xfrm>
            <a:off x="430306" y="1626254"/>
            <a:ext cx="8108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세라믹을 절연체로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cermet(ceramic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와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metal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을 혼합한 저항체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)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저항체를 이용한 정밀 가변 저항이다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cermet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은 탄소피막에 비하여 내구성이 강하고 정밀한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저항값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조절이 가능하다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또한 온도계수가 낮고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내습성이 우수하지만 가격이 높아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아날로그 회로의 바이어스 조정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레벨 미조정 회로와 같이 세밀한 조정이 필요한 곳에 사용한다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5E2D8C-76DE-8BD8-82B7-8CC4A6670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44" y="2870916"/>
            <a:ext cx="7581900" cy="1228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377580-E064-BA3D-D170-7DBDC1BF6F08}"/>
              </a:ext>
            </a:extLst>
          </p:cNvPr>
          <p:cNvSpPr txBox="1"/>
          <p:nvPr/>
        </p:nvSpPr>
        <p:spPr>
          <a:xfrm>
            <a:off x="349623" y="829713"/>
            <a:ext cx="6118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서미트형</a:t>
            </a:r>
            <a:r>
              <a:rPr lang="ko-KR" altLang="en-US" sz="3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가변 저항기</a:t>
            </a:r>
            <a:endParaRPr lang="ko-KR" altLang="en-US" sz="360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2BF6E-D185-5FBE-11E4-2E72FDCF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15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BDDFD-4DAC-8B94-6B3F-B2AC4083666B}"/>
              </a:ext>
            </a:extLst>
          </p:cNvPr>
          <p:cNvSpPr txBox="1"/>
          <p:nvPr/>
        </p:nvSpPr>
        <p:spPr>
          <a:xfrm>
            <a:off x="463922" y="1740753"/>
            <a:ext cx="83640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권선형 고정 저항기와 마찬가지로 절연체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권심에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저항선을 감아 만든다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br>
              <a:rPr lang="ko-KR" altLang="en-US" sz="1200" b="0" i="0" dirty="0">
                <a:effectLst/>
                <a:latin typeface="+mj-ea"/>
                <a:ea typeface="+mj-ea"/>
              </a:rPr>
            </a:br>
            <a:r>
              <a:rPr lang="ko-KR" altLang="en-US" sz="1200" b="0" i="0" dirty="0" err="1">
                <a:effectLst/>
                <a:latin typeface="+mj-ea"/>
                <a:ea typeface="+mj-ea"/>
              </a:rPr>
              <a:t>권선형이므로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대전력형을 만들기가 용이하기 때문에 주로 전류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전력 조절용 가변저항부에 많이 사용하지만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크기가 크고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높은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저항값을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얻기가 어렵다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 </a:t>
            </a:r>
            <a:br>
              <a:rPr lang="ko-KR" altLang="en-US" sz="1200" b="0" i="0" dirty="0">
                <a:effectLst/>
                <a:latin typeface="+mj-ea"/>
                <a:ea typeface="+mj-ea"/>
              </a:rPr>
            </a:br>
            <a:r>
              <a:rPr lang="ko-KR" altLang="en-US" sz="1200" b="0" i="0" dirty="0">
                <a:effectLst/>
                <a:latin typeface="+mj-ea"/>
                <a:ea typeface="+mj-ea"/>
              </a:rPr>
              <a:t>또한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유도성분이 발생하기 쉬워 고주파 회로에는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적합화지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않다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3ADEBC-A871-3A9C-1D34-4EAB0E6A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7" y="2854978"/>
            <a:ext cx="7629525" cy="1571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370405-E5F1-303D-1C50-8F008E32F2BA}"/>
              </a:ext>
            </a:extLst>
          </p:cNvPr>
          <p:cNvSpPr txBox="1"/>
          <p:nvPr/>
        </p:nvSpPr>
        <p:spPr>
          <a:xfrm>
            <a:off x="463922" y="8111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effectLst/>
                <a:latin typeface="+mj-ea"/>
                <a:ea typeface="+mj-ea"/>
              </a:rPr>
              <a:t>권선형 가변 저항기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BFCC2-DC89-A489-7597-F4EFF148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03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75176-C94B-DBB0-4F76-11438AD670E5}"/>
              </a:ext>
            </a:extLst>
          </p:cNvPr>
          <p:cNvSpPr txBox="1"/>
          <p:nvPr/>
        </p:nvSpPr>
        <p:spPr>
          <a:xfrm>
            <a:off x="332815" y="1556087"/>
            <a:ext cx="84783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 err="1">
                <a:effectLst/>
                <a:latin typeface="+mj-ea"/>
                <a:ea typeface="+mj-ea"/>
              </a:rPr>
              <a:t>불륨형이라는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단어는 오디오의 볼륨에 주로 사용된다는 의미에서 나온 말이다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국내에서는 기기의 외부에 손잡이를 두고 항상 조절 가능한 형태의 가변 저항을 볼륨이라는 단어로 사용한다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그러나 해외에서는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Volume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이라는 단어 대신에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Potentiometer or Attenuator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라고 부르기도 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볼륨형 가변 저항은 대부분 탄소피막 저항체를 사용하며 용도에 따라 밀폐형과 개방형이 있고 회전축을 중심으로 전극이 움직이는 형태가 가장 많이 사용된다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좌우로 전극이 움직이는 경우에는 슬라이드 가변 저항이라고 부른다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21BBD25-B7F4-9A8D-5D91-5B14BB65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14" y="3133726"/>
            <a:ext cx="19621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DAF227-86F2-6F27-EF7B-51103FF49BD3}"/>
              </a:ext>
            </a:extLst>
          </p:cNvPr>
          <p:cNvSpPr txBox="1"/>
          <p:nvPr/>
        </p:nvSpPr>
        <p:spPr>
          <a:xfrm>
            <a:off x="332815" y="78049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볼륨형 가변 저항기</a:t>
            </a:r>
            <a:endParaRPr lang="ko-KR" altLang="en-US" sz="360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0A86DE-8770-8CD6-E98E-E5A885CD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1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F2C45-CE19-76CC-ADA6-DF5F36321B3F}"/>
              </a:ext>
            </a:extLst>
          </p:cNvPr>
          <p:cNvSpPr txBox="1"/>
          <p:nvPr/>
        </p:nvSpPr>
        <p:spPr>
          <a:xfrm>
            <a:off x="356347" y="1590923"/>
            <a:ext cx="8269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반고정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 저항은 볼륨형 저항과 달리 대부분 회로 기판에 직접 장착되며 회로의 동작점을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미세조정할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 때 사용한다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케이스 외부로 노출되는 손잡이가 없는 대신 일자 혹은 십자 드라이버로 조절하도록 되어 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+mj-ea"/>
                <a:ea typeface="+mj-ea"/>
              </a:rPr>
              <a:t>반고정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 가변저항은 영문으로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Trimmer Potentiometer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라고 부른다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60C7FD0-3576-5D00-8F8D-5BD8F74B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22" y="2752392"/>
            <a:ext cx="19145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EB869C-1A17-FC7F-80A4-F5A8A649917B}"/>
              </a:ext>
            </a:extLst>
          </p:cNvPr>
          <p:cNvSpPr txBox="1"/>
          <p:nvPr/>
        </p:nvSpPr>
        <p:spPr>
          <a:xfrm>
            <a:off x="356347" y="73375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반고정</a:t>
            </a:r>
            <a:r>
              <a:rPr lang="ko-KR" altLang="en-US" sz="3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가변 저항기</a:t>
            </a:r>
            <a:endParaRPr lang="ko-KR" altLang="en-US" sz="360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0983AC-BD41-5F56-AC33-CF05043E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15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FCCE3-C9C0-DDC3-B1FE-B99A1DC9588A}"/>
              </a:ext>
            </a:extLst>
          </p:cNvPr>
          <p:cNvSpPr txBox="1"/>
          <p:nvPr/>
        </p:nvSpPr>
        <p:spPr>
          <a:xfrm>
            <a:off x="463921" y="1757919"/>
            <a:ext cx="8175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정밀 가변저항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(Precision Potentiometer)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은 일반형 가변 저항이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1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회전 또는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270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도의 회전각을 갖는데 비하여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2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회전 이상의 회전으로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저항값을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보다 정밀하게 조절할 수 있는 저항을 말한다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endParaRPr lang="en-US" altLang="ko-KR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정밀 가변저항에는 볼륨형과 반고정형이 있으며 주로 사용되는 형태는 반고정형이다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 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endParaRPr lang="en-US" altLang="ko-KR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정밀 가변저항은 고정밀도를 요구하는 회로에 사용되기 때문에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Cermet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저항체 또는 권선형 저항체가 사용된다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1B98E-681D-6160-0BB5-F20E1BA74327}"/>
              </a:ext>
            </a:extLst>
          </p:cNvPr>
          <p:cNvSpPr txBox="1"/>
          <p:nvPr/>
        </p:nvSpPr>
        <p:spPr>
          <a:xfrm>
            <a:off x="369794" y="9011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effectLst/>
                <a:latin typeface="+mj-ea"/>
                <a:ea typeface="+mj-ea"/>
              </a:rPr>
              <a:t>정밀 가변 저항기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ADC117-3B82-A092-66B2-A96A29D7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67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E2D90-A0B8-627C-986E-D2CE4E65F381}"/>
              </a:ext>
            </a:extLst>
          </p:cNvPr>
          <p:cNvSpPr txBox="1"/>
          <p:nvPr/>
        </p:nvSpPr>
        <p:spPr>
          <a:xfrm>
            <a:off x="389965" y="3092204"/>
            <a:ext cx="80010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일반적으로 모든 물질은 온도가 변화함에 따라 전기저항 값이 달라진다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저항기의 저항온도계수도 이 특성을 나타내는 것이다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저항기에서는 이 수치가 낮을수록 안정된 저항이라고 할 수 있지만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반대로 이 특성을 적극 활용한 부품이 바로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서미스터이다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 err="1">
                <a:effectLst/>
                <a:latin typeface="+mj-ea"/>
                <a:ea typeface="+mj-ea"/>
              </a:rPr>
              <a:t>서미스터는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금속산화물의 혼합 성형한 후 소결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(sintering)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이라는 과정을 거쳐서 만드는 부품으로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저항이라기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보다는 반도체 소자에 가까운 부품이다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 </a:t>
            </a:r>
            <a:endParaRPr lang="ko-KR" altLang="en-US" sz="1200" b="0" i="0" dirty="0"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하지만 회로 안에서의 전기적인 역할은 분명히 저항이며 온도 센서의 역할을 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E3913-92C2-CB1A-7164-F3D4C19641AB}"/>
              </a:ext>
            </a:extLst>
          </p:cNvPr>
          <p:cNvSpPr txBox="1"/>
          <p:nvPr/>
        </p:nvSpPr>
        <p:spPr>
          <a:xfrm>
            <a:off x="389965" y="813547"/>
            <a:ext cx="463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서비스터와 베리스터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F316B-C355-72E5-DEB4-0996AFB555CC}"/>
              </a:ext>
            </a:extLst>
          </p:cNvPr>
          <p:cNvSpPr txBox="1"/>
          <p:nvPr/>
        </p:nvSpPr>
        <p:spPr>
          <a:xfrm>
            <a:off x="510987" y="1459878"/>
            <a:ext cx="79001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 err="1">
                <a:effectLst/>
                <a:latin typeface="+mj-ea"/>
                <a:ea typeface="+mj-ea"/>
              </a:rPr>
              <a:t>서미스터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(Thermistor)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와 배리스터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(Varistor)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는 저항의 일종이지만 다른 저항과는 용도가 조금 다르다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이들 부품은 </a:t>
            </a:r>
            <a:r>
              <a:rPr lang="ko-KR" altLang="en-US" sz="1400" b="1" i="0" dirty="0">
                <a:effectLst/>
                <a:latin typeface="+mj-ea"/>
                <a:ea typeface="+mj-ea"/>
              </a:rPr>
              <a:t>빛과 온도에 반응하여 </a:t>
            </a:r>
            <a:r>
              <a:rPr lang="ko-KR" altLang="en-US" sz="1400" b="1" i="0" dirty="0" err="1">
                <a:effectLst/>
                <a:latin typeface="+mj-ea"/>
                <a:ea typeface="+mj-ea"/>
              </a:rPr>
              <a:t>저항값이</a:t>
            </a:r>
            <a:r>
              <a:rPr lang="ko-KR" altLang="en-US" sz="1400" b="1" i="0" dirty="0">
                <a:effectLst/>
                <a:latin typeface="+mj-ea"/>
                <a:ea typeface="+mj-ea"/>
              </a:rPr>
              <a:t> 변하며 센서의 용도로 사용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된다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441E2-55DD-6525-8B68-736F4C78BB7E}"/>
              </a:ext>
            </a:extLst>
          </p:cNvPr>
          <p:cNvSpPr txBox="1"/>
          <p:nvPr/>
        </p:nvSpPr>
        <p:spPr>
          <a:xfrm>
            <a:off x="450475" y="26126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i="0" dirty="0" err="1">
                <a:effectLst/>
                <a:latin typeface="+mj-ea"/>
                <a:ea typeface="+mj-ea"/>
              </a:rPr>
              <a:t>서미스터</a:t>
            </a:r>
            <a:endParaRPr lang="ko-KR" altLang="en-US" sz="1800" i="0" dirty="0">
              <a:effectLst/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6D30B-C5B3-B8F7-C883-89D6D0A0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56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32776-CD9F-7F95-0755-EE853F11D46B}"/>
              </a:ext>
            </a:extLst>
          </p:cNvPr>
          <p:cNvSpPr txBox="1"/>
          <p:nvPr/>
        </p:nvSpPr>
        <p:spPr>
          <a:xfrm>
            <a:off x="2454088" y="860647"/>
            <a:ext cx="646803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effectLst/>
                <a:latin typeface="+mj-ea"/>
                <a:ea typeface="+mj-ea"/>
              </a:rPr>
              <a:t>NTC(Negative Temperature </a:t>
            </a:r>
            <a:r>
              <a:rPr lang="en-US" altLang="ko-KR" sz="1400" b="1" i="0" dirty="0" err="1">
                <a:effectLst/>
                <a:latin typeface="+mj-ea"/>
                <a:ea typeface="+mj-ea"/>
              </a:rPr>
              <a:t>Coeefficient</a:t>
            </a:r>
            <a:r>
              <a:rPr lang="en-US" altLang="ko-KR" sz="1400" b="1" i="0" dirty="0">
                <a:effectLst/>
                <a:latin typeface="+mj-ea"/>
                <a:ea typeface="+mj-ea"/>
              </a:rPr>
              <a:t> Thermistor)</a:t>
            </a:r>
            <a:endParaRPr lang="ko-KR" altLang="en-US" sz="1400" b="0" i="0" dirty="0"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b="0" i="0" dirty="0">
                <a:effectLst/>
                <a:latin typeface="+mj-ea"/>
                <a:ea typeface="+mj-ea"/>
              </a:rPr>
              <a:t>-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온도가 상승되면 </a:t>
            </a:r>
            <a:r>
              <a:rPr lang="ko-KR" altLang="en-US" sz="1400" b="0" i="0" dirty="0" err="1">
                <a:effectLst/>
                <a:latin typeface="+mj-ea"/>
                <a:ea typeface="+mj-ea"/>
              </a:rPr>
              <a:t>저항값이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 </a:t>
            </a:r>
            <a:r>
              <a:rPr lang="ko-KR" altLang="en-US" sz="1400" b="0" i="0" dirty="0" err="1">
                <a:effectLst/>
                <a:latin typeface="+mj-ea"/>
                <a:ea typeface="+mj-ea"/>
              </a:rPr>
              <a:t>감서하는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 특성을 갖는 </a:t>
            </a:r>
            <a:r>
              <a:rPr lang="ko-KR" altLang="en-US" sz="1400" b="0" i="0" dirty="0" err="1">
                <a:effectLst/>
                <a:latin typeface="+mj-ea"/>
                <a:ea typeface="+mj-ea"/>
              </a:rPr>
              <a:t>서미스터이다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.(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부온도특성 </a:t>
            </a:r>
            <a:r>
              <a:rPr lang="ko-KR" altLang="en-US" sz="1400" b="0" i="0" dirty="0" err="1">
                <a:effectLst/>
                <a:latin typeface="+mj-ea"/>
                <a:ea typeface="+mj-ea"/>
              </a:rPr>
              <a:t>서미스터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)</a:t>
            </a:r>
            <a:endParaRPr lang="ko-KR" altLang="en-US" sz="1400" b="0" i="0" dirty="0">
              <a:effectLst/>
              <a:latin typeface="+mj-ea"/>
              <a:ea typeface="+mj-ea"/>
            </a:endParaRPr>
          </a:p>
          <a:p>
            <a:pPr algn="l"/>
            <a:br>
              <a:rPr lang="ko-KR" altLang="en-US" sz="1400" b="0" i="0" dirty="0">
                <a:effectLst/>
                <a:latin typeface="+mj-ea"/>
                <a:ea typeface="+mj-ea"/>
              </a:rPr>
            </a:br>
            <a:endParaRPr lang="ko-KR" altLang="en-US" sz="1400" b="0" i="0" dirty="0"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b="1" i="0" dirty="0">
                <a:effectLst/>
                <a:latin typeface="+mj-ea"/>
                <a:ea typeface="+mj-ea"/>
              </a:rPr>
              <a:t>PTC(Positive Temperature Coefficient Thermistor)</a:t>
            </a:r>
            <a:endParaRPr lang="ko-KR" altLang="en-US" sz="1400" b="0" i="0" dirty="0"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b="0" i="0" dirty="0">
                <a:effectLst/>
                <a:latin typeface="+mj-ea"/>
                <a:ea typeface="+mj-ea"/>
              </a:rPr>
              <a:t>-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온도가 상승되면 </a:t>
            </a:r>
            <a:r>
              <a:rPr lang="ko-KR" altLang="en-US" sz="1400" b="0" i="0" dirty="0" err="1">
                <a:effectLst/>
                <a:latin typeface="+mj-ea"/>
                <a:ea typeface="+mj-ea"/>
              </a:rPr>
              <a:t>저항값이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 증가하는 특성을 갖는 </a:t>
            </a:r>
            <a:r>
              <a:rPr lang="ko-KR" altLang="en-US" sz="1400" b="0" i="0" dirty="0" err="1">
                <a:effectLst/>
                <a:latin typeface="+mj-ea"/>
                <a:ea typeface="+mj-ea"/>
              </a:rPr>
              <a:t>서미스터이다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.(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정온도특성 </a:t>
            </a:r>
            <a:r>
              <a:rPr lang="ko-KR" altLang="en-US" sz="1400" b="0" i="0" dirty="0" err="1">
                <a:effectLst/>
                <a:latin typeface="+mj-ea"/>
                <a:ea typeface="+mj-ea"/>
              </a:rPr>
              <a:t>서미스터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)</a:t>
            </a:r>
            <a:endParaRPr lang="ko-KR" altLang="en-US" sz="1400" b="0" i="0" dirty="0">
              <a:effectLst/>
              <a:latin typeface="+mj-ea"/>
              <a:ea typeface="+mj-ea"/>
            </a:endParaRPr>
          </a:p>
          <a:p>
            <a:pPr algn="l"/>
            <a:br>
              <a:rPr lang="ko-KR" altLang="en-US" sz="1400" b="0" i="0" dirty="0">
                <a:effectLst/>
                <a:latin typeface="+mj-ea"/>
                <a:ea typeface="+mj-ea"/>
              </a:rPr>
            </a:br>
            <a:endParaRPr lang="ko-KR" altLang="en-US" sz="1400" b="0" i="0" dirty="0"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b="1" i="0" dirty="0">
                <a:effectLst/>
                <a:latin typeface="+mj-ea"/>
                <a:ea typeface="+mj-ea"/>
              </a:rPr>
              <a:t>CTR(Critical Temperature Resister Thermistor)</a:t>
            </a:r>
            <a:endParaRPr lang="ko-KR" altLang="en-US" sz="1400" b="0" i="0" dirty="0"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b="0" i="0" dirty="0">
                <a:effectLst/>
                <a:latin typeface="+mj-ea"/>
                <a:ea typeface="+mj-ea"/>
              </a:rPr>
              <a:t>- NTC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와 비슷하지만 온도가 상승되면 특정의 온도 이상에서 </a:t>
            </a:r>
            <a:r>
              <a:rPr lang="ko-KR" altLang="en-US" sz="1400" b="0" i="0" dirty="0" err="1">
                <a:effectLst/>
                <a:latin typeface="+mj-ea"/>
                <a:ea typeface="+mj-ea"/>
              </a:rPr>
              <a:t>저항값이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 급격히 감소하는 </a:t>
            </a:r>
            <a:r>
              <a:rPr lang="ko-KR" altLang="en-US" sz="1400" b="0" i="0" dirty="0" err="1">
                <a:effectLst/>
                <a:latin typeface="+mj-ea"/>
                <a:ea typeface="+mj-ea"/>
              </a:rPr>
              <a:t>서미스터이다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8C912F7-15B9-01B7-2201-B04845A6E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0" y="1335763"/>
            <a:ext cx="16383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E1A411-B6DA-D28B-7E82-738F40680D21}"/>
              </a:ext>
            </a:extLst>
          </p:cNvPr>
          <p:cNvSpPr txBox="1"/>
          <p:nvPr/>
        </p:nvSpPr>
        <p:spPr>
          <a:xfrm>
            <a:off x="551330" y="4123577"/>
            <a:ext cx="8175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effectLst/>
                <a:latin typeface="+mj-ea"/>
                <a:ea typeface="+mj-ea"/>
              </a:rPr>
              <a:t>이중에서 널리 사용되는 것은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NTC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이며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컴퓨터의 메인보드에서부터 각종 냉온방기의 온도센서로 널리 사용된다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서미스터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소자의 온도 측정 범위는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-50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도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~ 500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도까지 다양하지만 실제로는 실온 부근의 온도 측정에 가장 많이 사용되며 보다 고온의 온도 측정에는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PT100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측온저항체와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같은 다른 종류의 온도 센서들이 사용된다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4300EC-69DC-64B5-5917-713EC8BF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05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B0812-4DE7-BBD1-4394-ED85D9CBBDDD}"/>
              </a:ext>
            </a:extLst>
          </p:cNvPr>
          <p:cNvSpPr txBox="1"/>
          <p:nvPr/>
        </p:nvSpPr>
        <p:spPr>
          <a:xfrm>
            <a:off x="2346513" y="1704593"/>
            <a:ext cx="64613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effectLst/>
                <a:latin typeface="+mn-ea"/>
              </a:rPr>
              <a:t>배리스터는 </a:t>
            </a:r>
            <a:r>
              <a:rPr lang="ko-KR" altLang="en-US" sz="1200" b="1" i="0" dirty="0">
                <a:effectLst/>
                <a:latin typeface="+mn-ea"/>
              </a:rPr>
              <a:t>전압에 따라 </a:t>
            </a:r>
            <a:r>
              <a:rPr lang="ko-KR" altLang="en-US" sz="1200" b="1" i="0" dirty="0" err="1">
                <a:effectLst/>
                <a:latin typeface="+mn-ea"/>
              </a:rPr>
              <a:t>저항값이</a:t>
            </a:r>
            <a:r>
              <a:rPr lang="ko-KR" altLang="en-US" sz="1200" b="1" i="0" dirty="0">
                <a:effectLst/>
                <a:latin typeface="+mn-ea"/>
              </a:rPr>
              <a:t> 변하는 특성</a:t>
            </a:r>
            <a:r>
              <a:rPr lang="ko-KR" altLang="en-US" sz="1200" b="0" i="0" dirty="0">
                <a:effectLst/>
                <a:latin typeface="+mn-ea"/>
              </a:rPr>
              <a:t>을 이용한 저항소자이다</a:t>
            </a:r>
            <a:r>
              <a:rPr lang="en-US" altLang="ko-KR" sz="1200" b="0" i="0" dirty="0">
                <a:effectLst/>
                <a:latin typeface="+mn-ea"/>
              </a:rPr>
              <a:t>. </a:t>
            </a:r>
          </a:p>
          <a:p>
            <a:pPr algn="l"/>
            <a:endParaRPr lang="ko-KR" altLang="en-US" sz="1200" b="0" i="0" dirty="0">
              <a:effectLst/>
              <a:latin typeface="+mn-ea"/>
            </a:endParaRPr>
          </a:p>
          <a:p>
            <a:pPr algn="l"/>
            <a:r>
              <a:rPr lang="ko-KR" altLang="en-US" sz="1200" b="0" i="0" dirty="0">
                <a:effectLst/>
                <a:latin typeface="+mn-ea"/>
              </a:rPr>
              <a:t>배리스터는 어떤 임계전압 이하에서는 저항이 매우 높고 거의 전류가 흐르지 않으나 그 임계전압</a:t>
            </a:r>
            <a:r>
              <a:rPr lang="en-US" altLang="ko-KR" sz="1200" b="0" i="0" dirty="0">
                <a:effectLst/>
                <a:latin typeface="+mn-ea"/>
              </a:rPr>
              <a:t>(</a:t>
            </a:r>
            <a:r>
              <a:rPr lang="ko-KR" altLang="en-US" sz="1200" b="0" i="0" dirty="0" err="1">
                <a:effectLst/>
                <a:latin typeface="+mn-ea"/>
              </a:rPr>
              <a:t>배리스터전압</a:t>
            </a:r>
            <a:r>
              <a:rPr lang="en-US" altLang="ko-KR" sz="1200" b="0" i="0" dirty="0">
                <a:effectLst/>
                <a:latin typeface="+mn-ea"/>
              </a:rPr>
              <a:t>)</a:t>
            </a:r>
            <a:r>
              <a:rPr lang="ko-KR" altLang="en-US" sz="1200" b="0" i="0" dirty="0">
                <a:effectLst/>
                <a:latin typeface="+mn-ea"/>
              </a:rPr>
              <a:t>을 넘으면 급격히 저항이 낮아져 전류를 흐르게 하는 특성을 가지고 있어 과전압에 의한 반도체의 보호소자나 고주파 노이즈 필터 등으로 사용된다</a:t>
            </a:r>
            <a:r>
              <a:rPr lang="en-US" altLang="ko-KR" sz="1200" b="0" i="0" dirty="0">
                <a:effectLst/>
                <a:latin typeface="+mn-ea"/>
              </a:rPr>
              <a:t>.</a:t>
            </a:r>
          </a:p>
          <a:p>
            <a:pPr algn="l"/>
            <a:endParaRPr lang="ko-KR" altLang="en-US" sz="1200" b="0" i="0" dirty="0">
              <a:effectLst/>
              <a:latin typeface="+mn-ea"/>
            </a:endParaRPr>
          </a:p>
          <a:p>
            <a:pPr algn="l"/>
            <a:r>
              <a:rPr lang="ko-KR" altLang="en-US" sz="1200" b="0" i="0" dirty="0">
                <a:effectLst/>
                <a:latin typeface="+mn-ea"/>
              </a:rPr>
              <a:t>예를 들어 과전압 방지용으로 사용되었을 때에는 과전압이 흐를 때 배리스터가 연결된 회로가 저항이 </a:t>
            </a:r>
            <a:r>
              <a:rPr lang="en-US" altLang="ko-KR" sz="1200" b="0" i="0" dirty="0">
                <a:effectLst/>
                <a:latin typeface="+mn-ea"/>
              </a:rPr>
              <a:t>0</a:t>
            </a:r>
            <a:r>
              <a:rPr lang="ko-KR" altLang="en-US" sz="1200" b="0" i="0" dirty="0">
                <a:effectLst/>
                <a:latin typeface="+mn-ea"/>
              </a:rPr>
              <a:t>에 가깝게 </a:t>
            </a:r>
            <a:r>
              <a:rPr lang="ko-KR" altLang="en-US" sz="1200" b="0" i="0" dirty="0" err="1">
                <a:effectLst/>
                <a:latin typeface="+mn-ea"/>
              </a:rPr>
              <a:t>줄어들므로</a:t>
            </a:r>
            <a:r>
              <a:rPr lang="ko-KR" altLang="en-US" sz="1200" b="0" i="0" dirty="0">
                <a:effectLst/>
                <a:latin typeface="+mn-ea"/>
              </a:rPr>
              <a:t> </a:t>
            </a:r>
            <a:r>
              <a:rPr lang="ko-KR" altLang="en-US" sz="1200" b="0" i="0" dirty="0" err="1">
                <a:effectLst/>
                <a:latin typeface="+mn-ea"/>
              </a:rPr>
              <a:t>다른쪽에</a:t>
            </a:r>
            <a:r>
              <a:rPr lang="ko-KR" altLang="en-US" sz="1200" b="0" i="0" dirty="0">
                <a:effectLst/>
                <a:latin typeface="+mn-ea"/>
              </a:rPr>
              <a:t> 연결된 회로에 전기가 흐르는 것을 방지하여 회로를 보호한다</a:t>
            </a:r>
            <a:r>
              <a:rPr lang="en-US" altLang="ko-KR" sz="1200" b="0" i="0" dirty="0">
                <a:effectLst/>
                <a:latin typeface="+mn-ea"/>
              </a:rPr>
              <a:t>. </a:t>
            </a:r>
            <a:r>
              <a:rPr lang="ko-KR" altLang="en-US" sz="1200" b="0" i="0" dirty="0">
                <a:effectLst/>
                <a:latin typeface="+mn-ea"/>
              </a:rPr>
              <a:t>배리스터 역시 순수한 </a:t>
            </a:r>
            <a:r>
              <a:rPr lang="ko-KR" altLang="en-US" sz="1200" b="0" i="0" dirty="0" err="1">
                <a:effectLst/>
                <a:latin typeface="+mn-ea"/>
              </a:rPr>
              <a:t>저항이라기</a:t>
            </a:r>
            <a:r>
              <a:rPr lang="ko-KR" altLang="en-US" sz="1200" b="0" i="0" dirty="0">
                <a:effectLst/>
                <a:latin typeface="+mn-ea"/>
              </a:rPr>
              <a:t> 보다는 반도체에 가까운 소자이며 주로 </a:t>
            </a:r>
            <a:r>
              <a:rPr lang="en-US" altLang="ko-KR" sz="1200" b="0" i="0" dirty="0" err="1">
                <a:effectLst/>
                <a:latin typeface="+mn-ea"/>
              </a:rPr>
              <a:t>ZnO</a:t>
            </a:r>
            <a:r>
              <a:rPr lang="ko-KR" altLang="en-US" sz="1200" b="0" i="0" dirty="0">
                <a:effectLst/>
                <a:latin typeface="+mn-ea"/>
              </a:rPr>
              <a:t>와 같은 금속 산화물로 만들어진다</a:t>
            </a:r>
            <a:r>
              <a:rPr lang="en-US" altLang="ko-KR" sz="1200" b="0" i="0" dirty="0">
                <a:effectLst/>
                <a:latin typeface="+mn-ea"/>
              </a:rPr>
              <a:t>. </a:t>
            </a:r>
            <a:r>
              <a:rPr lang="ko-KR" altLang="en-US" sz="1200" b="0" i="0" dirty="0">
                <a:effectLst/>
                <a:latin typeface="+mn-ea"/>
              </a:rPr>
              <a:t>이 때문에 흔히 </a:t>
            </a:r>
            <a:r>
              <a:rPr lang="en-US" altLang="ko-KR" sz="1200" b="0" i="0" dirty="0">
                <a:effectLst/>
                <a:latin typeface="+mn-ea"/>
              </a:rPr>
              <a:t>MOV(Metal Oxide Varistor)</a:t>
            </a:r>
            <a:r>
              <a:rPr lang="ko-KR" altLang="en-US" sz="1200" b="0" i="0" dirty="0">
                <a:effectLst/>
                <a:latin typeface="+mn-ea"/>
              </a:rPr>
              <a:t>라고 불리기도 한다</a:t>
            </a:r>
            <a:r>
              <a:rPr lang="en-US" altLang="ko-KR" sz="1200" b="0" i="0" dirty="0">
                <a:effectLst/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DCEBA2E-5791-021D-5B34-D3F354E9D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690568"/>
            <a:ext cx="15811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81185C-C367-0645-10DF-C4DF200EAB4A}"/>
              </a:ext>
            </a:extLst>
          </p:cNvPr>
          <p:cNvSpPr txBox="1"/>
          <p:nvPr/>
        </p:nvSpPr>
        <p:spPr>
          <a:xfrm>
            <a:off x="376517" y="7745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effectLst/>
                <a:latin typeface="+mj-ea"/>
                <a:ea typeface="+mj-ea"/>
              </a:rPr>
              <a:t>배리스터</a:t>
            </a:r>
            <a:r>
              <a:rPr lang="en-US" altLang="ko-KR" sz="3600" i="0" dirty="0">
                <a:effectLst/>
                <a:latin typeface="+mj-ea"/>
                <a:ea typeface="+mj-ea"/>
              </a:rPr>
              <a:t>(Varistor)</a:t>
            </a:r>
            <a:endParaRPr lang="ko-KR" altLang="en-US" sz="3600" i="0" dirty="0"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436E4-20D4-05FB-9D74-C16D8E8F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6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6C064-3331-C8E6-E7CF-7E495B8FB63A}"/>
              </a:ext>
            </a:extLst>
          </p:cNvPr>
          <p:cNvSpPr txBox="1"/>
          <p:nvPr/>
        </p:nvSpPr>
        <p:spPr>
          <a:xfrm>
            <a:off x="470646" y="927847"/>
            <a:ext cx="302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저항의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62A5B-EB86-5DCB-CB88-9EAB0EE426D0}"/>
              </a:ext>
            </a:extLst>
          </p:cNvPr>
          <p:cNvSpPr txBox="1"/>
          <p:nvPr/>
        </p:nvSpPr>
        <p:spPr>
          <a:xfrm>
            <a:off x="3361766" y="927847"/>
            <a:ext cx="54998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effectLst/>
                <a:latin typeface="+mj-ea"/>
                <a:ea typeface="+mj-ea"/>
              </a:rPr>
              <a:t>저항은 양쪽 끝 또는 측면에 도선이나 전도체가 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2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개 붙어 있는 형태로 되어 있다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저항의 단위는 옴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(ohm)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이며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오메가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(Ω)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를 사용한다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699F55-A8C0-71A7-4179-431245AD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2177863"/>
            <a:ext cx="1304925" cy="67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B16AB1-3005-FD22-2062-C7FFA0AD3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81" y="1944221"/>
            <a:ext cx="5018554" cy="2831627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D304A8B-04BB-C052-8889-42C40A40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C6137-E676-4DE4-A5E0-AACEB8B6D445}"/>
              </a:ext>
            </a:extLst>
          </p:cNvPr>
          <p:cNvSpPr txBox="1"/>
          <p:nvPr/>
        </p:nvSpPr>
        <p:spPr>
          <a:xfrm>
            <a:off x="322730" y="961464"/>
            <a:ext cx="315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캐패시터</a:t>
            </a:r>
            <a:endParaRPr lang="ko-KR" altLang="en-US" sz="3600" dirty="0"/>
          </a:p>
        </p:txBody>
      </p:sp>
      <p:pic>
        <p:nvPicPr>
          <p:cNvPr id="2050" name="Picture 2" descr="콘덴서 콘덴서란? 커패시터란? 캐패시터란? (콘덴서 종류, 콘덴서 용량 읽는법, 캐패시터 종류, 커패시터 종류, 전해콘덴서, 콘덴서  역할, 콘덴서 구조) : 네이버 블로그">
            <a:extLst>
              <a:ext uri="{FF2B5EF4-FFF2-40B4-BE49-F238E27FC236}">
                <a16:creationId xmlns:a16="http://schemas.microsoft.com/office/drawing/2014/main" id="{43B2D923-C959-948A-A652-E1494BE0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58" y="1142711"/>
            <a:ext cx="5505451" cy="329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5FFBE1-B4C1-4CC7-1C6A-F07DF507049A}"/>
              </a:ext>
            </a:extLst>
          </p:cNvPr>
          <p:cNvSpPr txBox="1"/>
          <p:nvPr/>
        </p:nvSpPr>
        <p:spPr>
          <a:xfrm>
            <a:off x="3160058" y="4497169"/>
            <a:ext cx="38055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https://m.blog.naver.com/roboholic84/220456521276</a:t>
            </a:r>
            <a:r>
              <a:rPr lang="ko-KR" altLang="en-US" sz="1200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B3B899-F187-06E8-5BF7-35F290D7650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F3A9C7-E09F-6353-F63C-DE63E8446EE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67F70E-2DC4-E732-80BF-6E12355E5D3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63BFE-F8E7-EB7E-DDA1-41DEB059424E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66071A-B0CF-9BD6-3137-465E71A1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F497BE3-2697-A904-B5BD-2C406677B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22" y="2774577"/>
            <a:ext cx="18859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9CB488-E2CF-B96E-6757-755F8909B7CA}"/>
              </a:ext>
            </a:extLst>
          </p:cNvPr>
          <p:cNvSpPr txBox="1"/>
          <p:nvPr/>
        </p:nvSpPr>
        <p:spPr>
          <a:xfrm>
            <a:off x="463922" y="907676"/>
            <a:ext cx="305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콘덴서란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F67D4-1447-F3D9-98D9-BE62D935CB6E}"/>
              </a:ext>
            </a:extLst>
          </p:cNvPr>
          <p:cNvSpPr txBox="1"/>
          <p:nvPr/>
        </p:nvSpPr>
        <p:spPr>
          <a:xfrm>
            <a:off x="2807072" y="10461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콘덴서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(Condenser) =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커패시터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(Capacitor)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E81E7D-5884-9FFA-5877-ECAFF989B104}"/>
              </a:ext>
            </a:extLst>
          </p:cNvPr>
          <p:cNvSpPr txBox="1"/>
          <p:nvPr/>
        </p:nvSpPr>
        <p:spPr>
          <a:xfrm>
            <a:off x="3691218" y="2772970"/>
            <a:ext cx="43434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불안정한 전원을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잡아주기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위해 사용</a:t>
            </a:r>
          </a:p>
          <a:p>
            <a:pPr>
              <a:buFont typeface="+mj-lt"/>
              <a:buAutoNum type="arabicPeriod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노이즈를 제거하기 위한 방법으로 사용</a:t>
            </a:r>
          </a:p>
          <a:p>
            <a:pPr>
              <a:buFont typeface="+mj-lt"/>
              <a:buAutoNum type="arabicPeriod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직류를 차단하며 교류를 통과시키기 위해 사용</a:t>
            </a:r>
          </a:p>
          <a:p>
            <a:pPr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IC(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집적회로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안정된 작동을 위해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CD880-890C-0A0F-0D54-02DECD3C3D17}"/>
              </a:ext>
            </a:extLst>
          </p:cNvPr>
          <p:cNvSpPr txBox="1"/>
          <p:nvPr/>
        </p:nvSpPr>
        <p:spPr>
          <a:xfrm>
            <a:off x="3671047" y="2417585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콘덴서를 사용하는 이유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911A9BD-BB5C-2E4F-97DF-F8FEBD16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2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7E52A-C06B-A712-DAD6-D70BFFA2760E}"/>
              </a:ext>
            </a:extLst>
          </p:cNvPr>
          <p:cNvSpPr txBox="1"/>
          <p:nvPr/>
        </p:nvSpPr>
        <p:spPr>
          <a:xfrm>
            <a:off x="463922" y="907676"/>
            <a:ext cx="305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콘덴서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70E01-6002-D9F4-806D-40068DC4DE92}"/>
              </a:ext>
            </a:extLst>
          </p:cNvPr>
          <p:cNvSpPr txBox="1"/>
          <p:nvPr/>
        </p:nvSpPr>
        <p:spPr>
          <a:xfrm>
            <a:off x="588306" y="1971585"/>
            <a:ext cx="6511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직류 전압을 가하면 각 전극에 전기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전하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축적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저장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하는 역할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콘덴서의 용량만큼 저장된 후에는 전류가 흐르지 않음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교류에서는 직류를 차단하고 교류 성분을 통과시키는 성질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0AD4A-9947-0413-8FD2-784BC56E8797}"/>
              </a:ext>
            </a:extLst>
          </p:cNvPr>
          <p:cNvSpPr txBox="1"/>
          <p:nvPr/>
        </p:nvSpPr>
        <p:spPr>
          <a:xfrm>
            <a:off x="3247465" y="1116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콘덴서는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축전기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불리 웁니다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9EE046-7CBA-DD5B-610B-04DFDC46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6C611-7F68-92BA-8E2E-A0BB0219E02A}"/>
              </a:ext>
            </a:extLst>
          </p:cNvPr>
          <p:cNvSpPr txBox="1"/>
          <p:nvPr/>
        </p:nvSpPr>
        <p:spPr>
          <a:xfrm>
            <a:off x="3671045" y="965406"/>
            <a:ext cx="5156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콘덴서는 일반적으로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두장의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전극판이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마주보는식의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구조로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이루어져있습니다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451FA-F69F-E16A-B34E-2C33461C62C8}"/>
              </a:ext>
            </a:extLst>
          </p:cNvPr>
          <p:cNvSpPr txBox="1"/>
          <p:nvPr/>
        </p:nvSpPr>
        <p:spPr>
          <a:xfrm>
            <a:off x="510987" y="942166"/>
            <a:ext cx="350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콘덴서의 구조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B88861E-EDF7-DB00-3436-1741B48CF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962" y="1766364"/>
            <a:ext cx="4196603" cy="21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3F68D4-3DE7-058E-3AA8-9ED5627421E6}"/>
              </a:ext>
            </a:extLst>
          </p:cNvPr>
          <p:cNvSpPr txBox="1"/>
          <p:nvPr/>
        </p:nvSpPr>
        <p:spPr>
          <a:xfrm>
            <a:off x="463922" y="4133270"/>
            <a:ext cx="82901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두장의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전극판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(PLATE)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마주보고 있으며 각각 리드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(Lead)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선이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이어져있고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전극판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사이에는 절연체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유전체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Dielectirc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들어있습니다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여기서 절연체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유전체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전극판과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전극판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사이의 전기를 차단하고 전기를 담아두는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역할을하며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어떤 재질의 절연체를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포함하느냐에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따라 여러 종류의 콘덴서로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나뉘어지게됩니다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그중에는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공기를 유전체로 삼는 콘덴서도 존재합니다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C81B9-DD4D-37E6-BB39-582A2F2F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03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5252E-D4E4-A971-CB9D-4FF47F723A3B}"/>
              </a:ext>
            </a:extLst>
          </p:cNvPr>
          <p:cNvSpPr txBox="1"/>
          <p:nvPr/>
        </p:nvSpPr>
        <p:spPr>
          <a:xfrm>
            <a:off x="3953435" y="1088136"/>
            <a:ext cx="4121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용량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정격전압은 보통 콘덴서에 적혀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B763E-8283-9BA3-B208-8A05F41D2BDA}"/>
              </a:ext>
            </a:extLst>
          </p:cNvPr>
          <p:cNvSpPr txBox="1"/>
          <p:nvPr/>
        </p:nvSpPr>
        <p:spPr>
          <a:xfrm>
            <a:off x="403411" y="800100"/>
            <a:ext cx="494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콘덴서 용량 표기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F22CC-83C2-A6CF-D102-E97906A8F74A}"/>
              </a:ext>
            </a:extLst>
          </p:cNvPr>
          <p:cNvSpPr txBox="1"/>
          <p:nvPr/>
        </p:nvSpPr>
        <p:spPr>
          <a:xfrm>
            <a:off x="517711" y="2828609"/>
            <a:ext cx="8236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단위는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패럿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[F]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사용하지만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큰 단위이기 때문에  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uF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마이크로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패럿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 pF(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피코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패럿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사용합니다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1F = 1,000,000uF = 1,000,000,000,000pF          </a:t>
            </a:r>
          </a:p>
          <a:p>
            <a:pPr algn="l"/>
            <a:endParaRPr lang="en-US" altLang="ko-KR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uF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백만분의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패럿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1F =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백만분의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1uF</a:t>
            </a:r>
            <a:endParaRPr lang="ko-KR" alt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1C14E-1623-EB53-09D6-3A19DF01D094}"/>
              </a:ext>
            </a:extLst>
          </p:cNvPr>
          <p:cNvSpPr txBox="1"/>
          <p:nvPr/>
        </p:nvSpPr>
        <p:spPr>
          <a:xfrm>
            <a:off x="517711" y="2043749"/>
            <a:ext cx="6575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000000"/>
                </a:solidFill>
                <a:effectLst/>
                <a:latin typeface="AppleSDGothicNeo-Bold"/>
              </a:rPr>
              <a:t>정격전압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ppleSDGothicNeo-Bold"/>
              </a:rPr>
              <a:t>: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부품을 작동시키는데 필요한 표준 전압</a:t>
            </a:r>
          </a:p>
          <a:p>
            <a:pPr algn="l"/>
            <a:r>
              <a:rPr lang="ko-KR" altLang="en-US" sz="1800" b="1" i="0" dirty="0">
                <a:solidFill>
                  <a:srgbClr val="000000"/>
                </a:solidFill>
                <a:effectLst/>
                <a:latin typeface="AppleSDGothicNeo-Bold"/>
              </a:rPr>
              <a:t>정격정전용량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ppleSDGothicNeo-Bold"/>
              </a:rPr>
              <a:t>: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저장되는 양의 정전용량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DB27D-426D-443F-0B10-3DA07AE5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39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B88A2-1E8F-4069-0F29-3FFEB0FFCF7E}"/>
              </a:ext>
            </a:extLst>
          </p:cNvPr>
          <p:cNvSpPr txBox="1"/>
          <p:nvPr/>
        </p:nvSpPr>
        <p:spPr>
          <a:xfrm>
            <a:off x="356345" y="87741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effectLst/>
                <a:latin typeface="Arial" panose="020B0604020202020204" pitchFamily="34" charset="0"/>
              </a:rPr>
              <a:t>용량을 그대로 표시함</a:t>
            </a:r>
            <a:endParaRPr lang="ko-KR" altLang="en-US" sz="3600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F588A083-9C92-5B29-C0A6-747A4D9BC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7" y="1713629"/>
            <a:ext cx="1836044" cy="190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A9C7C0-67AF-2FDF-EFF0-B0795B2C2E77}"/>
              </a:ext>
            </a:extLst>
          </p:cNvPr>
          <p:cNvSpPr txBox="1"/>
          <p:nvPr/>
        </p:nvSpPr>
        <p:spPr>
          <a:xfrm>
            <a:off x="2347031" y="1764491"/>
            <a:ext cx="2345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정격전압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5.5V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정전용량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1F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95FFD-0134-8E06-E6BD-E33A4A2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27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235C4-36F3-917C-A28D-A025FEA01412}"/>
              </a:ext>
            </a:extLst>
          </p:cNvPr>
          <p:cNvSpPr txBox="1"/>
          <p:nvPr/>
        </p:nvSpPr>
        <p:spPr>
          <a:xfrm>
            <a:off x="383241" y="921585"/>
            <a:ext cx="8088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effectLst/>
                <a:latin typeface="Arial" panose="020B0604020202020204" pitchFamily="34" charset="0"/>
              </a:rPr>
              <a:t> </a:t>
            </a:r>
            <a:r>
              <a:rPr lang="ko-KR" altLang="en-US" sz="3600" i="0" dirty="0" err="1">
                <a:effectLst/>
                <a:latin typeface="Arial" panose="020B0604020202020204" pitchFamily="34" charset="0"/>
              </a:rPr>
              <a:t>두자리수</a:t>
            </a:r>
            <a:r>
              <a:rPr lang="ko-KR" altLang="en-US" sz="3600" i="0" dirty="0">
                <a:effectLst/>
                <a:latin typeface="Arial" panose="020B0604020202020204" pitchFamily="34" charset="0"/>
              </a:rPr>
              <a:t> 혹은 세자리수로 표시함 </a:t>
            </a:r>
            <a:endParaRPr lang="ko-KR" altLang="en-US" sz="3600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EF7AB319-0000-4612-62DA-CA045D97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4" y="2091017"/>
            <a:ext cx="2067158" cy="244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CDD31C-17DC-C40D-1AA8-96A13FDD5A72}"/>
              </a:ext>
            </a:extLst>
          </p:cNvPr>
          <p:cNvSpPr txBox="1"/>
          <p:nvPr/>
        </p:nvSpPr>
        <p:spPr>
          <a:xfrm>
            <a:off x="3554506" y="1998683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정격전압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1KV (1000V)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정전용량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세자리수의 경우 앞의 두 자리는 값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뒤에 한자리는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배수를 나타내며 용량의 단위는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[pF]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즉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47 x 10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승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4700pF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두자리수만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적혀있을경우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그값이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정전용량이며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단위는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[pF]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60F425-98B3-FF88-EBCC-BF5462C3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1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5C4F1-89A4-9A71-F82F-4E1986FDEC8D}"/>
              </a:ext>
            </a:extLst>
          </p:cNvPr>
          <p:cNvSpPr txBox="1"/>
          <p:nvPr/>
        </p:nvSpPr>
        <p:spPr>
          <a:xfrm>
            <a:off x="463921" y="822991"/>
            <a:ext cx="7207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effectLst/>
                <a:latin typeface="Arial" panose="020B0604020202020204" pitchFamily="34" charset="0"/>
              </a:rPr>
              <a:t>용량 뒤에 문자가 있음</a:t>
            </a:r>
            <a:endParaRPr lang="ko-KR" altLang="en-US" sz="3600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A4FBB08B-C804-35F1-F4A9-A04528558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7" y="1889311"/>
            <a:ext cx="2531629" cy="26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EAB044-37A6-38B8-74BF-0E66740AF4E0}"/>
              </a:ext>
            </a:extLst>
          </p:cNvPr>
          <p:cNvSpPr txBox="1"/>
          <p:nvPr/>
        </p:nvSpPr>
        <p:spPr>
          <a:xfrm>
            <a:off x="3648696" y="1848559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용량을 보시면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222J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라고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적혀있습니다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용량은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22 x 10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승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2200pF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이며 뒤에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 ,± 5%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허용오차를 나타냅니다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±1% , J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±5% , K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±10%, M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±20% , N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±30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의미합니다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4DDDD-9D71-FC46-0303-405BF7E7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85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442D8-5BFA-AF19-B7A0-6BA67AFB8A43}"/>
              </a:ext>
            </a:extLst>
          </p:cNvPr>
          <p:cNvSpPr txBox="1"/>
          <p:nvPr/>
        </p:nvSpPr>
        <p:spPr>
          <a:xfrm>
            <a:off x="510987" y="1660996"/>
            <a:ext cx="82228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용량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크기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온도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주파수등의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특성을 위해 유전체를 사용하며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유전체의 종류에 따라 여러 종류의 콘덴서로 나뉘어집니다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하나의 극으로 이루어진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단극성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콘덴서와 양극으로 이루어진 양극성 콘덴서가 존재합니다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극성이 있는 콘덴서는 긴 리드선이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극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짧은 리드선이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극을 갖습니다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A7985-1AD8-8B3D-2A89-C077F9968533}"/>
              </a:ext>
            </a:extLst>
          </p:cNvPr>
          <p:cNvSpPr txBox="1"/>
          <p:nvPr/>
        </p:nvSpPr>
        <p:spPr>
          <a:xfrm>
            <a:off x="510987" y="942166"/>
            <a:ext cx="350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콘덴서의 종류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0AC4F9-2959-ADBC-9AE9-4979658E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98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E31C2-A2E2-7462-F51A-DB30A65D5111}"/>
              </a:ext>
            </a:extLst>
          </p:cNvPr>
          <p:cNvSpPr txBox="1"/>
          <p:nvPr/>
        </p:nvSpPr>
        <p:spPr>
          <a:xfrm>
            <a:off x="3849920" y="1840846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유전체를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얇게할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수 있어 작은 크기에도 큰 용량을 얻을 수 있다는 장점이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양극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긴선이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성 콘덴서가 있으며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극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전압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용량 등이 콘덴서 표면에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적혀있습니다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콘덴서는 주로 전원의 안정화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저주파 바이패스 등에 활용되며 극을 잘못 연결할 경우 터질 수 있으므로 주의해야 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356F625-26C4-D416-142D-FB6739905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0" y="1648420"/>
            <a:ext cx="33051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7B01A-E4A8-8827-9D94-5BD6A8D99EC3}"/>
              </a:ext>
            </a:extLst>
          </p:cNvPr>
          <p:cNvSpPr txBox="1"/>
          <p:nvPr/>
        </p:nvSpPr>
        <p:spPr>
          <a:xfrm>
            <a:off x="250171" y="742355"/>
            <a:ext cx="7199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effectLst/>
                <a:latin typeface="AppleSDGothicNeo-Bold"/>
              </a:rPr>
              <a:t>전해 콘덴서</a:t>
            </a:r>
            <a:r>
              <a:rPr lang="en-US" altLang="ko-KR" sz="3600" i="0" dirty="0">
                <a:effectLst/>
                <a:latin typeface="AppleSDGothicNeo-Bold"/>
              </a:rPr>
              <a:t>(</a:t>
            </a:r>
            <a:r>
              <a:rPr lang="en-US" altLang="ko-KR" sz="3600" i="0" dirty="0" err="1">
                <a:effectLst/>
                <a:latin typeface="AppleSDGothicNeo-Bold"/>
              </a:rPr>
              <a:t>eletrolytic</a:t>
            </a:r>
            <a:r>
              <a:rPr lang="en-US" altLang="ko-KR" sz="3600" i="0" dirty="0">
                <a:effectLst/>
                <a:latin typeface="AppleSDGothicNeo-Bold"/>
              </a:rPr>
              <a:t> Condenser)</a:t>
            </a:r>
            <a:endParaRPr lang="ko-KR" altLang="en-US" sz="36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9E00C-2F8E-46AE-4E5F-A89542DB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5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BA105-5149-F87A-92FB-B9D8B5D9E0C5}"/>
              </a:ext>
            </a:extLst>
          </p:cNvPr>
          <p:cNvSpPr txBox="1"/>
          <p:nvPr/>
        </p:nvSpPr>
        <p:spPr>
          <a:xfrm>
            <a:off x="584946" y="1709447"/>
            <a:ext cx="756397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333333"/>
                </a:solidFill>
                <a:latin typeface="+mj-ea"/>
                <a:ea typeface="+mj-ea"/>
                <a:cs typeface="Calibri" panose="020F0502020204030204" pitchFamily="34" charset="0"/>
              </a:rPr>
              <a:t>①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캐패시터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충전율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제한</a:t>
            </a:r>
            <a:endParaRPr lang="ko-KR" altLang="en-US" sz="14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endParaRPr lang="en-US" altLang="ko-KR" sz="14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②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양극성 트랜지스터와 같은 반도체 부품의 전압 제어</a:t>
            </a:r>
            <a:endParaRPr lang="ko-KR" altLang="en-US" sz="14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endParaRPr lang="en-US" altLang="ko-KR" sz="14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③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LED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또는 기타 반도체 부품의 과다 전류 방지</a:t>
            </a:r>
            <a:endParaRPr lang="ko-KR" altLang="en-US" sz="14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endParaRPr lang="en-US" altLang="ko-KR" sz="14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④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다른 부품과 결합하여 사용하는 오디오 회로에서 주파수 응답의 조정 또는 제한</a:t>
            </a:r>
            <a:endParaRPr lang="ko-KR" altLang="en-US" sz="14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endParaRPr lang="en-US" altLang="ko-KR" sz="14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⑤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디지털 논리 회로에 입력되는 전압의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풀업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저항 또는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풀다운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저항용</a:t>
            </a:r>
            <a:endParaRPr lang="ko-KR" altLang="en-US" sz="14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endParaRPr lang="en-US" altLang="ko-KR" sz="14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⑥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회로 내 한 지점에서의 전압 제어용</a:t>
            </a:r>
            <a:endParaRPr lang="ko-KR" altLang="en-US" sz="14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→저항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2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개를 직렬로 연결하여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분압기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(voltage divider)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제작</a:t>
            </a:r>
            <a:endParaRPr lang="ko-KR" altLang="en-US" sz="14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→가변 저항이 필요한 경우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포텐셔미터를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저항 대신으로 이용할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FCAD8-63DE-36B5-9189-CE3A27067815}"/>
              </a:ext>
            </a:extLst>
          </p:cNvPr>
          <p:cNvSpPr txBox="1"/>
          <p:nvPr/>
        </p:nvSpPr>
        <p:spPr>
          <a:xfrm>
            <a:off x="470646" y="927847"/>
            <a:ext cx="302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저항의 용도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B65486-6477-888C-AF4E-249DBD9B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03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1208A-8A72-0B6B-E36D-12C33E7F160E}"/>
              </a:ext>
            </a:extLst>
          </p:cNvPr>
          <p:cNvSpPr txBox="1"/>
          <p:nvPr/>
        </p:nvSpPr>
        <p:spPr>
          <a:xfrm>
            <a:off x="3583641" y="2094696"/>
            <a:ext cx="50493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전극에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탄탈륨이라는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재질을 사용한 콘덴서로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용도는 전해 콘덴서와 비슷하지만 오차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특성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주파수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특성등이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전해 콘덴서보다 </a:t>
            </a: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우수합니다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때문에 가격이 더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비싼편입니다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B62543C-C595-0F05-6DB6-E69EF8938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7" y="2037119"/>
            <a:ext cx="2252384" cy="27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A0F3A9-0E7E-4275-5F0A-8EADF7F3BE98}"/>
              </a:ext>
            </a:extLst>
          </p:cNvPr>
          <p:cNvSpPr txBox="1"/>
          <p:nvPr/>
        </p:nvSpPr>
        <p:spPr>
          <a:xfrm>
            <a:off x="215152" y="894636"/>
            <a:ext cx="7469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 err="1">
                <a:effectLst/>
                <a:latin typeface="AppleSDGothicNeo-Bold"/>
              </a:rPr>
              <a:t>탄탈</a:t>
            </a:r>
            <a:r>
              <a:rPr lang="ko-KR" altLang="en-US" sz="3600" i="0" dirty="0">
                <a:effectLst/>
                <a:latin typeface="AppleSDGothicNeo-Bold"/>
              </a:rPr>
              <a:t> 콘덴서</a:t>
            </a:r>
            <a:r>
              <a:rPr lang="en-US" altLang="ko-KR" sz="3600" i="0" dirty="0">
                <a:effectLst/>
                <a:latin typeface="AppleSDGothicNeo-Bold"/>
              </a:rPr>
              <a:t>(tantalum Condenser)</a:t>
            </a:r>
            <a:endParaRPr lang="ko-KR" altLang="en-US" sz="36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ADFA5-CE48-4B08-9A80-2706D321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38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EC813-5133-39AA-D3C3-EEB07385860D}"/>
              </a:ext>
            </a:extLst>
          </p:cNvPr>
          <p:cNvSpPr txBox="1"/>
          <p:nvPr/>
        </p:nvSpPr>
        <p:spPr>
          <a:xfrm>
            <a:off x="3852583" y="1865370"/>
            <a:ext cx="46526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유전율이 큰 세라믹 박막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티탄산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바륨 등의 유전체를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재질로한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콘덴서입니다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박막형이나 원판형의 모양을 가지며 용량이 비교적 작고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고주파 특성이 양호하여 고주파 바이패스에 흔히 사용됩니다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959811EC-E757-EB81-0CCB-7DF7ACBF8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7" y="1746913"/>
            <a:ext cx="29432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32FD8A-1E04-DC3C-1797-51D8020EE913}"/>
              </a:ext>
            </a:extLst>
          </p:cNvPr>
          <p:cNvSpPr txBox="1"/>
          <p:nvPr/>
        </p:nvSpPr>
        <p:spPr>
          <a:xfrm>
            <a:off x="510987" y="961696"/>
            <a:ext cx="8074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effectLst/>
                <a:latin typeface="AppleSDGothicNeo-Bold"/>
              </a:rPr>
              <a:t>세라믹 콘덴서</a:t>
            </a:r>
            <a:r>
              <a:rPr lang="en-US" altLang="ko-KR" sz="3600" i="0" dirty="0">
                <a:effectLst/>
                <a:latin typeface="AppleSDGothicNeo-Bold"/>
              </a:rPr>
              <a:t>(ceramic Condenser)</a:t>
            </a:r>
            <a:endParaRPr lang="ko-KR" altLang="en-US" sz="36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9154E8-CB01-9E2B-32A5-C2DFE97E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7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47D4B-8871-598A-0680-2755B5741EDA}"/>
              </a:ext>
            </a:extLst>
          </p:cNvPr>
          <p:cNvSpPr txBox="1"/>
          <p:nvPr/>
        </p:nvSpPr>
        <p:spPr>
          <a:xfrm>
            <a:off x="3563471" y="1959729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칩모양의 콘덴서로 소형화를 위해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탄탈륨을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유전체로 하는 콘덴서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일반적으로 집적회로에 부착하여 사용할 수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5EC74E23-5DE4-D503-1ECB-4C3DA7697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99" y="1971585"/>
            <a:ext cx="2457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19159F-C6A5-7245-B9A5-3978B409313E}"/>
              </a:ext>
            </a:extLst>
          </p:cNvPr>
          <p:cNvSpPr txBox="1"/>
          <p:nvPr/>
        </p:nvSpPr>
        <p:spPr>
          <a:xfrm>
            <a:off x="463922" y="908036"/>
            <a:ext cx="8317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effectLst/>
                <a:latin typeface="AppleSDGothicNeo-Bold"/>
              </a:rPr>
              <a:t>칩 세라믹 콘덴서 </a:t>
            </a:r>
            <a:r>
              <a:rPr lang="en-US" altLang="ko-KR" sz="2800" i="0" dirty="0">
                <a:effectLst/>
                <a:latin typeface="AppleSDGothicNeo-Bold"/>
              </a:rPr>
              <a:t>(chip ceramic Condenser)</a:t>
            </a:r>
            <a:endParaRPr lang="ko-KR" altLang="en-US" sz="28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93309-016A-409A-2AC9-8C4EB44E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61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A467B-4F59-93D3-775D-00C72B4152D7}"/>
              </a:ext>
            </a:extLst>
          </p:cNvPr>
          <p:cNvSpPr txBox="1"/>
          <p:nvPr/>
        </p:nvSpPr>
        <p:spPr>
          <a:xfrm>
            <a:off x="3899646" y="1791411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유전체로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고유전율계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세라믹을 다층구조로 사용하는 콘덴서로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특성이 양호하고 소형이라는 특징이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단극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콘덴서로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온도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주파수 특성이 양호하기 때문에 바이패스용이나 온도변화에 민감한 회로에 주로 사용됩니다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458BAE4-8786-4576-4586-9422F624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1" y="1850305"/>
            <a:ext cx="2686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857D1F-DAAF-1500-8FF7-895258750D08}"/>
              </a:ext>
            </a:extLst>
          </p:cNvPr>
          <p:cNvSpPr txBox="1"/>
          <p:nvPr/>
        </p:nvSpPr>
        <p:spPr>
          <a:xfrm>
            <a:off x="322730" y="84739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effectLst/>
                <a:latin typeface="AppleSDGothicNeo-Bold"/>
              </a:rPr>
              <a:t>적층 세라믹 콘덴서</a:t>
            </a:r>
            <a:endParaRPr lang="ko-KR" altLang="en-US" sz="36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9DDDEB-E84C-2719-83D9-04975D22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66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14701-8A63-5C1E-EA0B-6A02C8C53CC6}"/>
              </a:ext>
            </a:extLst>
          </p:cNvPr>
          <p:cNvSpPr txBox="1"/>
          <p:nvPr/>
        </p:nvSpPr>
        <p:spPr>
          <a:xfrm>
            <a:off x="4108078" y="1914525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전기용량이 큰 콘덴서를 말합니다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용량이 크며 비교적 크기가 작기 때문에 전지로 사용됩니다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다른 콘덴서에 비해 용량이 크기 때문에 회로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구성시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과전류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쇼트 등의 이유로 회로가 손상될 수 있어 주의해야합니다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6416553B-1110-093E-5C7F-55AD42F2A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685925"/>
            <a:ext cx="35433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967E05-9305-5260-1F32-2AAD5AA9250B}"/>
              </a:ext>
            </a:extLst>
          </p:cNvPr>
          <p:cNvSpPr txBox="1"/>
          <p:nvPr/>
        </p:nvSpPr>
        <p:spPr>
          <a:xfrm>
            <a:off x="376516" y="981256"/>
            <a:ext cx="7678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effectLst/>
                <a:latin typeface="AppleSDGothicNeo-Bold"/>
              </a:rPr>
              <a:t>슈퍼 콘덴서 </a:t>
            </a:r>
            <a:r>
              <a:rPr lang="en-US" altLang="ko-KR" sz="3600" i="0" dirty="0">
                <a:effectLst/>
                <a:latin typeface="AppleSDGothicNeo-Bold"/>
              </a:rPr>
              <a:t>(super Condenser)</a:t>
            </a:r>
            <a:endParaRPr lang="ko-KR" altLang="en-US" sz="36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B8E979-402C-1402-A9B3-3F5EFC70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43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81C94-5EA6-2E34-08A3-36AAF43EDA56}"/>
              </a:ext>
            </a:extLst>
          </p:cNvPr>
          <p:cNvSpPr txBox="1"/>
          <p:nvPr/>
        </p:nvSpPr>
        <p:spPr>
          <a:xfrm>
            <a:off x="316005" y="1694585"/>
            <a:ext cx="61318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필름 양면에 금속박을 대고 원통형으로 감은 콘덴서를 말합니다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CE1DE-4BDF-00D3-B26D-16DD770EB287}"/>
              </a:ext>
            </a:extLst>
          </p:cNvPr>
          <p:cNvSpPr txBox="1"/>
          <p:nvPr/>
        </p:nvSpPr>
        <p:spPr>
          <a:xfrm>
            <a:off x="316006" y="931119"/>
            <a:ext cx="7806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effectLst/>
                <a:latin typeface="AppleSDGothicNeo-Bold"/>
              </a:rPr>
              <a:t>필름 콘덴서 </a:t>
            </a:r>
            <a:r>
              <a:rPr lang="en-US" altLang="ko-KR" sz="3600" i="0" dirty="0">
                <a:effectLst/>
                <a:latin typeface="AppleSDGothicNeo-Bold"/>
              </a:rPr>
              <a:t>(film Condenser)</a:t>
            </a:r>
            <a:endParaRPr lang="ko-KR" altLang="en-US" sz="36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BCFB3-3518-82A5-91BE-D6BD7A7E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45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49C01-6D8F-443E-E919-36547F932AC4}"/>
              </a:ext>
            </a:extLst>
          </p:cNvPr>
          <p:cNvSpPr txBox="1"/>
          <p:nvPr/>
        </p:nvSpPr>
        <p:spPr>
          <a:xfrm>
            <a:off x="3395380" y="1918055"/>
            <a:ext cx="52914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폴리에스테르 필름의 양면에 금속박을 대고 원통형으로 감은 콘덴서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극성이 없고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용량이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작은편에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속합니다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고주파 특성이 양호하기 때문에 바이패스용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저주파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고주파 결합용으로 사용됩니다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A2F54C8E-1B09-BDDC-6DC2-001F546F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2" y="1859337"/>
            <a:ext cx="21431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2156E0-291C-B275-3AEC-DCA3BF3C984C}"/>
              </a:ext>
            </a:extLst>
          </p:cNvPr>
          <p:cNvSpPr txBox="1"/>
          <p:nvPr/>
        </p:nvSpPr>
        <p:spPr>
          <a:xfrm>
            <a:off x="510987" y="1028931"/>
            <a:ext cx="8222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 err="1">
                <a:effectLst/>
                <a:latin typeface="AppleSDGothicNeo-Bold"/>
              </a:rPr>
              <a:t>마일러</a:t>
            </a:r>
            <a:r>
              <a:rPr lang="ko-KR" altLang="en-US" sz="3600" i="0" dirty="0">
                <a:effectLst/>
                <a:latin typeface="AppleSDGothicNeo-Bold"/>
              </a:rPr>
              <a:t> 콘덴서 </a:t>
            </a:r>
            <a:r>
              <a:rPr lang="en-US" altLang="ko-KR" sz="2400" i="0" dirty="0">
                <a:effectLst/>
                <a:latin typeface="AppleSDGothicNeo-Bold"/>
              </a:rPr>
              <a:t>(</a:t>
            </a:r>
            <a:r>
              <a:rPr lang="ko-KR" altLang="en-US" sz="2400" i="0" dirty="0">
                <a:effectLst/>
                <a:latin typeface="AppleSDGothicNeo-Bold"/>
              </a:rPr>
              <a:t>폴리에스테르 필름 콘덴서</a:t>
            </a:r>
            <a:r>
              <a:rPr lang="en-US" altLang="ko-KR" sz="2400" i="0" dirty="0">
                <a:effectLst/>
                <a:latin typeface="AppleSDGothicNeo-Bold"/>
              </a:rPr>
              <a:t>)</a:t>
            </a:r>
            <a:endParaRPr lang="ko-KR" altLang="en-US" sz="24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219CCB-6B5E-6CB5-C550-CBA87A4A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4D037-9E12-0D3B-5168-B0EE94428528}"/>
              </a:ext>
            </a:extLst>
          </p:cNvPr>
          <p:cNvSpPr txBox="1"/>
          <p:nvPr/>
        </p:nvSpPr>
        <p:spPr>
          <a:xfrm>
            <a:off x="3314699" y="1971586"/>
            <a:ext cx="48947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폴리스티렌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필름을 유전체로 사용하는 콘덴서입니다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필름을 감은 구조기 때문에 고주파에는 사용할 수 없으며</a:t>
            </a: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필터회로나 타이밍 회로 등에 주로 사용합니다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5F28609C-4387-B336-7EB1-E3CBF705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31" y="1999493"/>
            <a:ext cx="16383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9CC94D-E42E-F479-50C2-65F1BDA40724}"/>
              </a:ext>
            </a:extLst>
          </p:cNvPr>
          <p:cNvSpPr txBox="1"/>
          <p:nvPr/>
        </p:nvSpPr>
        <p:spPr>
          <a:xfrm>
            <a:off x="463922" y="104825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 err="1">
                <a:effectLst/>
                <a:latin typeface="AppleSDGothicNeo-Bold"/>
              </a:rPr>
              <a:t>스티롤</a:t>
            </a:r>
            <a:r>
              <a:rPr lang="ko-KR" altLang="en-US" sz="3600" i="0" dirty="0">
                <a:effectLst/>
                <a:latin typeface="AppleSDGothicNeo-Bold"/>
              </a:rPr>
              <a:t> 콘덴서 </a:t>
            </a:r>
            <a:endParaRPr lang="ko-KR" altLang="en-US" sz="36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A7AC5-8FE5-2C76-731E-3DE2CB03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388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CB9F4-3539-A69F-7B79-D653F1C2B963}"/>
              </a:ext>
            </a:extLst>
          </p:cNvPr>
          <p:cNvSpPr txBox="1"/>
          <p:nvPr/>
        </p:nvSpPr>
        <p:spPr>
          <a:xfrm>
            <a:off x="5096435" y="1850563"/>
            <a:ext cx="32676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폴리프로필렌 필름을 유전체로 사용하는 콘덴서로 높은 정밀도가 요구되는 곳에 주로 사용합니다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8CAB2464-EE6E-E7F3-019F-7FA81F292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7" y="1941043"/>
            <a:ext cx="40005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7CC804-C266-85EA-EDCB-C87A9CC4D826}"/>
              </a:ext>
            </a:extLst>
          </p:cNvPr>
          <p:cNvSpPr txBox="1"/>
          <p:nvPr/>
        </p:nvSpPr>
        <p:spPr>
          <a:xfrm>
            <a:off x="389965" y="102130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effectLst/>
                <a:latin typeface="AppleSDGothicNeo-Bold"/>
              </a:rPr>
              <a:t>폴리프로필렌 콘덴서</a:t>
            </a:r>
            <a:endParaRPr lang="ko-KR" altLang="en-US" sz="36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BF53D-D206-F38C-362B-5ED43198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00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EED4A-8339-EB67-C83F-7579B26C5122}"/>
              </a:ext>
            </a:extLst>
          </p:cNvPr>
          <p:cNvSpPr txBox="1"/>
          <p:nvPr/>
        </p:nvSpPr>
        <p:spPr>
          <a:xfrm>
            <a:off x="3886200" y="1917824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운모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(mica)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유전체로하는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콘덴서로 주파수 특성이 양호하며 안정성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내압이 우수하다는 장점이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주로 고주파에서의 공진회로나 필터회로 등을 구성할 때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고압회로를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구성할때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사용합니다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용량이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큰편은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아니지만 비싸다는 단점이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CEE7AF5E-CD3D-7B15-01AD-EAD2358D9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27" y="1870136"/>
            <a:ext cx="2908254" cy="243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294A8B-6680-14EC-51B8-7EFADEE2573A}"/>
              </a:ext>
            </a:extLst>
          </p:cNvPr>
          <p:cNvSpPr txBox="1"/>
          <p:nvPr/>
        </p:nvSpPr>
        <p:spPr>
          <a:xfrm>
            <a:off x="369794" y="909757"/>
            <a:ext cx="8088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effectLst/>
                <a:latin typeface="AppleSDGothicNeo-Bold"/>
              </a:rPr>
              <a:t>마이카 콘덴서 </a:t>
            </a:r>
            <a:r>
              <a:rPr lang="en-US" altLang="ko-KR" sz="3600" i="0" dirty="0">
                <a:effectLst/>
                <a:latin typeface="AppleSDGothicNeo-Bold"/>
              </a:rPr>
              <a:t>(mica Condenser)</a:t>
            </a:r>
            <a:endParaRPr lang="ko-KR" altLang="en-US" sz="36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46062-E9DC-B075-EE55-B4A5B6E9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7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49E43-1A34-4133-13FF-A143B16A2819}"/>
              </a:ext>
            </a:extLst>
          </p:cNvPr>
          <p:cNvSpPr txBox="1"/>
          <p:nvPr/>
        </p:nvSpPr>
        <p:spPr>
          <a:xfrm>
            <a:off x="510987" y="2353031"/>
            <a:ext cx="3193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1K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라고 쓰는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1KΩ(kilohm)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은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1,000Ω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이다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. 1MΩ(megohm)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은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1M or 1meg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로 표기하는데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1,000K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를 의미한다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80F82-F5F2-E562-58E9-9968C8F2BF92}"/>
              </a:ext>
            </a:extLst>
          </p:cNvPr>
          <p:cNvSpPr txBox="1"/>
          <p:nvPr/>
        </p:nvSpPr>
        <p:spPr>
          <a:xfrm>
            <a:off x="470646" y="927847"/>
            <a:ext cx="302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저항값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8F373-FF4F-204C-D1E2-5246E4594377}"/>
              </a:ext>
            </a:extLst>
          </p:cNvPr>
          <p:cNvSpPr txBox="1"/>
          <p:nvPr/>
        </p:nvSpPr>
        <p:spPr>
          <a:xfrm>
            <a:off x="510987" y="1969994"/>
            <a:ext cx="112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D0DA7-E82A-CF14-8E44-930BCF79A513}"/>
              </a:ext>
            </a:extLst>
          </p:cNvPr>
          <p:cNvSpPr txBox="1"/>
          <p:nvPr/>
        </p:nvSpPr>
        <p:spPr>
          <a:xfrm>
            <a:off x="2380129" y="111414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저항값은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DC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및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AC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회로에서는 변하지 않는다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. 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A1529-FA57-A366-2CBF-08934883494E}"/>
              </a:ext>
            </a:extLst>
          </p:cNvPr>
          <p:cNvSpPr txBox="1"/>
          <p:nvPr/>
        </p:nvSpPr>
        <p:spPr>
          <a:xfrm>
            <a:off x="3855944" y="2353031"/>
            <a:ext cx="4151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+mj-ea"/>
                <a:ea typeface="+mj-ea"/>
              </a:rPr>
              <a:t>대부분의 전자회로에서 사용하는 저항의 규격은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1/8W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에서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1/2W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사이에서 사용한다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8C7802-39BE-6A54-5EDF-D17F799ADB1C}"/>
              </a:ext>
            </a:extLst>
          </p:cNvPr>
          <p:cNvSpPr txBox="1"/>
          <p:nvPr/>
        </p:nvSpPr>
        <p:spPr>
          <a:xfrm>
            <a:off x="3855944" y="1969994"/>
            <a:ext cx="112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규격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A2F0E-361F-137D-E109-B72BDF3BF6D1}"/>
              </a:ext>
            </a:extLst>
          </p:cNvPr>
          <p:cNvSpPr txBox="1"/>
          <p:nvPr/>
        </p:nvSpPr>
        <p:spPr>
          <a:xfrm>
            <a:off x="510987" y="3445631"/>
            <a:ext cx="112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A367E3-A2EE-C63F-53FE-1C1F23BA9466}"/>
              </a:ext>
            </a:extLst>
          </p:cNvPr>
          <p:cNvSpPr txBox="1"/>
          <p:nvPr/>
        </p:nvSpPr>
        <p:spPr>
          <a:xfrm>
            <a:off x="510987" y="382253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+mj-ea"/>
                <a:ea typeface="+mj-ea"/>
              </a:rPr>
              <a:t>저항의 허용오차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또는 정확도는 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±0.001%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에서부터 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±20%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까지 다양하며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가장 보편적인 값은 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±1%, ±2%, ±5%, ±10%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이다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2CF030-6A96-FD45-2A70-64637CB3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258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CA13C-1D82-1814-65EB-45F13BE81CC4}"/>
              </a:ext>
            </a:extLst>
          </p:cNvPr>
          <p:cNvSpPr txBox="1"/>
          <p:nvPr/>
        </p:nvSpPr>
        <p:spPr>
          <a:xfrm>
            <a:off x="463922" y="1742986"/>
            <a:ext cx="8162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말그대로 용량을 변화시킬 수 있는 콘덴서를 말합니다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주파수 조정에 사용하며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트리머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바리콘이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57213-BF94-C48F-FA64-5F41BCA2A9DF}"/>
              </a:ext>
            </a:extLst>
          </p:cNvPr>
          <p:cNvSpPr txBox="1"/>
          <p:nvPr/>
        </p:nvSpPr>
        <p:spPr>
          <a:xfrm>
            <a:off x="463922" y="92807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>
                <a:effectLst/>
                <a:latin typeface="AppleSDGothicNeo-Bold"/>
              </a:rPr>
              <a:t>가변용량 콘덴서</a:t>
            </a:r>
            <a:endParaRPr lang="ko-KR" altLang="en-US" sz="36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723DE-AF52-15E3-133D-21E32B18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0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85E91-7B0D-16D6-1F83-0E395EC6AA3F}"/>
              </a:ext>
            </a:extLst>
          </p:cNvPr>
          <p:cNvSpPr txBox="1"/>
          <p:nvPr/>
        </p:nvSpPr>
        <p:spPr>
          <a:xfrm>
            <a:off x="3699578" y="1928212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세라믹을 유전체로 사용한 가변용량 콘덴서로 주로 이동통신 및 방송 시스템에 필요한 주파수에 따라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용량값을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필요한 만큼 </a:t>
            </a: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조정하는데 사용됩니다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60840802-609B-BB07-B136-D942B06C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40" y="1804875"/>
            <a:ext cx="2522959" cy="262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163240-CAE2-6C40-B82B-A6C15636D0C4}"/>
              </a:ext>
            </a:extLst>
          </p:cNvPr>
          <p:cNvSpPr txBox="1"/>
          <p:nvPr/>
        </p:nvSpPr>
        <p:spPr>
          <a:xfrm>
            <a:off x="376518" y="82468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 err="1">
                <a:effectLst/>
                <a:latin typeface="AppleSDGothicNeo-Bold"/>
              </a:rPr>
              <a:t>트리머</a:t>
            </a:r>
            <a:r>
              <a:rPr lang="en-US" altLang="ko-KR" sz="3600" i="0" dirty="0">
                <a:effectLst/>
                <a:latin typeface="AppleSDGothicNeo-Bold"/>
              </a:rPr>
              <a:t>(trimmer)</a:t>
            </a:r>
            <a:endParaRPr lang="ko-KR" altLang="en-US" sz="36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2C185-88C4-218B-28C6-D78DF906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66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31DC8-A465-8FF0-DBA9-1B5980BAF1E6}"/>
              </a:ext>
            </a:extLst>
          </p:cNvPr>
          <p:cNvSpPr txBox="1"/>
          <p:nvPr/>
        </p:nvSpPr>
        <p:spPr>
          <a:xfrm>
            <a:off x="4901453" y="1893936"/>
            <a:ext cx="33617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공기를 유전체로 사용한 가변용량 콘덴서로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라디오 방송을 선택하는 튜너 등에 사용합니다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945BA10F-C6DF-C813-0E41-CE826B561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7" y="1893936"/>
            <a:ext cx="3824568" cy="264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2E43F4-B12B-E9A4-B7E9-F0392CB6A244}"/>
              </a:ext>
            </a:extLst>
          </p:cNvPr>
          <p:cNvSpPr txBox="1"/>
          <p:nvPr/>
        </p:nvSpPr>
        <p:spPr>
          <a:xfrm>
            <a:off x="403411" y="102782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i="0" dirty="0" err="1">
                <a:effectLst/>
                <a:latin typeface="AppleSDGothicNeo-Bold"/>
              </a:rPr>
              <a:t>바리콘</a:t>
            </a:r>
            <a:r>
              <a:rPr lang="en-US" altLang="ko-KR" sz="3600" i="0" dirty="0">
                <a:effectLst/>
                <a:latin typeface="AppleSDGothicNeo-Bold"/>
              </a:rPr>
              <a:t>(</a:t>
            </a:r>
            <a:r>
              <a:rPr lang="en-US" altLang="ko-KR" sz="3600" i="0" dirty="0" err="1">
                <a:effectLst/>
                <a:latin typeface="AppleSDGothicNeo-Bold"/>
              </a:rPr>
              <a:t>varicon</a:t>
            </a:r>
            <a:r>
              <a:rPr lang="en-US" altLang="ko-KR" sz="3600" i="0" dirty="0">
                <a:effectLst/>
                <a:latin typeface="AppleSDGothicNeo-Bold"/>
              </a:rPr>
              <a:t>)</a:t>
            </a:r>
            <a:endParaRPr lang="ko-KR" altLang="en-US" sz="36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5706EB-0F7E-AB8B-2298-1E3FC021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064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06216C-4A17-4456-AC99-C2187F6EA011}"/>
              </a:ext>
            </a:extLst>
          </p:cNvPr>
          <p:cNvSpPr txBox="1"/>
          <p:nvPr/>
        </p:nvSpPr>
        <p:spPr>
          <a:xfrm>
            <a:off x="461682" y="912158"/>
            <a:ext cx="14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코일</a:t>
            </a:r>
          </a:p>
        </p:txBody>
      </p:sp>
      <p:pic>
        <p:nvPicPr>
          <p:cNvPr id="4098" name="Picture 2" descr="전자회로 기초 5-1] 인덕터와 코일의 기초이론">
            <a:extLst>
              <a:ext uri="{FF2B5EF4-FFF2-40B4-BE49-F238E27FC236}">
                <a16:creationId xmlns:a16="http://schemas.microsoft.com/office/drawing/2014/main" id="{F0FC2A62-A40E-82EF-4326-B507C08C8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890" y="1281490"/>
            <a:ext cx="28765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45C61A-B875-C79A-B1CC-8BE96FBD298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A4E255-6E32-8AC4-4717-80345B881A5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9632B8-E620-574D-822F-F218DA72590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F78C8F-D41A-4ADF-02DE-DDC17EF03CC5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43E833-B331-4129-9974-0103A7CD7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9" y="1771134"/>
            <a:ext cx="477138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코일이란 동선과 같은 선재를 나선 모양으로 감은 것을 말합니다.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단위로 헨리[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]가 사용 됩니다.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AFED3A-0DF9-B41C-0892-2DA6FD4C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C8201-73B5-0D5E-BFCD-E2E3EF97E6AE}"/>
              </a:ext>
            </a:extLst>
          </p:cNvPr>
          <p:cNvSpPr txBox="1"/>
          <p:nvPr/>
        </p:nvSpPr>
        <p:spPr>
          <a:xfrm>
            <a:off x="453762" y="936159"/>
            <a:ext cx="40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코일이란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4167B-4EF2-E9A4-0FC0-4BE36645B648}"/>
              </a:ext>
            </a:extLst>
          </p:cNvPr>
          <p:cNvSpPr txBox="1"/>
          <p:nvPr/>
        </p:nvSpPr>
        <p:spPr>
          <a:xfrm>
            <a:off x="4308114" y="1904720"/>
            <a:ext cx="42509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선재를 많이 감을수록 코일의 성질이 강해지며 헨리의 값도 커지게 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코일은 내부에 아무것도 넣지 않은 공심으로 하는 것보다 철심에 감거나 코어라 부르는 철분말을 압축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응고시킨 것에 감는 편이 보다 큰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헨리값이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얻어집니다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E2092-9E29-6006-5377-0E68B244EF54}"/>
              </a:ext>
            </a:extLst>
          </p:cNvPr>
          <p:cNvSpPr txBox="1"/>
          <p:nvPr/>
        </p:nvSpPr>
        <p:spPr>
          <a:xfrm>
            <a:off x="2932268" y="936159"/>
            <a:ext cx="5909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코일은  인덕턴스라고 하는 특성을 가지고 있는데 상호 인덕턴스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(Mutual Inductance)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자기인덕턴스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(Self Inductance)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69F1B52F-7109-AF98-87DF-473D3647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5" y="1904720"/>
            <a:ext cx="3623983" cy="191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798A50-B40F-253A-65C0-D137FB60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72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945BD-511E-F4DF-E4EB-9A8DC5A851E7}"/>
              </a:ext>
            </a:extLst>
          </p:cNvPr>
          <p:cNvSpPr txBox="1"/>
          <p:nvPr/>
        </p:nvSpPr>
        <p:spPr>
          <a:xfrm>
            <a:off x="453762" y="936159"/>
            <a:ext cx="404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코일의 종류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D2727-2A66-AA18-B660-23C554896DC1}"/>
              </a:ext>
            </a:extLst>
          </p:cNvPr>
          <p:cNvSpPr txBox="1"/>
          <p:nvPr/>
        </p:nvSpPr>
        <p:spPr>
          <a:xfrm>
            <a:off x="395323" y="2315048"/>
            <a:ext cx="35579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전류가 흐르는 코일에 다른 코일을 가까이 했을 경우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상호유도작용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(Mutual Induction)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의해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접근시킨 코일에 교류전압이 발생하는 특성입니다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상호유도작용의 정도를 상호 인덕턴스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단위는 헨리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:H)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라고 표현 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[H]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기준은 어떤 코일에 매초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1A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비율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(1A/s)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전류가 변화할 때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다른 쪽의 코일에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1V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기전력을 유도하는 두 코일간의 </a:t>
            </a:r>
            <a:r>
              <a:rPr lang="ko-KR" altLang="en-US" sz="1200" b="0" i="0" dirty="0">
                <a:effectLst/>
                <a:latin typeface="Arial" panose="020B0604020202020204" pitchFamily="34" charset="0"/>
              </a:rPr>
              <a:t>상호 인덕턴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스를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헨리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(H)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정의합니다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.,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EED98-745F-8111-B075-0C5142AFECEE}"/>
              </a:ext>
            </a:extLst>
          </p:cNvPr>
          <p:cNvSpPr txBox="1"/>
          <p:nvPr/>
        </p:nvSpPr>
        <p:spPr>
          <a:xfrm>
            <a:off x="4571999" y="2360682"/>
            <a:ext cx="41766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코일이 하나만 있는 경우에도 자신이 발생하는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자속의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변화가 자신에게 영향을 주게 되는데 이것을 자기유도작용이라고 하며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 정도를 자기 인덕턴스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(Self Inductance)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 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자기 인덕턴스의 경우는 전류의 변화율이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1A/s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 때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1V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기전력을 발생하는 경우의 자기 인덕턴스를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1H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정하고 있습니다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F912E-DC3B-EBD7-CFEF-72BFFEA51E91}"/>
              </a:ext>
            </a:extLst>
          </p:cNvPr>
          <p:cNvSpPr txBox="1"/>
          <p:nvPr/>
        </p:nvSpPr>
        <p:spPr>
          <a:xfrm>
            <a:off x="4572000" y="1945716"/>
            <a:ext cx="3210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effectLst/>
                <a:latin typeface="Arial" panose="020B0604020202020204" pitchFamily="34" charset="0"/>
              </a:rPr>
              <a:t>자기 인덕턴스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FB527-6B58-EA1D-CE66-FB11A7C08A8D}"/>
              </a:ext>
            </a:extLst>
          </p:cNvPr>
          <p:cNvSpPr txBox="1"/>
          <p:nvPr/>
        </p:nvSpPr>
        <p:spPr>
          <a:xfrm>
            <a:off x="395323" y="1945716"/>
            <a:ext cx="3434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effectLst/>
                <a:latin typeface="Arial" panose="020B0604020202020204" pitchFamily="34" charset="0"/>
              </a:rPr>
              <a:t>상호 인덕턴스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 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7148F-5BF4-2A22-F4F0-1452973F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6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F392E-1A6B-DC58-E964-1BCF082E0965}"/>
              </a:ext>
            </a:extLst>
          </p:cNvPr>
          <p:cNvSpPr txBox="1"/>
          <p:nvPr/>
        </p:nvSpPr>
        <p:spPr>
          <a:xfrm>
            <a:off x="264694" y="860363"/>
            <a:ext cx="2877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코일의 성질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2FD4C-9E45-BAD2-0862-82CD97D5F442}"/>
              </a:ext>
            </a:extLst>
          </p:cNvPr>
          <p:cNvSpPr txBox="1"/>
          <p:nvPr/>
        </p:nvSpPr>
        <p:spPr>
          <a:xfrm>
            <a:off x="2980394" y="8603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effectLst/>
                <a:latin typeface="AppleSDGothicNeo-Bold"/>
              </a:rPr>
              <a:t>전류의 변화를 안정시키려고 하는 성질이 있습니다</a:t>
            </a:r>
            <a:endParaRPr lang="ko-KR" alt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2D295B-C21E-106A-F989-F7973C6A0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394" y="1786920"/>
            <a:ext cx="534202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코일은 코일내의 전류의 변화를 억제하려는 특성을 가지고 있습니다. 전류가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흐를려고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하면 코일은 전류를 흘리지 않으려고 하며, 전류가 감소하면 계속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흘릴려고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하는 성질이 있습니다. 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이것을 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렌츠의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법칙"이라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합니다.(전자유도작용에 의해 회로에 발생하는 유도전류는 항상 유도작용을 일으키는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자속의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변화를 방해하는 방향으로 흐른다)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    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이 성질을 이용하여 교류로부터 직류로 변환하는 전원의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평활회로에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사용 되고 있습니다.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352D1AB-B7BF-FEEF-41A3-13E082F16B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69402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E497AD45-DEA6-3D2A-540C-A6C0D5B04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4" y="1876239"/>
            <a:ext cx="26479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E9878C-0763-FE9C-FF89-D8F2D203E915}"/>
              </a:ext>
            </a:extLst>
          </p:cNvPr>
          <p:cNvSpPr txBox="1"/>
          <p:nvPr/>
        </p:nvSpPr>
        <p:spPr>
          <a:xfrm>
            <a:off x="463922" y="3536871"/>
            <a:ext cx="7999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교류를 정류기에 의해 직류로 변환한 경우, 그대로는 맥류(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리플:Ripple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라고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하여 교류성분이 많은 직류이며 완전한 직류가 아닌(플러스의 직류로 정류한 경우 마이너스 전압성분만 없어진) 상태가 되지만 콘덴서와 코일을 조합한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평활회로를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사용하면 코일이 전류의 변화를 저지하려는 작용을 하고, 콘덴서는 입력전압이 0V로 되면 축적한 전기를 그때 방전하기 때문에 안정한 직류를 얻을 수 있게 됩니다. 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간단한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평활회로에서는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코일 대신에 저항기를 사용하여, 콘덴서의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평활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기능만 이용하는 경우도 있습니다.  전원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어뎁터의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대부분이 이렇게 직류전원을 만듭니다.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lang="ko-KR" altLang="en-US" sz="12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F6067EC-4CB2-065F-5EB2-DC81F6DD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752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3B2A6-92F7-5A5D-C90B-7B0B5435735C}"/>
              </a:ext>
            </a:extLst>
          </p:cNvPr>
          <p:cNvSpPr txBox="1"/>
          <p:nvPr/>
        </p:nvSpPr>
        <p:spPr>
          <a:xfrm>
            <a:off x="264694" y="860363"/>
            <a:ext cx="2877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코일의 성질</a:t>
            </a:r>
            <a:endParaRPr lang="ko-KR" alt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E00592-CC08-E6C1-228B-91A1AD759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876" y="1645727"/>
            <a:ext cx="578896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변압기(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transformer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)에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사욛되는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원리는 코일의 상호유도작용을 이용한 것입니다.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즉 두 코일을 가까이 하면 한쪽 코일의 전력을 다른 쪽 코일에 전달할 수 있다는 것입니다.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이 성질을 이용한 대표적인 것이 트랜스로, 전력을 공급하는 쪽의 코일(입력)을 1차측, 전력을 꺼내는 쪽(출력)을 2차측이라고 합니다.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1차측 권수와 2차측 권수의 비율에 따라 2차측의 전압이 변화 됩니다.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2차측에서 권선의 도중에 선을 내어(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tap이라고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한다) 복수의 전압을 얻을 수 있도록 한 것이 많이 사용되고 있습니다.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582CE46-CEB5-340E-4182-CD8C209220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954B9-FFC0-D629-71DA-47E4FD411D1E}"/>
              </a:ext>
            </a:extLst>
          </p:cNvPr>
          <p:cNvSpPr txBox="1"/>
          <p:nvPr/>
        </p:nvSpPr>
        <p:spPr>
          <a:xfrm>
            <a:off x="3155697" y="108885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상호 유도 작용을 합니다.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03D1040A-4549-0E39-0C8B-7A4FDD703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5" y="1876239"/>
            <a:ext cx="12668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5FDBD-1832-60B7-14FF-27947877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698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2E491-3343-6703-1357-9AE4D702E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88" y="1712585"/>
            <a:ext cx="678404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코일에 전류를 흘리면 자석이 됩니다. 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 성질을 이용한 것이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계전기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(릴레이)로 전류가 흐를 때에 철판을 끌어당겨 철판에 부착된 스위치 접점을 닫도록 하는 것이며, 가정집에서 사용하는 대문 개폐기나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차임벨도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전자석의 성질을 이용한 것입니다. 스피커의 원리도 이전자석의 원리가 이용됩니다.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CD1F660-512F-ED15-CC44-0F529B15E1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488" y="23296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255C4-056F-1778-A6B7-F9B26A10B835}"/>
              </a:ext>
            </a:extLst>
          </p:cNvPr>
          <p:cNvSpPr txBox="1"/>
          <p:nvPr/>
        </p:nvSpPr>
        <p:spPr>
          <a:xfrm>
            <a:off x="264694" y="860363"/>
            <a:ext cx="2877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코일의 성질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36963-F048-0EBE-0096-CE5881861A87}"/>
              </a:ext>
            </a:extLst>
          </p:cNvPr>
          <p:cNvSpPr txBox="1"/>
          <p:nvPr/>
        </p:nvSpPr>
        <p:spPr>
          <a:xfrm>
            <a:off x="2989744" y="1056400"/>
            <a:ext cx="408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전자석의 성질이 있습니다.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07DCA2F3-9267-D7C8-2194-F4C89A846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8" y="1882435"/>
            <a:ext cx="7429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9049B1-D875-7965-CC5C-00736604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11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1C859F-6C94-EA90-F82A-A963AAB83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224" y="1728961"/>
            <a:ext cx="533175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코일과 콘덴서로 회로를 구성하면, 특정 주파수의 교류 전류가 흐르지 않게 되거나, 흐르기 쉽게 되거나 합니다. 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이것은 전기적인 공진특성이 발생하여 나타나게 됩니다. 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어떤 특정한 주파수만을 통과시키기 위하여 사용되는 필터회로가 이런 원리를 이용하여 만들어지게 됩니다.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라디오의 방송국을 선택하는 튜너는 이 성질을 사용해 특정한 주파수만을 선택하고 있는 것입니다. 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</a:b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공진회로에는 코일과 콘덴서를 직렬로 구성한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직렬공진회로와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병렬로 구성한 병렬 공진회로가 있습니다.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EF83C40-7C4E-D226-596F-D7F7718328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009" y="15509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28E1AA1A-D1B7-F08C-6FA7-95C955D32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009" y="2693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9777C-7D91-7277-0DAA-329EE3FECFAD}"/>
              </a:ext>
            </a:extLst>
          </p:cNvPr>
          <p:cNvSpPr txBox="1"/>
          <p:nvPr/>
        </p:nvSpPr>
        <p:spPr>
          <a:xfrm>
            <a:off x="264694" y="860363"/>
            <a:ext cx="2877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코일의 성질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17F11-3316-EE99-0D27-6832323FC370}"/>
              </a:ext>
            </a:extLst>
          </p:cNvPr>
          <p:cNvSpPr txBox="1"/>
          <p:nvPr/>
        </p:nvSpPr>
        <p:spPr>
          <a:xfrm>
            <a:off x="2938183" y="112292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+mn-ea"/>
                <a:cs typeface="Arial" panose="020B0604020202020204" pitchFamily="34" charset="0"/>
              </a:rPr>
              <a:t>공진을 하는 성질이 있습니다.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91D8F23F-6ACD-C56C-FA1B-11C16822E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4" y="1770063"/>
            <a:ext cx="25527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1" name="Picture 7">
            <a:extLst>
              <a:ext uri="{FF2B5EF4-FFF2-40B4-BE49-F238E27FC236}">
                <a16:creationId xmlns:a16="http://schemas.microsoft.com/office/drawing/2014/main" id="{68530F3C-A721-45B3-2159-4A4B0AAD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4" y="3217864"/>
            <a:ext cx="25527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FF967-E6C2-740F-8A86-1F813B27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9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BB39F6-940A-45BF-88E3-F89C51B42B2F}"/>
              </a:ext>
            </a:extLst>
          </p:cNvPr>
          <p:cNvSpPr txBox="1"/>
          <p:nvPr/>
        </p:nvSpPr>
        <p:spPr>
          <a:xfrm>
            <a:off x="461682" y="912158"/>
            <a:ext cx="265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옴의 범칙</a:t>
            </a:r>
          </a:p>
        </p:txBody>
      </p:sp>
      <p:pic>
        <p:nvPicPr>
          <p:cNvPr id="5124" name="Picture 4" descr="옴의 법칙 실험. 옴의 법칙 공식 정리. 간단한 예제 풀이 - YouTube">
            <a:extLst>
              <a:ext uri="{FF2B5EF4-FFF2-40B4-BE49-F238E27FC236}">
                <a16:creationId xmlns:a16="http://schemas.microsoft.com/office/drawing/2014/main" id="{4AF39D74-415B-8915-AF94-D8892615F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2" y="2221877"/>
            <a:ext cx="3926542" cy="22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옴의 법칙 계산기 | DigiKey Electronics">
            <a:extLst>
              <a:ext uri="{FF2B5EF4-FFF2-40B4-BE49-F238E27FC236}">
                <a16:creationId xmlns:a16="http://schemas.microsoft.com/office/drawing/2014/main" id="{77073150-2F1D-A088-80BC-45B6D1CDD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71" y="1768849"/>
            <a:ext cx="27908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EBBDC2-67CC-A492-EE17-82DA6B8244B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D2D758-C2EC-4DFE-CCD2-E38C07B668E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1A324-AB2F-D1EB-4EC3-BC6BC65178F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ED6043-DBFC-8CDA-7E53-C7179B3CE0F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DFA631-B9E5-8E03-EFE9-8192F4BD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5C217-71B1-2A71-8269-4F8B8F6AF3B3}"/>
              </a:ext>
            </a:extLst>
          </p:cNvPr>
          <p:cNvSpPr txBox="1"/>
          <p:nvPr/>
        </p:nvSpPr>
        <p:spPr>
          <a:xfrm>
            <a:off x="264693" y="1588332"/>
            <a:ext cx="8327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코일은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전류의 변화를 안정화 시키는 기능을 이용하여 외부로부터 유입되는 노이즈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잡음성분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불규칙 주파수 성분의 교류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효과적으로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찬단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하는 기능을 가지고 있습니다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96A51-1D21-09BE-04D5-1E108DDB2205}"/>
              </a:ext>
            </a:extLst>
          </p:cNvPr>
          <p:cNvSpPr txBox="1"/>
          <p:nvPr/>
        </p:nvSpPr>
        <p:spPr>
          <a:xfrm>
            <a:off x="3141961" y="10395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 err="1">
                <a:effectLst/>
                <a:latin typeface="+mn-ea"/>
              </a:rPr>
              <a:t>전원노이즈</a:t>
            </a:r>
            <a:r>
              <a:rPr lang="ko-KR" altLang="en-US" i="0" dirty="0">
                <a:effectLst/>
                <a:latin typeface="+mn-ea"/>
              </a:rPr>
              <a:t> 차단기능이 있습니다</a:t>
            </a:r>
            <a:r>
              <a:rPr lang="en-US" altLang="ko-KR" i="0" dirty="0">
                <a:effectLst/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5EB07-E715-ADEE-4A04-7E1484C1BFFE}"/>
              </a:ext>
            </a:extLst>
          </p:cNvPr>
          <p:cNvSpPr txBox="1"/>
          <p:nvPr/>
        </p:nvSpPr>
        <p:spPr>
          <a:xfrm>
            <a:off x="264694" y="860363"/>
            <a:ext cx="2877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코일의 성질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316E56-C057-E4C8-0849-FB11D265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255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1D542-3EC5-7F53-5CE5-B8D845D62DC3}"/>
              </a:ext>
            </a:extLst>
          </p:cNvPr>
          <p:cNvSpPr txBox="1"/>
          <p:nvPr/>
        </p:nvSpPr>
        <p:spPr>
          <a:xfrm>
            <a:off x="264694" y="860363"/>
            <a:ext cx="3702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코일의 구조 종류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5BD75-023F-C49E-9542-2515D23ABC78}"/>
              </a:ext>
            </a:extLst>
          </p:cNvPr>
          <p:cNvSpPr txBox="1"/>
          <p:nvPr/>
        </p:nvSpPr>
        <p:spPr>
          <a:xfrm>
            <a:off x="4182035" y="925145"/>
            <a:ext cx="41954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effectLst/>
                <a:latin typeface="+mn-ea"/>
              </a:rPr>
              <a:t>권선의 구조로 분류하면 주로 권선코일 </a:t>
            </a:r>
            <a:r>
              <a:rPr lang="ko-KR" altLang="en-US" sz="1400" i="0" dirty="0" err="1">
                <a:effectLst/>
                <a:latin typeface="+mn-ea"/>
              </a:rPr>
              <a:t>적층코일</a:t>
            </a:r>
            <a:r>
              <a:rPr lang="en-US" altLang="ko-KR" sz="1400" i="0" dirty="0">
                <a:effectLst/>
                <a:latin typeface="+mn-ea"/>
              </a:rPr>
              <a:t>, </a:t>
            </a:r>
            <a:r>
              <a:rPr lang="ko-KR" altLang="en-US" sz="1400" i="0" dirty="0">
                <a:effectLst/>
                <a:latin typeface="+mn-ea"/>
              </a:rPr>
              <a:t>박막코일 </a:t>
            </a:r>
            <a:r>
              <a:rPr lang="en-US" altLang="ko-KR" sz="1400" i="0" dirty="0">
                <a:effectLst/>
                <a:latin typeface="+mn-ea"/>
              </a:rPr>
              <a:t>3</a:t>
            </a:r>
            <a:r>
              <a:rPr lang="ko-KR" altLang="en-US" sz="1400" i="0" dirty="0">
                <a:effectLst/>
                <a:latin typeface="+mn-ea"/>
              </a:rPr>
              <a:t>가지로 나눌 수 있습니다</a:t>
            </a:r>
            <a:r>
              <a:rPr lang="en-US" altLang="ko-KR" sz="1400" i="0" dirty="0">
                <a:effectLst/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8AA45-BD71-5B0A-8A55-6D58BE0EDB50}"/>
              </a:ext>
            </a:extLst>
          </p:cNvPr>
          <p:cNvSpPr txBox="1"/>
          <p:nvPr/>
        </p:nvSpPr>
        <p:spPr>
          <a:xfrm>
            <a:off x="510986" y="1820924"/>
            <a:ext cx="797410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0" dirty="0">
                <a:effectLst/>
                <a:latin typeface="+mn-ea"/>
              </a:rPr>
              <a:t>① 권선코일</a:t>
            </a:r>
            <a:br>
              <a:rPr lang="ko-KR" altLang="en-US" sz="1400" dirty="0">
                <a:latin typeface="+mn-ea"/>
              </a:rPr>
            </a:br>
            <a:r>
              <a:rPr lang="en-US" altLang="ko-KR" sz="1400" i="0" dirty="0">
                <a:effectLst/>
                <a:latin typeface="+mn-ea"/>
              </a:rPr>
              <a:t>'</a:t>
            </a:r>
            <a:r>
              <a:rPr lang="ko-KR" altLang="en-US" sz="1400" i="0" dirty="0">
                <a:effectLst/>
                <a:latin typeface="+mn-ea"/>
              </a:rPr>
              <a:t>권선코일</a:t>
            </a:r>
            <a:r>
              <a:rPr lang="en-US" altLang="ko-KR" sz="1400" i="0" dirty="0">
                <a:effectLst/>
                <a:latin typeface="+mn-ea"/>
              </a:rPr>
              <a:t>'</a:t>
            </a:r>
            <a:r>
              <a:rPr lang="ko-KR" altLang="en-US" sz="1400" i="0" dirty="0">
                <a:effectLst/>
                <a:latin typeface="+mn-ea"/>
              </a:rPr>
              <a:t>은 </a:t>
            </a:r>
            <a:r>
              <a:rPr lang="ko-KR" altLang="en-US" sz="1400" i="0" dirty="0" err="1">
                <a:effectLst/>
                <a:latin typeface="+mn-ea"/>
              </a:rPr>
              <a:t>절연피복된</a:t>
            </a:r>
            <a:r>
              <a:rPr lang="ko-KR" altLang="en-US" sz="1400" i="0" dirty="0">
                <a:effectLst/>
                <a:latin typeface="+mn-ea"/>
              </a:rPr>
              <a:t> 구리선을 플라스틱 보빈과 </a:t>
            </a:r>
            <a:r>
              <a:rPr lang="ko-KR" altLang="en-US" sz="1400" i="0" dirty="0" err="1">
                <a:effectLst/>
                <a:latin typeface="+mn-ea"/>
              </a:rPr>
              <a:t>페라이트</a:t>
            </a:r>
            <a:r>
              <a:rPr lang="ko-KR" altLang="en-US" sz="1400" i="0" dirty="0">
                <a:effectLst/>
                <a:latin typeface="+mn-ea"/>
              </a:rPr>
              <a:t> 코어에 스프링처럼 나선형으로 감은 것입니다</a:t>
            </a:r>
            <a:r>
              <a:rPr lang="en-US" altLang="ko-KR" sz="1400" i="0" dirty="0">
                <a:effectLst/>
                <a:latin typeface="+mn-ea"/>
              </a:rPr>
              <a:t>.</a:t>
            </a:r>
          </a:p>
          <a:p>
            <a:br>
              <a:rPr lang="ko-KR" altLang="en-US" sz="1400" dirty="0">
                <a:latin typeface="+mn-ea"/>
              </a:rPr>
            </a:br>
            <a:r>
              <a:rPr lang="ko-KR" altLang="en-US" sz="1400" i="0" dirty="0">
                <a:effectLst/>
                <a:latin typeface="+mn-ea"/>
              </a:rPr>
              <a:t>② </a:t>
            </a:r>
            <a:r>
              <a:rPr lang="ko-KR" altLang="en-US" sz="1400" i="0" dirty="0" err="1">
                <a:effectLst/>
                <a:latin typeface="+mn-ea"/>
              </a:rPr>
              <a:t>적층코일</a:t>
            </a:r>
            <a:br>
              <a:rPr lang="ko-KR" altLang="en-US" sz="1400" dirty="0">
                <a:latin typeface="+mn-ea"/>
              </a:rPr>
            </a:br>
            <a:r>
              <a:rPr lang="en-US" altLang="ko-KR" sz="1400" i="0" dirty="0">
                <a:effectLst/>
                <a:latin typeface="+mn-ea"/>
              </a:rPr>
              <a:t>'</a:t>
            </a:r>
            <a:r>
              <a:rPr lang="ko-KR" altLang="en-US" sz="1400" i="0" dirty="0" err="1">
                <a:effectLst/>
                <a:latin typeface="+mn-ea"/>
              </a:rPr>
              <a:t>적층코일</a:t>
            </a:r>
            <a:r>
              <a:rPr lang="en-US" altLang="ko-KR" sz="1400" i="0" dirty="0">
                <a:effectLst/>
                <a:latin typeface="+mn-ea"/>
              </a:rPr>
              <a:t>'</a:t>
            </a:r>
            <a:r>
              <a:rPr lang="ko-KR" altLang="en-US" sz="1400" i="0" dirty="0">
                <a:effectLst/>
                <a:latin typeface="+mn-ea"/>
              </a:rPr>
              <a:t>은 도체금속을 시트와 기판 위에 인쇄하여 여러 층으로 겹친 것입니다</a:t>
            </a:r>
            <a:r>
              <a:rPr lang="en-US" altLang="ko-KR" sz="1400" i="0" dirty="0">
                <a:effectLst/>
                <a:latin typeface="+mn-ea"/>
              </a:rPr>
              <a:t>. </a:t>
            </a:r>
            <a:r>
              <a:rPr lang="ko-KR" altLang="en-US" sz="1400" i="0" dirty="0">
                <a:effectLst/>
                <a:latin typeface="+mn-ea"/>
              </a:rPr>
              <a:t>소형화</a:t>
            </a:r>
            <a:r>
              <a:rPr lang="en-US" altLang="ko-KR" sz="1400" i="0" dirty="0">
                <a:effectLst/>
                <a:latin typeface="+mn-ea"/>
              </a:rPr>
              <a:t>, </a:t>
            </a:r>
            <a:r>
              <a:rPr lang="ko-KR" altLang="en-US" sz="1400" i="0" dirty="0">
                <a:effectLst/>
                <a:latin typeface="+mn-ea"/>
              </a:rPr>
              <a:t>고주파 특성이 우수합니다</a:t>
            </a:r>
            <a:r>
              <a:rPr lang="en-US" altLang="ko-KR" sz="1400" i="0" dirty="0">
                <a:effectLst/>
                <a:latin typeface="+mn-ea"/>
              </a:rPr>
              <a:t>.</a:t>
            </a:r>
          </a:p>
          <a:p>
            <a:br>
              <a:rPr lang="ko-KR" altLang="en-US" sz="1400" dirty="0">
                <a:latin typeface="+mn-ea"/>
              </a:rPr>
            </a:br>
            <a:r>
              <a:rPr lang="ko-KR" altLang="en-US" sz="1400" i="0" dirty="0">
                <a:effectLst/>
                <a:latin typeface="+mn-ea"/>
              </a:rPr>
              <a:t>③ 박막코일</a:t>
            </a:r>
            <a:br>
              <a:rPr lang="ko-KR" altLang="en-US" sz="1400" dirty="0">
                <a:latin typeface="+mn-ea"/>
              </a:rPr>
            </a:br>
            <a:r>
              <a:rPr lang="en-US" altLang="ko-KR" sz="1400" i="0" dirty="0">
                <a:effectLst/>
                <a:latin typeface="+mn-ea"/>
              </a:rPr>
              <a:t>'</a:t>
            </a:r>
            <a:r>
              <a:rPr lang="ko-KR" altLang="en-US" sz="1400" i="0" dirty="0">
                <a:effectLst/>
                <a:latin typeface="+mn-ea"/>
              </a:rPr>
              <a:t>박막코일</a:t>
            </a:r>
            <a:r>
              <a:rPr lang="en-US" altLang="ko-KR" sz="1400" i="0" dirty="0">
                <a:effectLst/>
                <a:latin typeface="+mn-ea"/>
              </a:rPr>
              <a:t>'</a:t>
            </a:r>
            <a:r>
              <a:rPr lang="ko-KR" altLang="en-US" sz="1400" i="0" dirty="0">
                <a:effectLst/>
                <a:latin typeface="+mn-ea"/>
              </a:rPr>
              <a:t>은 </a:t>
            </a:r>
            <a:r>
              <a:rPr lang="ko-KR" altLang="en-US" sz="1400" i="0" dirty="0" err="1">
                <a:effectLst/>
                <a:latin typeface="+mn-ea"/>
              </a:rPr>
              <a:t>스퍼터링</a:t>
            </a:r>
            <a:r>
              <a:rPr lang="ko-KR" altLang="en-US" sz="1400" i="0" dirty="0">
                <a:effectLst/>
                <a:latin typeface="+mn-ea"/>
              </a:rPr>
              <a:t> 및 </a:t>
            </a:r>
            <a:r>
              <a:rPr lang="ko-KR" altLang="en-US" sz="1400" i="0" dirty="0" err="1">
                <a:effectLst/>
                <a:latin typeface="+mn-ea"/>
              </a:rPr>
              <a:t>증착기술을</a:t>
            </a:r>
            <a:r>
              <a:rPr lang="ko-KR" altLang="en-US" sz="1400" i="0" dirty="0">
                <a:effectLst/>
                <a:latin typeface="+mn-ea"/>
              </a:rPr>
              <a:t> 사용하여 인쇄보다 더 얇은 금속막으로 코일을 형성한 것입니다</a:t>
            </a:r>
            <a:r>
              <a:rPr lang="en-US" altLang="ko-KR" sz="1400" i="0" dirty="0">
                <a:effectLst/>
                <a:latin typeface="+mn-ea"/>
              </a:rPr>
              <a:t>. </a:t>
            </a:r>
            <a:r>
              <a:rPr lang="ko-KR" altLang="en-US" sz="1400" i="0" dirty="0">
                <a:effectLst/>
                <a:latin typeface="+mn-ea"/>
              </a:rPr>
              <a:t>소형의 정밀한 코일이 가능합니다</a:t>
            </a:r>
            <a:r>
              <a:rPr lang="en-US" altLang="ko-KR" sz="1400" i="0" dirty="0">
                <a:effectLst/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2AC948-C7E9-1B17-4A9A-CC8E9523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987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62AA8-7D48-B40C-BDFD-70D30A96AD56}"/>
              </a:ext>
            </a:extLst>
          </p:cNvPr>
          <p:cNvSpPr txBox="1"/>
          <p:nvPr/>
        </p:nvSpPr>
        <p:spPr>
          <a:xfrm>
            <a:off x="264694" y="860363"/>
            <a:ext cx="3702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코일의 기능 종류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49789-A10B-1945-0443-353AB5B2C202}"/>
              </a:ext>
            </a:extLst>
          </p:cNvPr>
          <p:cNvSpPr txBox="1"/>
          <p:nvPr/>
        </p:nvSpPr>
        <p:spPr>
          <a:xfrm>
            <a:off x="332813" y="1722921"/>
            <a:ext cx="72681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effectLst/>
                <a:latin typeface="+mn-ea"/>
              </a:rPr>
              <a:t>① 초크코일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b="0" i="0" dirty="0">
                <a:effectLst/>
                <a:latin typeface="+mn-ea"/>
              </a:rPr>
              <a:t>주로 전원회로에 사용되는 코일을 </a:t>
            </a:r>
            <a:r>
              <a:rPr lang="ko-KR" altLang="en-US" sz="1200" b="0" i="0" dirty="0" err="1">
                <a:effectLst/>
                <a:latin typeface="+mn-ea"/>
              </a:rPr>
              <a:t>초크코일이라고</a:t>
            </a:r>
            <a:r>
              <a:rPr lang="ko-KR" altLang="en-US" sz="1200" b="0" i="0" dirty="0">
                <a:effectLst/>
                <a:latin typeface="+mn-ea"/>
              </a:rPr>
              <a:t> 부르고 있습니다</a:t>
            </a:r>
            <a:r>
              <a:rPr lang="en-US" altLang="ko-KR" sz="1200" b="0" i="0" dirty="0">
                <a:effectLst/>
                <a:latin typeface="+mn-ea"/>
              </a:rPr>
              <a:t>. </a:t>
            </a:r>
            <a:r>
              <a:rPr lang="ko-KR" altLang="en-US" sz="1200" b="0" i="0" dirty="0">
                <a:effectLst/>
                <a:latin typeface="+mn-ea"/>
              </a:rPr>
              <a:t>교류전류를 한 방향의 전류로 정돈하거나 노이즈를 제거합니다</a:t>
            </a:r>
            <a:r>
              <a:rPr lang="en-US" altLang="ko-KR" sz="1200" b="0" i="0" dirty="0">
                <a:effectLst/>
                <a:latin typeface="+mn-ea"/>
              </a:rPr>
              <a:t>.</a:t>
            </a:r>
          </a:p>
          <a:p>
            <a:br>
              <a:rPr lang="ko-KR" altLang="en-US" sz="1200" dirty="0">
                <a:latin typeface="+mn-ea"/>
              </a:rPr>
            </a:br>
            <a:r>
              <a:rPr lang="ko-KR" altLang="en-US" sz="1200" b="1" i="0" dirty="0">
                <a:effectLst/>
                <a:latin typeface="+mn-ea"/>
              </a:rPr>
              <a:t>② 동조코일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b="0" i="0" dirty="0">
                <a:effectLst/>
                <a:latin typeface="+mn-ea"/>
              </a:rPr>
              <a:t>특정 주파수의 신호를 출력하기 위하여 사용됩니다</a:t>
            </a:r>
            <a:r>
              <a:rPr lang="en-US" altLang="ko-KR" sz="1200" b="0" i="0" dirty="0">
                <a:effectLst/>
                <a:latin typeface="+mn-ea"/>
              </a:rPr>
              <a:t>. </a:t>
            </a:r>
            <a:r>
              <a:rPr lang="ko-KR" altLang="en-US" sz="1200" b="0" i="0" dirty="0">
                <a:effectLst/>
                <a:latin typeface="+mn-ea"/>
              </a:rPr>
              <a:t>주로 무선회로나 오디오회로에 사용됩니다</a:t>
            </a:r>
            <a:r>
              <a:rPr lang="en-US" altLang="ko-KR" sz="1200" b="0" i="0" dirty="0">
                <a:effectLst/>
                <a:latin typeface="+mn-ea"/>
              </a:rPr>
              <a:t>.</a:t>
            </a:r>
          </a:p>
          <a:p>
            <a:br>
              <a:rPr lang="ko-KR" altLang="en-US" sz="1200" dirty="0">
                <a:latin typeface="+mn-ea"/>
              </a:rPr>
            </a:br>
            <a:r>
              <a:rPr lang="ko-KR" altLang="en-US" sz="1200" b="1" i="0" dirty="0">
                <a:effectLst/>
                <a:latin typeface="+mn-ea"/>
              </a:rPr>
              <a:t>③ 안테나</a:t>
            </a:r>
            <a:br>
              <a:rPr lang="ko-KR" altLang="en-US" sz="1200" dirty="0">
                <a:latin typeface="+mn-ea"/>
              </a:rPr>
            </a:br>
            <a:r>
              <a:rPr lang="en-US" altLang="ko-KR" sz="1200" b="0" i="0" dirty="0">
                <a:effectLst/>
                <a:latin typeface="+mn-ea"/>
              </a:rPr>
              <a:t>AM</a:t>
            </a:r>
            <a:r>
              <a:rPr lang="ko-KR" altLang="en-US" sz="1200" b="0" i="0" dirty="0">
                <a:effectLst/>
                <a:latin typeface="+mn-ea"/>
              </a:rPr>
              <a:t>라디오의 내부를 살펴보면 </a:t>
            </a:r>
            <a:r>
              <a:rPr lang="ko-KR" altLang="en-US" sz="1200" b="0" i="0" dirty="0" err="1">
                <a:effectLst/>
                <a:latin typeface="+mn-ea"/>
              </a:rPr>
              <a:t>페라이트</a:t>
            </a:r>
            <a:r>
              <a:rPr lang="ko-KR" altLang="en-US" sz="1200" b="0" i="0" dirty="0">
                <a:effectLst/>
                <a:latin typeface="+mn-ea"/>
              </a:rPr>
              <a:t> 막대에 도선을 감은 바안테나를 확인할 수 있습니다</a:t>
            </a:r>
            <a:r>
              <a:rPr lang="en-US" altLang="ko-KR" sz="1200" b="0" i="0" dirty="0">
                <a:effectLst/>
                <a:latin typeface="+mn-ea"/>
              </a:rPr>
              <a:t>. </a:t>
            </a:r>
            <a:r>
              <a:rPr lang="ko-KR" altLang="en-US" sz="1200" b="0" i="0" dirty="0">
                <a:effectLst/>
                <a:latin typeface="+mn-ea"/>
              </a:rPr>
              <a:t>이 안테나도 코일의 </a:t>
            </a:r>
            <a:r>
              <a:rPr lang="en-US" altLang="ko-KR" sz="1200" b="0" i="0" dirty="0">
                <a:effectLst/>
                <a:latin typeface="+mn-ea"/>
              </a:rPr>
              <a:t>1</a:t>
            </a:r>
            <a:r>
              <a:rPr lang="ko-KR" altLang="en-US" sz="1200" b="0" i="0" dirty="0">
                <a:effectLst/>
                <a:latin typeface="+mn-ea"/>
              </a:rPr>
              <a:t>종입니다</a:t>
            </a:r>
            <a:r>
              <a:rPr lang="en-US" altLang="ko-KR" sz="1200" b="0" i="0" dirty="0">
                <a:effectLst/>
                <a:latin typeface="+mn-ea"/>
              </a:rPr>
              <a:t>.</a:t>
            </a:r>
          </a:p>
          <a:p>
            <a:br>
              <a:rPr lang="ko-KR" altLang="en-US" sz="1200" dirty="0">
                <a:latin typeface="+mn-ea"/>
              </a:rPr>
            </a:br>
            <a:r>
              <a:rPr lang="ko-KR" altLang="en-US" sz="1200" b="1" i="0" dirty="0">
                <a:effectLst/>
                <a:latin typeface="+mn-ea"/>
              </a:rPr>
              <a:t>④ 트랜스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b="0" i="0" dirty="0">
                <a:effectLst/>
                <a:latin typeface="+mn-ea"/>
              </a:rPr>
              <a:t>트랜스도 코일의 </a:t>
            </a:r>
            <a:r>
              <a:rPr lang="en-US" altLang="ko-KR" sz="1200" b="0" i="0" dirty="0">
                <a:effectLst/>
                <a:latin typeface="+mn-ea"/>
              </a:rPr>
              <a:t>1</a:t>
            </a:r>
            <a:r>
              <a:rPr lang="ko-KR" altLang="en-US" sz="1200" b="0" i="0" dirty="0">
                <a:effectLst/>
                <a:latin typeface="+mn-ea"/>
              </a:rPr>
              <a:t>종입니다</a:t>
            </a:r>
            <a:r>
              <a:rPr lang="en-US" altLang="ko-KR" sz="1200" b="0" i="0" dirty="0">
                <a:effectLst/>
                <a:latin typeface="+mn-ea"/>
              </a:rPr>
              <a:t>. </a:t>
            </a:r>
            <a:r>
              <a:rPr lang="ko-KR" altLang="en-US" sz="1200" b="0" i="0" dirty="0">
                <a:effectLst/>
                <a:latin typeface="+mn-ea"/>
              </a:rPr>
              <a:t>사용되는 상황에 따라 종류가 있습니다</a:t>
            </a:r>
            <a:r>
              <a:rPr lang="en-US" altLang="ko-KR" sz="1200" b="0" i="0" dirty="0">
                <a:effectLst/>
                <a:latin typeface="+mn-ea"/>
              </a:rPr>
              <a:t>. </a:t>
            </a:r>
            <a:r>
              <a:rPr lang="ko-KR" altLang="en-US" sz="1200" b="0" i="0" dirty="0">
                <a:effectLst/>
                <a:latin typeface="+mn-ea"/>
              </a:rPr>
              <a:t>교류전압을 변환하는 </a:t>
            </a:r>
            <a:r>
              <a:rPr lang="ko-KR" altLang="en-US" sz="1200" b="0" i="0" dirty="0" err="1">
                <a:effectLst/>
                <a:latin typeface="+mn-ea"/>
              </a:rPr>
              <a:t>전원트랜스</a:t>
            </a:r>
            <a:r>
              <a:rPr lang="en-US" altLang="ko-KR" sz="1200" b="0" i="0" dirty="0">
                <a:effectLst/>
                <a:latin typeface="+mn-ea"/>
              </a:rPr>
              <a:t>, </a:t>
            </a:r>
            <a:r>
              <a:rPr lang="ko-KR" altLang="en-US" sz="1200" b="0" i="0" dirty="0">
                <a:effectLst/>
                <a:latin typeface="+mn-ea"/>
              </a:rPr>
              <a:t>음성신호를 변환하는 오디오 트랜스</a:t>
            </a:r>
            <a:r>
              <a:rPr lang="en-US" altLang="ko-KR" sz="1200" b="0" i="0" dirty="0">
                <a:effectLst/>
                <a:latin typeface="+mn-ea"/>
              </a:rPr>
              <a:t>, </a:t>
            </a:r>
            <a:r>
              <a:rPr lang="ko-KR" altLang="en-US" sz="1200" b="0" i="0" dirty="0">
                <a:effectLst/>
                <a:latin typeface="+mn-ea"/>
              </a:rPr>
              <a:t>중간주파수를 선택하는 중간주파수 변압기 등 전압</a:t>
            </a:r>
            <a:r>
              <a:rPr lang="en-US" altLang="ko-KR" sz="1200" b="0" i="0" dirty="0">
                <a:effectLst/>
                <a:latin typeface="+mn-ea"/>
              </a:rPr>
              <a:t>, </a:t>
            </a:r>
            <a:r>
              <a:rPr lang="ko-KR" altLang="en-US" sz="1200" b="0" i="0" dirty="0">
                <a:effectLst/>
                <a:latin typeface="+mn-ea"/>
              </a:rPr>
              <a:t>전류</a:t>
            </a:r>
            <a:r>
              <a:rPr lang="en-US" altLang="ko-KR" sz="1200" b="0" i="0" dirty="0">
                <a:effectLst/>
                <a:latin typeface="+mn-ea"/>
              </a:rPr>
              <a:t>, </a:t>
            </a:r>
            <a:r>
              <a:rPr lang="ko-KR" altLang="en-US" sz="1200" b="0" i="0" dirty="0">
                <a:effectLst/>
                <a:latin typeface="+mn-ea"/>
              </a:rPr>
              <a:t>주파수 등에 따라 많은 종류로 나눌 수 있습니다</a:t>
            </a:r>
            <a:r>
              <a:rPr lang="en-US" altLang="ko-KR" sz="1200" b="0" i="0" dirty="0">
                <a:effectLst/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8AA7A5-1A40-270A-92F1-FCAEF7E8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089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13395-D897-1B97-918A-C6A3DF9FE324}"/>
              </a:ext>
            </a:extLst>
          </p:cNvPr>
          <p:cNvSpPr txBox="1"/>
          <p:nvPr/>
        </p:nvSpPr>
        <p:spPr>
          <a:xfrm>
            <a:off x="264694" y="860363"/>
            <a:ext cx="2877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코일의 종류</a:t>
            </a:r>
            <a:endParaRPr lang="ko-KR" altLang="en-US" sz="3600" dirty="0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CE1D968A-57FC-25AF-07C4-30A168CE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7" y="1791541"/>
            <a:ext cx="2847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CDB20-E284-4C10-B51D-399CB9A17609}"/>
              </a:ext>
            </a:extLst>
          </p:cNvPr>
          <p:cNvSpPr txBox="1"/>
          <p:nvPr/>
        </p:nvSpPr>
        <p:spPr>
          <a:xfrm>
            <a:off x="3832412" y="1791541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교류를 정류기에 의해 직류로 변환한 경우, 그대로는 맥류(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리플:Ripple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라고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하여 교류성분이 많은 직류이며 완전한 직류가 아닌(플러스의 직류로 정류한 경우 마이너스 전압성분만 없어진) 상태가 되지만 콘덴서와 코일을 조합한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평활회로를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사용하면 코일이 전류의 변화를 저지하려는 작용을 하고, 콘덴서는 입력전압이 0V로 되면 축적한 전기를 그때 방전하기 때문에 안정한 직류를 얻을 수 있게 됩니다. 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간단한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평활회로에서는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코일 대신에 저항기를 사용하여, 콘덴서의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평활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기능만 이용하는 경우도 있습니다.  전원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어뎁터의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 대부분이 이렇게 직류전원을 만듭니다.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lang="ko-KR" altLang="en-US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2091D1-B37B-355F-300A-1E0469E3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545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B21981C4-F23E-F9EB-1268-2A7069389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2" y="1876239"/>
            <a:ext cx="26479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1AA71-64E9-C398-9527-3A3CF069826D}"/>
              </a:ext>
            </a:extLst>
          </p:cNvPr>
          <p:cNvSpPr txBox="1"/>
          <p:nvPr/>
        </p:nvSpPr>
        <p:spPr>
          <a:xfrm>
            <a:off x="264694" y="860363"/>
            <a:ext cx="2877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가변 코일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8977C-F404-8955-3D86-AA43A78504B3}"/>
              </a:ext>
            </a:extLst>
          </p:cNvPr>
          <p:cNvSpPr txBox="1"/>
          <p:nvPr/>
        </p:nvSpPr>
        <p:spPr>
          <a:xfrm>
            <a:off x="3746130" y="1771320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코일 중심의 코어부는 나사 모양으로 되어 있어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드라이버 등으로 돌리면 코어가 코일에 들어가거나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나오기도 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따라서 코어의 상하 움직임에 따라 코일의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IropkeBatang"/>
              </a:rPr>
              <a:t>인덕턴스값이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 변화한다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코일의 권수를 바꾸어도 되지만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일일이 그렇게는 할 수 없는 일이다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.</a:t>
            </a:r>
          </a:p>
          <a:p>
            <a:pPr algn="l"/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FM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라디오의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IropkeBatang"/>
              </a:rPr>
              <a:t>튜너부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 등은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87.5MHz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～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108MHz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부근의 고주파를 취급하기 때문에 코어에 감으면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IropkeBatang"/>
              </a:rPr>
              <a:t>인덕턴스값이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 너무 커지므로 공심 코일이 사용된다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이 경우의 조정은 코일의 권선 간격을 변화시켜 조절한다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. FM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라디오 등을 분해하여 보면 코일이 모두 한결같이 일률적으로 되어 있지 않고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코일의 간격이나 리드의 형태가 제각기 멋대로 되어 있는 것을 볼 수 있을 것이다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이것을 깨끗하고 보기 좋게 하려고 해서는 안된다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이것은 일부러 구부리거나 코일 간격을 바꾸어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IropkeBatang"/>
              </a:rPr>
              <a:t>인덕턴스값을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IropkeBatang"/>
              </a:rPr>
              <a:t> 조절하고 있기 때문이다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IropkeBatang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D7E43B-5200-8A27-2949-69E7D0BB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24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25D57D-3BFC-1421-D569-FF6961ED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DBE3C-E907-97E3-AF10-07AE1F9ECCC7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8C45D98-1924-01B5-74C1-9E67203688ED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0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3D57A-AFFC-1638-05B6-EB8296B40A34}"/>
              </a:ext>
            </a:extLst>
          </p:cNvPr>
          <p:cNvSpPr txBox="1"/>
          <p:nvPr/>
        </p:nvSpPr>
        <p:spPr>
          <a:xfrm>
            <a:off x="470646" y="927847"/>
            <a:ext cx="302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저항값</a:t>
            </a:r>
            <a:r>
              <a:rPr lang="ko-KR" altLang="en-US" sz="3600" dirty="0"/>
              <a:t> 표기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D38F3-A1DE-E2EF-FEBE-479A6C450004}"/>
              </a:ext>
            </a:extLst>
          </p:cNvPr>
          <p:cNvSpPr txBox="1"/>
          <p:nvPr/>
        </p:nvSpPr>
        <p:spPr>
          <a:xfrm>
            <a:off x="3260913" y="927847"/>
            <a:ext cx="54124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저항은 일반적으로 몸체에 인쇄된 색 띠로 부품의 값을 표시한다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기본적으로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4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+mj-ea"/>
                <a:ea typeface="+mj-ea"/>
              </a:rPr>
              <a:t>색띠를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 이용하여 저항의 값을 표시하는데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5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+mj-ea"/>
                <a:ea typeface="+mj-ea"/>
              </a:rPr>
              <a:t>색띠를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 사용하여 중간 인자 또는 분수를 표현한다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B1FF15-52D2-46A2-C6C9-B0BB91E9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3" y="2011207"/>
            <a:ext cx="4585449" cy="294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2D0625-FC62-3516-AF7E-C6E0387E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77" y="2011207"/>
            <a:ext cx="2743293" cy="277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F425F6-E6DF-3AC1-6734-0C3C0B2E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3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940AF-38DB-726E-0340-00BB6C1B511E}"/>
              </a:ext>
            </a:extLst>
          </p:cNvPr>
          <p:cNvSpPr txBox="1"/>
          <p:nvPr/>
        </p:nvSpPr>
        <p:spPr>
          <a:xfrm>
            <a:off x="3469340" y="98940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+mj-ea"/>
                <a:ea typeface="+mj-ea"/>
              </a:rPr>
              <a:t>전류의 흐름을 지연시키고 전압을 </a:t>
            </a:r>
            <a:r>
              <a:rPr lang="ko-KR" altLang="en-US" sz="1400" b="0" i="0" dirty="0" err="1">
                <a:effectLst/>
                <a:latin typeface="+mj-ea"/>
                <a:ea typeface="+mj-ea"/>
              </a:rPr>
              <a:t>강하하는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 과정에서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저항은 전기 에너지를 흡수하며 이를 열로 방출한다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075FB-19C4-D640-7D18-FC3B593B17B8}"/>
              </a:ext>
            </a:extLst>
          </p:cNvPr>
          <p:cNvSpPr txBox="1"/>
          <p:nvPr/>
        </p:nvSpPr>
        <p:spPr>
          <a:xfrm>
            <a:off x="470646" y="927847"/>
            <a:ext cx="302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저항의 동작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87288A-4B2C-F8A0-56CA-92C8B4412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22" y="2342590"/>
            <a:ext cx="22669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F290EC5-DAD4-1F81-C32F-09F5FDF3B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70" y="3308537"/>
            <a:ext cx="11525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5A1FCC-39C1-6FEE-5FE2-63BDEF0229F7}"/>
              </a:ext>
            </a:extLst>
          </p:cNvPr>
          <p:cNvSpPr txBox="1"/>
          <p:nvPr/>
        </p:nvSpPr>
        <p:spPr>
          <a:xfrm>
            <a:off x="3677770" y="2157924"/>
            <a:ext cx="165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저항의 온도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5CB99-E99F-9604-D588-9F7C032080EC}"/>
              </a:ext>
            </a:extLst>
          </p:cNvPr>
          <p:cNvSpPr txBox="1"/>
          <p:nvPr/>
        </p:nvSpPr>
        <p:spPr>
          <a:xfrm>
            <a:off x="3669930" y="2527256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저항에서 소비하는 전력은 열에너지로 바뀌므로 많은 전류가 흐르는 저항의 경우에는 상당한 온도 상승이 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. </a:t>
            </a:r>
          </a:p>
          <a:p>
            <a:pPr algn="l"/>
            <a:endParaRPr lang="ko-KR" altLang="en-US" sz="12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대부분의 저항은 허용전력 이내에서 사용한다면 그 범위 안에서 저항 자체가 발생시키는 열에너지에 의한 온도 상승에 견딜 수 있도록 만들어져 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b="0" i="0" dirty="0">
              <a:solidFill>
                <a:srgbClr val="666666"/>
              </a:solidFill>
              <a:effectLst/>
              <a:latin typeface="+mj-ea"/>
              <a:ea typeface="+mj-ea"/>
            </a:endParaRP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그러나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통풍에 의한 냉각이 잘 이루어지지 않거나 외부 환경에 의하여 허용치 이상으로 온도가 상승하면 저항이 파괴도는 경우도 발생한다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EA5998-81B3-E8AB-CE8E-C2B3752F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D808D-23B5-6B16-0719-FCDA1B633F0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D6663-F2C1-D098-B1C9-FAB65ACD1F3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90979-E02B-F80B-7D5C-D3142971FB8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전기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12726-3615-E8A3-1B3F-6AD115E41F22}"/>
              </a:ext>
            </a:extLst>
          </p:cNvPr>
          <p:cNvSpPr txBox="1"/>
          <p:nvPr/>
        </p:nvSpPr>
        <p:spPr>
          <a:xfrm>
            <a:off x="100853" y="60743"/>
            <a:ext cx="82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8EF4A-8E16-1348-A489-71A0BFCBF7A4}"/>
              </a:ext>
            </a:extLst>
          </p:cNvPr>
          <p:cNvSpPr txBox="1"/>
          <p:nvPr/>
        </p:nvSpPr>
        <p:spPr>
          <a:xfrm>
            <a:off x="470646" y="927847"/>
            <a:ext cx="302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저항의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EAA21A-FBE3-A414-73F9-C1ABF0D7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831" y="800099"/>
            <a:ext cx="4248523" cy="4067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93F2F8-D372-334A-BAF8-190A604546C2}"/>
              </a:ext>
            </a:extLst>
          </p:cNvPr>
          <p:cNvSpPr txBox="1"/>
          <p:nvPr/>
        </p:nvSpPr>
        <p:spPr>
          <a:xfrm>
            <a:off x="383241" y="1641875"/>
            <a:ext cx="36844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+mj-ea"/>
                <a:ea typeface="+mj-ea"/>
              </a:rPr>
              <a:t>저항기는 크게 고정 저항기와 </a:t>
            </a:r>
            <a:endParaRPr lang="en-US" altLang="ko-KR" sz="1400" b="0" i="0" dirty="0">
              <a:effectLst/>
              <a:latin typeface="+mj-ea"/>
              <a:ea typeface="+mj-ea"/>
            </a:endParaRPr>
          </a:p>
          <a:p>
            <a:r>
              <a:rPr lang="ko-KR" altLang="en-US" sz="1400" b="0" i="0" dirty="0">
                <a:effectLst/>
                <a:latin typeface="+mj-ea"/>
                <a:ea typeface="+mj-ea"/>
              </a:rPr>
              <a:t>가변 저항기로 나누어지며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사용하는 재료에 따라 탄소계와 금속계로 분류된다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3BF58-8676-27AA-6FD6-EAC92BB1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7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3927</Words>
  <Application>Microsoft Office PowerPoint</Application>
  <PresentationFormat>화면 슬라이드 쇼(16:9)</PresentationFormat>
  <Paragraphs>453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4" baseType="lpstr">
      <vt:lpstr>Apple SD Gothic Neo</vt:lpstr>
      <vt:lpstr>AppleSDGothicNeo-Bold</vt:lpstr>
      <vt:lpstr>IropkeBatang</vt:lpstr>
      <vt:lpstr>Spoqa Han Sans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2022-05-19T10:00:32Z</dcterms:modified>
</cp:coreProperties>
</file>