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7" r:id="rId3"/>
    <p:sldId id="270" r:id="rId4"/>
    <p:sldId id="271" r:id="rId5"/>
    <p:sldId id="274" r:id="rId6"/>
    <p:sldId id="279" r:id="rId7"/>
    <p:sldId id="281" r:id="rId8"/>
    <p:sldId id="272" r:id="rId9"/>
    <p:sldId id="28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ADB35-6307-4161-977A-F86C11F542CE}" v="57" dt="2022-05-19T10:03:5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9EF49F6-FC43-4173-B8B7-A505FE8DEC1A}"/>
    <pc:docChg chg="undo custSel addSld delSld modSld sldOrd">
      <pc:chgData name="이 호진" userId="e7b51f9e24c37788" providerId="LiveId" clId="{09EF49F6-FC43-4173-B8B7-A505FE8DEC1A}" dt="2022-05-10T11:03:48.258" v="2208" actId="478"/>
      <pc:docMkLst>
        <pc:docMk/>
      </pc:docMkLst>
      <pc:sldChg chg="modSp mod">
        <pc:chgData name="이 호진" userId="e7b51f9e24c37788" providerId="LiveId" clId="{09EF49F6-FC43-4173-B8B7-A505FE8DEC1A}" dt="2022-05-10T10:34:10.119" v="20" actId="167"/>
        <pc:sldMkLst>
          <pc:docMk/>
          <pc:sldMk cId="2184666338" sldId="256"/>
        </pc:sldMkLst>
        <pc:spChg chg="mod">
          <ac:chgData name="이 호진" userId="e7b51f9e24c37788" providerId="LiveId" clId="{09EF49F6-FC43-4173-B8B7-A505FE8DEC1A}" dt="2022-05-10T10:34:03.454" v="18" actId="14100"/>
          <ac:spMkLst>
            <pc:docMk/>
            <pc:sldMk cId="2184666338" sldId="256"/>
            <ac:spMk id="2" creationId="{460B1900-AA23-4002-9880-4AB15733F777}"/>
          </ac:spMkLst>
        </pc:spChg>
        <pc:picChg chg="mod ord">
          <ac:chgData name="이 호진" userId="e7b51f9e24c37788" providerId="LiveId" clId="{09EF49F6-FC43-4173-B8B7-A505FE8DEC1A}" dt="2022-05-10T10:34:10.119" v="20" actId="167"/>
          <ac:picMkLst>
            <pc:docMk/>
            <pc:sldMk cId="2184666338" sldId="256"/>
            <ac:picMk id="5" creationId="{6E7688E6-F97F-4163-A323-57B46D3D7A43}"/>
          </ac:picMkLst>
        </pc:picChg>
      </pc:sldChg>
      <pc:sldChg chg="addSp modSp mod">
        <pc:chgData name="이 호진" userId="e7b51f9e24c37788" providerId="LiveId" clId="{09EF49F6-FC43-4173-B8B7-A505FE8DEC1A}" dt="2022-05-10T10:39:46.663" v="203" actId="14100"/>
        <pc:sldMkLst>
          <pc:docMk/>
          <pc:sldMk cId="783510813" sldId="257"/>
        </pc:sldMkLst>
        <pc:spChg chg="mod">
          <ac:chgData name="이 호진" userId="e7b51f9e24c37788" providerId="LiveId" clId="{09EF49F6-FC43-4173-B8B7-A505FE8DEC1A}" dt="2022-05-10T10:37:29.713" v="27" actId="14100"/>
          <ac:spMkLst>
            <pc:docMk/>
            <pc:sldMk cId="783510813" sldId="257"/>
            <ac:spMk id="2" creationId="{CD2B34E3-BBE9-4E29-A1F0-387097EE1672}"/>
          </ac:spMkLst>
        </pc:spChg>
        <pc:spChg chg="mod">
          <ac:chgData name="이 호진" userId="e7b51f9e24c37788" providerId="LiveId" clId="{09EF49F6-FC43-4173-B8B7-A505FE8DEC1A}" dt="2022-05-10T10:39:46.663" v="203" actId="14100"/>
          <ac:spMkLst>
            <pc:docMk/>
            <pc:sldMk cId="783510813" sldId="257"/>
            <ac:spMk id="3" creationId="{05C55415-C61F-4F87-9DE5-E8350487E842}"/>
          </ac:spMkLst>
        </pc:spChg>
        <pc:picChg chg="add mod">
          <ac:chgData name="이 호진" userId="e7b51f9e24c37788" providerId="LiveId" clId="{09EF49F6-FC43-4173-B8B7-A505FE8DEC1A}" dt="2022-05-10T10:39:39.707" v="200" actId="1076"/>
          <ac:picMkLst>
            <pc:docMk/>
            <pc:sldMk cId="783510813" sldId="257"/>
            <ac:picMk id="1026" creationId="{149556D4-ABE9-8A26-3313-7211F7D51395}"/>
          </ac:picMkLst>
        </pc:picChg>
      </pc:sldChg>
      <pc:sldChg chg="addSp delSp modSp mod">
        <pc:chgData name="이 호진" userId="e7b51f9e24c37788" providerId="LiveId" clId="{09EF49F6-FC43-4173-B8B7-A505FE8DEC1A}" dt="2022-05-10T10:47:58.736" v="583" actId="1076"/>
        <pc:sldMkLst>
          <pc:docMk/>
          <pc:sldMk cId="3835004089" sldId="258"/>
        </pc:sldMkLst>
        <pc:spChg chg="mod">
          <ac:chgData name="이 호진" userId="e7b51f9e24c37788" providerId="LiveId" clId="{09EF49F6-FC43-4173-B8B7-A505FE8DEC1A}" dt="2022-05-10T10:40:10.691" v="206" actId="1076"/>
          <ac:spMkLst>
            <pc:docMk/>
            <pc:sldMk cId="3835004089" sldId="258"/>
            <ac:spMk id="2" creationId="{8DE00FC1-6291-46BA-A1A5-5B6CF5174C98}"/>
          </ac:spMkLst>
        </pc:spChg>
        <pc:spChg chg="mod">
          <ac:chgData name="이 호진" userId="e7b51f9e24c37788" providerId="LiveId" clId="{09EF49F6-FC43-4173-B8B7-A505FE8DEC1A}" dt="2022-05-10T10:45:52.362" v="507" actId="1076"/>
          <ac:spMkLst>
            <pc:docMk/>
            <pc:sldMk cId="3835004089" sldId="258"/>
            <ac:spMk id="3" creationId="{AB4E7E82-0120-4C04-90F0-825873AB30D7}"/>
          </ac:spMkLst>
        </pc:spChg>
        <pc:spChg chg="add del mod">
          <ac:chgData name="이 호진" userId="e7b51f9e24c37788" providerId="LiveId" clId="{09EF49F6-FC43-4173-B8B7-A505FE8DEC1A}" dt="2022-05-10T10:47:58.736" v="583" actId="1076"/>
          <ac:spMkLst>
            <pc:docMk/>
            <pc:sldMk cId="3835004089" sldId="258"/>
            <ac:spMk id="5" creationId="{79CD601D-8E28-37C9-07D3-839D32FB911E}"/>
          </ac:spMkLst>
        </pc:spChg>
        <pc:picChg chg="add del mod">
          <ac:chgData name="이 호진" userId="e7b51f9e24c37788" providerId="LiveId" clId="{09EF49F6-FC43-4173-B8B7-A505FE8DEC1A}" dt="2022-05-10T10:46:39.902" v="517" actId="478"/>
          <ac:picMkLst>
            <pc:docMk/>
            <pc:sldMk cId="3835004089" sldId="258"/>
            <ac:picMk id="2050" creationId="{CF4357EF-1950-2C50-C85B-98F7F812D705}"/>
          </ac:picMkLst>
        </pc:picChg>
        <pc:picChg chg="add del mod">
          <ac:chgData name="이 호진" userId="e7b51f9e24c37788" providerId="LiveId" clId="{09EF49F6-FC43-4173-B8B7-A505FE8DEC1A}" dt="2022-05-10T10:46:36.882" v="515"/>
          <ac:picMkLst>
            <pc:docMk/>
            <pc:sldMk cId="3835004089" sldId="258"/>
            <ac:picMk id="2052" creationId="{F3FF9E09-9562-48B1-A397-05F00933D849}"/>
          </ac:picMkLst>
        </pc:picChg>
        <pc:picChg chg="add mod">
          <ac:chgData name="이 호진" userId="e7b51f9e24c37788" providerId="LiveId" clId="{09EF49F6-FC43-4173-B8B7-A505FE8DEC1A}" dt="2022-05-10T10:46:50.986" v="520" actId="1076"/>
          <ac:picMkLst>
            <pc:docMk/>
            <pc:sldMk cId="3835004089" sldId="258"/>
            <ac:picMk id="2054" creationId="{5059E6E5-CDE1-64F3-421C-3C5759A71CAB}"/>
          </ac:picMkLst>
        </pc:picChg>
        <pc:picChg chg="add mod">
          <ac:chgData name="이 호진" userId="e7b51f9e24c37788" providerId="LiveId" clId="{09EF49F6-FC43-4173-B8B7-A505FE8DEC1A}" dt="2022-05-10T10:47:43.840" v="530" actId="1076"/>
          <ac:picMkLst>
            <pc:docMk/>
            <pc:sldMk cId="3835004089" sldId="258"/>
            <ac:picMk id="2056" creationId="{C042B919-DBB6-A9A7-4519-97B9101250F9}"/>
          </ac:picMkLst>
        </pc:picChg>
      </pc:sldChg>
      <pc:sldChg chg="addSp delSp modSp mod ord">
        <pc:chgData name="이 호진" userId="e7b51f9e24c37788" providerId="LiveId" clId="{09EF49F6-FC43-4173-B8B7-A505FE8DEC1A}" dt="2022-05-10T10:54:37.317" v="1330" actId="14100"/>
        <pc:sldMkLst>
          <pc:docMk/>
          <pc:sldMk cId="2903567767" sldId="259"/>
        </pc:sldMkLst>
        <pc:spChg chg="mod">
          <ac:chgData name="이 호진" userId="e7b51f9e24c37788" providerId="LiveId" clId="{09EF49F6-FC43-4173-B8B7-A505FE8DEC1A}" dt="2022-05-10T10:51:47.789" v="972" actId="1076"/>
          <ac:spMkLst>
            <pc:docMk/>
            <pc:sldMk cId="2903567767" sldId="259"/>
            <ac:spMk id="2" creationId="{8869BDF8-D42E-4D8B-B4DF-A03EBDB7362C}"/>
          </ac:spMkLst>
        </pc:spChg>
        <pc:spChg chg="del mod">
          <ac:chgData name="이 호진" userId="e7b51f9e24c37788" providerId="LiveId" clId="{09EF49F6-FC43-4173-B8B7-A505FE8DEC1A}" dt="2022-05-10T10:53:16.202" v="1312" actId="478"/>
          <ac:spMkLst>
            <pc:docMk/>
            <pc:sldMk cId="2903567767" sldId="259"/>
            <ac:spMk id="3" creationId="{D58928DF-13F7-495D-A066-2E9F1703EBFA}"/>
          </ac:spMkLst>
        </pc:spChg>
        <pc:spChg chg="add mod">
          <ac:chgData name="이 호진" userId="e7b51f9e24c37788" providerId="LiveId" clId="{09EF49F6-FC43-4173-B8B7-A505FE8DEC1A}" dt="2022-05-10T10:53:23.829" v="1314" actId="14100"/>
          <ac:spMkLst>
            <pc:docMk/>
            <pc:sldMk cId="2903567767" sldId="259"/>
            <ac:spMk id="5" creationId="{B8FD189D-2909-BB07-D42B-016FD1816A2A}"/>
          </ac:spMkLst>
        </pc:spChg>
        <pc:picChg chg="add mod">
          <ac:chgData name="이 호진" userId="e7b51f9e24c37788" providerId="LiveId" clId="{09EF49F6-FC43-4173-B8B7-A505FE8DEC1A}" dt="2022-05-10T10:54:20.690" v="1327" actId="14100"/>
          <ac:picMkLst>
            <pc:docMk/>
            <pc:sldMk cId="2903567767" sldId="259"/>
            <ac:picMk id="9" creationId="{23B46918-2869-6CF4-C31C-F9C69283FE29}"/>
          </ac:picMkLst>
        </pc:picChg>
        <pc:picChg chg="add mod">
          <ac:chgData name="이 호진" userId="e7b51f9e24c37788" providerId="LiveId" clId="{09EF49F6-FC43-4173-B8B7-A505FE8DEC1A}" dt="2022-05-10T10:54:18.058" v="1326" actId="1076"/>
          <ac:picMkLst>
            <pc:docMk/>
            <pc:sldMk cId="2903567767" sldId="259"/>
            <ac:picMk id="5122" creationId="{6DCD4286-E373-1860-2128-7A597FBA6D01}"/>
          </ac:picMkLst>
        </pc:picChg>
        <pc:picChg chg="add mod">
          <ac:chgData name="이 호진" userId="e7b51f9e24c37788" providerId="LiveId" clId="{09EF49F6-FC43-4173-B8B7-A505FE8DEC1A}" dt="2022-05-10T10:54:37.317" v="1330" actId="14100"/>
          <ac:picMkLst>
            <pc:docMk/>
            <pc:sldMk cId="2903567767" sldId="259"/>
            <ac:picMk id="5124" creationId="{B8D80ECD-AABF-72DD-FA46-84AFAA7A36A1}"/>
          </ac:picMkLst>
        </pc:picChg>
      </pc:sldChg>
      <pc:sldChg chg="addSp modSp mod ord">
        <pc:chgData name="이 호진" userId="e7b51f9e24c37788" providerId="LiveId" clId="{09EF49F6-FC43-4173-B8B7-A505FE8DEC1A}" dt="2022-05-10T10:44:07.997" v="218"/>
        <pc:sldMkLst>
          <pc:docMk/>
          <pc:sldMk cId="3214108175" sldId="260"/>
        </pc:sldMkLst>
        <pc:spChg chg="add mod">
          <ac:chgData name="이 호진" userId="e7b51f9e24c37788" providerId="LiveId" clId="{09EF49F6-FC43-4173-B8B7-A505FE8DEC1A}" dt="2022-05-10T10:44:02.404" v="215" actId="1076"/>
          <ac:spMkLst>
            <pc:docMk/>
            <pc:sldMk cId="3214108175" sldId="260"/>
            <ac:spMk id="9" creationId="{BADA0DE9-1DDE-F66C-0737-71A008508B93}"/>
          </ac:spMkLst>
        </pc:spChg>
        <pc:spChg chg="mod">
          <ac:chgData name="이 호진" userId="e7b51f9e24c37788" providerId="LiveId" clId="{09EF49F6-FC43-4173-B8B7-A505FE8DEC1A}" dt="2022-05-10T10:44:04.945" v="216" actId="1076"/>
          <ac:spMkLst>
            <pc:docMk/>
            <pc:sldMk cId="3214108175" sldId="260"/>
            <ac:spMk id="10" creationId="{68077E13-629C-465F-B5F7-6FC9848DA8E8}"/>
          </ac:spMkLst>
        </pc:spChg>
        <pc:picChg chg="mod">
          <ac:chgData name="이 호진" userId="e7b51f9e24c37788" providerId="LiveId" clId="{09EF49F6-FC43-4173-B8B7-A505FE8DEC1A}" dt="2022-05-10T10:43:46.586" v="209" actId="1076"/>
          <ac:picMkLst>
            <pc:docMk/>
            <pc:sldMk cId="3214108175" sldId="260"/>
            <ac:picMk id="3" creationId="{C7586FEF-1E5C-4121-AE96-F53A995AC06A}"/>
          </ac:picMkLst>
        </pc:picChg>
      </pc:sldChg>
      <pc:sldChg chg="del">
        <pc:chgData name="이 호진" userId="e7b51f9e24c37788" providerId="LiveId" clId="{09EF49F6-FC43-4173-B8B7-A505FE8DEC1A}" dt="2022-05-10T10:50:36.344" v="959" actId="47"/>
        <pc:sldMkLst>
          <pc:docMk/>
          <pc:sldMk cId="1334255363" sldId="261"/>
        </pc:sldMkLst>
      </pc:sldChg>
      <pc:sldChg chg="addSp delSp modSp mod ord">
        <pc:chgData name="이 호진" userId="e7b51f9e24c37788" providerId="LiveId" clId="{09EF49F6-FC43-4173-B8B7-A505FE8DEC1A}" dt="2022-05-10T10:50:18.758" v="958" actId="207"/>
        <pc:sldMkLst>
          <pc:docMk/>
          <pc:sldMk cId="4149842348" sldId="262"/>
        </pc:sldMkLst>
        <pc:spChg chg="del">
          <ac:chgData name="이 호진" userId="e7b51f9e24c37788" providerId="LiveId" clId="{09EF49F6-FC43-4173-B8B7-A505FE8DEC1A}" dt="2022-05-10T10:43:51.070" v="210" actId="21"/>
          <ac:spMkLst>
            <pc:docMk/>
            <pc:sldMk cId="4149842348" sldId="262"/>
            <ac:spMk id="2" creationId="{43B9EC54-E0B1-4602-92BB-A881E4B0C131}"/>
          </ac:spMkLst>
        </pc:spChg>
        <pc:spChg chg="add mod">
          <ac:chgData name="이 호진" userId="e7b51f9e24c37788" providerId="LiveId" clId="{09EF49F6-FC43-4173-B8B7-A505FE8DEC1A}" dt="2022-05-10T10:48:22.643" v="617" actId="14100"/>
          <ac:spMkLst>
            <pc:docMk/>
            <pc:sldMk cId="4149842348" sldId="262"/>
            <ac:spMk id="3" creationId="{90F40EFB-8518-AA40-806C-53BD63B6C52A}"/>
          </ac:spMkLst>
        </pc:spChg>
        <pc:spChg chg="add mod">
          <ac:chgData name="이 호진" userId="e7b51f9e24c37788" providerId="LiveId" clId="{09EF49F6-FC43-4173-B8B7-A505FE8DEC1A}" dt="2022-05-10T10:48:57.507" v="775" actId="1076"/>
          <ac:spMkLst>
            <pc:docMk/>
            <pc:sldMk cId="4149842348" sldId="262"/>
            <ac:spMk id="5" creationId="{FF2D1C87-297F-03BF-F9AE-73834831F89D}"/>
          </ac:spMkLst>
        </pc:spChg>
        <pc:spChg chg="add mod">
          <ac:chgData name="이 호진" userId="e7b51f9e24c37788" providerId="LiveId" clId="{09EF49F6-FC43-4173-B8B7-A505FE8DEC1A}" dt="2022-05-10T10:50:18.758" v="958" actId="207"/>
          <ac:spMkLst>
            <pc:docMk/>
            <pc:sldMk cId="4149842348" sldId="262"/>
            <ac:spMk id="9" creationId="{B15FF8BA-B871-5D89-F942-8FF017C0310B}"/>
          </ac:spMkLst>
        </pc:spChg>
        <pc:picChg chg="add mod">
          <ac:chgData name="이 호진" userId="e7b51f9e24c37788" providerId="LiveId" clId="{09EF49F6-FC43-4173-B8B7-A505FE8DEC1A}" dt="2022-05-10T10:49:31.381" v="781" actId="1076"/>
          <ac:picMkLst>
            <pc:docMk/>
            <pc:sldMk cId="4149842348" sldId="262"/>
            <ac:picMk id="3074" creationId="{B5975C7D-F2A7-ADE7-CD10-59FDCD38A360}"/>
          </ac:picMkLst>
        </pc:picChg>
      </pc:sldChg>
      <pc:sldChg chg="addSp delSp modSp mod ord">
        <pc:chgData name="이 호진" userId="e7b51f9e24c37788" providerId="LiveId" clId="{09EF49F6-FC43-4173-B8B7-A505FE8DEC1A}" dt="2022-05-10T10:56:20.651" v="1575" actId="1076"/>
        <pc:sldMkLst>
          <pc:docMk/>
          <pc:sldMk cId="4146281059" sldId="263"/>
        </pc:sldMkLst>
        <pc:spChg chg="add del mod">
          <ac:chgData name="이 호진" userId="e7b51f9e24c37788" providerId="LiveId" clId="{09EF49F6-FC43-4173-B8B7-A505FE8DEC1A}" dt="2022-05-10T10:56:04.809" v="1570" actId="1076"/>
          <ac:spMkLst>
            <pc:docMk/>
            <pc:sldMk cId="4146281059" sldId="263"/>
            <ac:spMk id="2" creationId="{75E989CF-04AD-49E8-ABC4-A36C9FE63B2B}"/>
          </ac:spMkLst>
        </pc:spChg>
        <pc:spChg chg="add mod">
          <ac:chgData name="이 호진" userId="e7b51f9e24c37788" providerId="LiveId" clId="{09EF49F6-FC43-4173-B8B7-A505FE8DEC1A}" dt="2022-05-10T10:55:44.887" v="1564" actId="1076"/>
          <ac:spMkLst>
            <pc:docMk/>
            <pc:sldMk cId="4146281059" sldId="263"/>
            <ac:spMk id="9" creationId="{C46CBA63-9B74-C381-986F-40D8B4AD6669}"/>
          </ac:spMkLst>
        </pc:spChg>
        <pc:spChg chg="add mod">
          <ac:chgData name="이 호진" userId="e7b51f9e24c37788" providerId="LiveId" clId="{09EF49F6-FC43-4173-B8B7-A505FE8DEC1A}" dt="2022-05-10T10:56:08.591" v="1571" actId="1076"/>
          <ac:spMkLst>
            <pc:docMk/>
            <pc:sldMk cId="4146281059" sldId="263"/>
            <ac:spMk id="10" creationId="{308F060E-A4DF-750A-F6A2-74ED5F5CF793}"/>
          </ac:spMkLst>
        </pc:spChg>
        <pc:spChg chg="add mod">
          <ac:chgData name="이 호진" userId="e7b51f9e24c37788" providerId="LiveId" clId="{09EF49F6-FC43-4173-B8B7-A505FE8DEC1A}" dt="2022-05-10T10:56:20.651" v="1575" actId="1076"/>
          <ac:spMkLst>
            <pc:docMk/>
            <pc:sldMk cId="4146281059" sldId="263"/>
            <ac:spMk id="11" creationId="{E2E107D4-2AFA-4FB0-735F-C9275DCEC516}"/>
          </ac:spMkLst>
        </pc:spChg>
        <pc:picChg chg="mod">
          <ac:chgData name="이 호진" userId="e7b51f9e24c37788" providerId="LiveId" clId="{09EF49F6-FC43-4173-B8B7-A505FE8DEC1A}" dt="2022-05-10T10:54:48.883" v="1331" actId="1076"/>
          <ac:picMkLst>
            <pc:docMk/>
            <pc:sldMk cId="4146281059" sldId="263"/>
            <ac:picMk id="5" creationId="{BDE2A0EF-1C72-4CA8-B30F-9D5261F3C810}"/>
          </ac:picMkLst>
        </pc:picChg>
        <pc:picChg chg="add del mod">
          <ac:chgData name="이 호진" userId="e7b51f9e24c37788" providerId="LiveId" clId="{09EF49F6-FC43-4173-B8B7-A505FE8DEC1A}" dt="2022-05-10T10:53:50.693" v="1316" actId="21"/>
          <ac:picMkLst>
            <pc:docMk/>
            <pc:sldMk cId="4146281059" sldId="263"/>
            <ac:picMk id="4098" creationId="{6CBA0820-D03D-CEDF-C18A-C7F22C6CF9EC}"/>
          </ac:picMkLst>
        </pc:picChg>
      </pc:sldChg>
      <pc:sldChg chg="delSp del mod">
        <pc:chgData name="이 호진" userId="e7b51f9e24c37788" providerId="LiveId" clId="{09EF49F6-FC43-4173-B8B7-A505FE8DEC1A}" dt="2022-05-10T10:58:58.508" v="1788" actId="47"/>
        <pc:sldMkLst>
          <pc:docMk/>
          <pc:sldMk cId="4294240624" sldId="264"/>
        </pc:sldMkLst>
        <pc:spChg chg="del">
          <ac:chgData name="이 호진" userId="e7b51f9e24c37788" providerId="LiveId" clId="{09EF49F6-FC43-4173-B8B7-A505FE8DEC1A}" dt="2022-05-10T10:55:57.526" v="1565" actId="21"/>
          <ac:spMkLst>
            <pc:docMk/>
            <pc:sldMk cId="4294240624" sldId="264"/>
            <ac:spMk id="9" creationId="{2631E3E6-EB67-4B76-A68A-443961270F20}"/>
          </ac:spMkLst>
        </pc:spChg>
        <pc:spChg chg="del">
          <ac:chgData name="이 호진" userId="e7b51f9e24c37788" providerId="LiveId" clId="{09EF49F6-FC43-4173-B8B7-A505FE8DEC1A}" dt="2022-05-10T10:55:57.526" v="1565" actId="21"/>
          <ac:spMkLst>
            <pc:docMk/>
            <pc:sldMk cId="4294240624" sldId="264"/>
            <ac:spMk id="10" creationId="{1A6FC77E-6015-4CBA-A02A-FDF1A8A2D5EF}"/>
          </ac:spMkLst>
        </pc:spChg>
      </pc:sldChg>
      <pc:sldChg chg="modSp mod ord">
        <pc:chgData name="이 호진" userId="e7b51f9e24c37788" providerId="LiveId" clId="{09EF49F6-FC43-4173-B8B7-A505FE8DEC1A}" dt="2022-05-10T10:58:43.990" v="1787" actId="1076"/>
        <pc:sldMkLst>
          <pc:docMk/>
          <pc:sldMk cId="1027816499" sldId="265"/>
        </pc:sldMkLst>
        <pc:spChg chg="mod">
          <ac:chgData name="이 호진" userId="e7b51f9e24c37788" providerId="LiveId" clId="{09EF49F6-FC43-4173-B8B7-A505FE8DEC1A}" dt="2022-05-10T10:58:36.904" v="1784" actId="14100"/>
          <ac:spMkLst>
            <pc:docMk/>
            <pc:sldMk cId="1027816499" sldId="265"/>
            <ac:spMk id="2" creationId="{66F36C48-0ED7-4B28-8FDF-2451D0174C69}"/>
          </ac:spMkLst>
        </pc:spChg>
        <pc:spChg chg="mod">
          <ac:chgData name="이 호진" userId="e7b51f9e24c37788" providerId="LiveId" clId="{09EF49F6-FC43-4173-B8B7-A505FE8DEC1A}" dt="2022-05-10T10:58:43.990" v="1787" actId="1076"/>
          <ac:spMkLst>
            <pc:docMk/>
            <pc:sldMk cId="1027816499" sldId="265"/>
            <ac:spMk id="9" creationId="{1E381184-A252-4A02-86F6-C1273909BE7B}"/>
          </ac:spMkLst>
        </pc:spChg>
        <pc:picChg chg="mod">
          <ac:chgData name="이 호진" userId="e7b51f9e24c37788" providerId="LiveId" clId="{09EF49F6-FC43-4173-B8B7-A505FE8DEC1A}" dt="2022-05-10T10:57:44.319" v="1760" actId="1076"/>
          <ac:picMkLst>
            <pc:docMk/>
            <pc:sldMk cId="1027816499" sldId="265"/>
            <ac:picMk id="5" creationId="{D7FE5A7B-C2E9-4AC4-A29E-BECCD574CBBC}"/>
          </ac:picMkLst>
        </pc:picChg>
      </pc:sldChg>
      <pc:sldChg chg="addSp modSp mod ord">
        <pc:chgData name="이 호진" userId="e7b51f9e24c37788" providerId="LiveId" clId="{09EF49F6-FC43-4173-B8B7-A505FE8DEC1A}" dt="2022-05-10T11:03:43.998" v="2207" actId="1076"/>
        <pc:sldMkLst>
          <pc:docMk/>
          <pc:sldMk cId="766067033" sldId="266"/>
        </pc:sldMkLst>
        <pc:spChg chg="add">
          <ac:chgData name="이 호진" userId="e7b51f9e24c37788" providerId="LiveId" clId="{09EF49F6-FC43-4173-B8B7-A505FE8DEC1A}" dt="2022-05-10T11:02:34.344" v="2182" actId="11529"/>
          <ac:spMkLst>
            <pc:docMk/>
            <pc:sldMk cId="766067033" sldId="266"/>
            <ac:spMk id="2" creationId="{B278AF98-0DA6-83E1-8BA0-AA7881D4BC2A}"/>
          </ac:spMkLst>
        </pc:spChg>
        <pc:spChg chg="add mod">
          <ac:chgData name="이 호진" userId="e7b51f9e24c37788" providerId="LiveId" clId="{09EF49F6-FC43-4173-B8B7-A505FE8DEC1A}" dt="2022-05-10T11:02:30.039" v="2181" actId="1076"/>
          <ac:spMkLst>
            <pc:docMk/>
            <pc:sldMk cId="766067033" sldId="266"/>
            <ac:spMk id="9" creationId="{24B3EAE2-88D6-1928-0F45-0A94A5BEEE18}"/>
          </ac:spMkLst>
        </pc:spChg>
        <pc:spChg chg="add mod">
          <ac:chgData name="이 호진" userId="e7b51f9e24c37788" providerId="LiveId" clId="{09EF49F6-FC43-4173-B8B7-A505FE8DEC1A}" dt="2022-05-10T10:59:23.901" v="1818" actId="255"/>
          <ac:spMkLst>
            <pc:docMk/>
            <pc:sldMk cId="766067033" sldId="266"/>
            <ac:spMk id="10" creationId="{318CD53A-080E-1952-451D-F9F8EAF2360F}"/>
          </ac:spMkLst>
        </pc:spChg>
        <pc:spChg chg="add mod">
          <ac:chgData name="이 호진" userId="e7b51f9e24c37788" providerId="LiveId" clId="{09EF49F6-FC43-4173-B8B7-A505FE8DEC1A}" dt="2022-05-10T11:02:22.874" v="2177" actId="1076"/>
          <ac:spMkLst>
            <pc:docMk/>
            <pc:sldMk cId="766067033" sldId="266"/>
            <ac:spMk id="11" creationId="{32CC1485-E63B-AD53-B92B-5000C0A7E872}"/>
          </ac:spMkLst>
        </pc:spChg>
        <pc:spChg chg="add mod">
          <ac:chgData name="이 호진" userId="e7b51f9e24c37788" providerId="LiveId" clId="{09EF49F6-FC43-4173-B8B7-A505FE8DEC1A}" dt="2022-05-10T11:02:49.547" v="2190" actId="1076"/>
          <ac:spMkLst>
            <pc:docMk/>
            <pc:sldMk cId="766067033" sldId="266"/>
            <ac:spMk id="12" creationId="{53746B69-E874-52CB-D68B-F1A12A620179}"/>
          </ac:spMkLst>
        </pc:spChg>
        <pc:spChg chg="add mod">
          <ac:chgData name="이 호진" userId="e7b51f9e24c37788" providerId="LiveId" clId="{09EF49F6-FC43-4173-B8B7-A505FE8DEC1A}" dt="2022-05-10T11:02:37.850" v="2184" actId="1076"/>
          <ac:spMkLst>
            <pc:docMk/>
            <pc:sldMk cId="766067033" sldId="266"/>
            <ac:spMk id="14" creationId="{700037E3-9DAC-8902-4249-5EACC7D1F2A1}"/>
          </ac:spMkLst>
        </pc:spChg>
        <pc:spChg chg="add mod">
          <ac:chgData name="이 호진" userId="e7b51f9e24c37788" providerId="LiveId" clId="{09EF49F6-FC43-4173-B8B7-A505FE8DEC1A}" dt="2022-05-10T11:02:47.477" v="2189" actId="1076"/>
          <ac:spMkLst>
            <pc:docMk/>
            <pc:sldMk cId="766067033" sldId="266"/>
            <ac:spMk id="15" creationId="{5513377B-0CBA-0D46-8AB2-A95EBF926CDD}"/>
          </ac:spMkLst>
        </pc:spChg>
        <pc:spChg chg="add mod">
          <ac:chgData name="이 호진" userId="e7b51f9e24c37788" providerId="LiveId" clId="{09EF49F6-FC43-4173-B8B7-A505FE8DEC1A}" dt="2022-05-10T11:03:43.998" v="2207" actId="1076"/>
          <ac:spMkLst>
            <pc:docMk/>
            <pc:sldMk cId="766067033" sldId="266"/>
            <ac:spMk id="16" creationId="{FB3C3915-5DFE-271D-80CF-C1556BAE8043}"/>
          </ac:spMkLst>
        </pc:spChg>
        <pc:picChg chg="add mod">
          <ac:chgData name="이 호진" userId="e7b51f9e24c37788" providerId="LiveId" clId="{09EF49F6-FC43-4173-B8B7-A505FE8DEC1A}" dt="2022-05-10T11:02:27.250" v="2180" actId="1076"/>
          <ac:picMkLst>
            <pc:docMk/>
            <pc:sldMk cId="766067033" sldId="266"/>
            <ac:picMk id="13" creationId="{388F512A-C29A-DDEA-992A-BC735E977FD4}"/>
          </ac:picMkLst>
        </pc:picChg>
      </pc:sldChg>
      <pc:sldChg chg="del">
        <pc:chgData name="이 호진" userId="e7b51f9e24c37788" providerId="LiveId" clId="{09EF49F6-FC43-4173-B8B7-A505FE8DEC1A}" dt="2022-05-10T10:58:58.508" v="1788" actId="47"/>
        <pc:sldMkLst>
          <pc:docMk/>
          <pc:sldMk cId="525739771" sldId="267"/>
        </pc:sldMkLst>
      </pc:sldChg>
      <pc:sldChg chg="del">
        <pc:chgData name="이 호진" userId="e7b51f9e24c37788" providerId="LiveId" clId="{09EF49F6-FC43-4173-B8B7-A505FE8DEC1A}" dt="2022-05-10T10:58:58.508" v="1788" actId="47"/>
        <pc:sldMkLst>
          <pc:docMk/>
          <pc:sldMk cId="218093145" sldId="268"/>
        </pc:sldMkLst>
      </pc:sldChg>
      <pc:sldChg chg="modSp add mod">
        <pc:chgData name="이 호진" userId="e7b51f9e24c37788" providerId="LiveId" clId="{09EF49F6-FC43-4173-B8B7-A505FE8DEC1A}" dt="2022-05-10T10:33:32.201" v="16"/>
        <pc:sldMkLst>
          <pc:docMk/>
          <pc:sldMk cId="2585323767" sldId="269"/>
        </pc:sldMkLst>
        <pc:spChg chg="mod">
          <ac:chgData name="이 호진" userId="e7b51f9e24c37788" providerId="LiveId" clId="{09EF49F6-FC43-4173-B8B7-A505FE8DEC1A}" dt="2022-05-10T10:33:32.201" v="16"/>
          <ac:spMkLst>
            <pc:docMk/>
            <pc:sldMk cId="2585323767" sldId="269"/>
            <ac:spMk id="15" creationId="{8D3079C0-CCB0-48DE-B760-CB85D1069CE3}"/>
          </ac:spMkLst>
        </pc:spChg>
      </pc:sldChg>
      <pc:sldChg chg="delSp modSp add mod">
        <pc:chgData name="이 호진" userId="e7b51f9e24c37788" providerId="LiveId" clId="{09EF49F6-FC43-4173-B8B7-A505FE8DEC1A}" dt="2022-05-10T11:03:48.258" v="2208" actId="478"/>
        <pc:sldMkLst>
          <pc:docMk/>
          <pc:sldMk cId="1534582797" sldId="270"/>
        </pc:sldMkLst>
        <pc:spChg chg="del">
          <ac:chgData name="이 호진" userId="e7b51f9e24c37788" providerId="LiveId" clId="{09EF49F6-FC43-4173-B8B7-A505FE8DEC1A}" dt="2022-05-10T11:03:48.258" v="2208" actId="478"/>
          <ac:spMkLst>
            <pc:docMk/>
            <pc:sldMk cId="1534582797" sldId="270"/>
            <ac:spMk id="9" creationId="{24B3EAE2-88D6-1928-0F45-0A94A5BEEE18}"/>
          </ac:spMkLst>
        </pc:spChg>
        <pc:spChg chg="del mod">
          <ac:chgData name="이 호진" userId="e7b51f9e24c37788" providerId="LiveId" clId="{09EF49F6-FC43-4173-B8B7-A505FE8DEC1A}" dt="2022-05-10T11:03:05.306" v="2195" actId="21"/>
          <ac:spMkLst>
            <pc:docMk/>
            <pc:sldMk cId="1534582797" sldId="270"/>
            <ac:spMk id="10" creationId="{318CD53A-080E-1952-451D-F9F8EAF2360F}"/>
          </ac:spMkLst>
        </pc:spChg>
      </pc:sldChg>
    </pc:docChg>
  </pc:docChgLst>
  <pc:docChgLst>
    <pc:chgData name="이 호진" userId="e7b51f9e24c37788" providerId="LiveId" clId="{F53ADB35-6307-4161-977A-F86C11F542CE}"/>
    <pc:docChg chg="undo custSel addSld delSld modSld sldOrd">
      <pc:chgData name="이 호진" userId="e7b51f9e24c37788" providerId="LiveId" clId="{F53ADB35-6307-4161-977A-F86C11F542CE}" dt="2022-05-20T04:08:57.998" v="347" actId="113"/>
      <pc:docMkLst>
        <pc:docMk/>
      </pc:docMkLst>
      <pc:sldChg chg="del">
        <pc:chgData name="이 호진" userId="e7b51f9e24c37788" providerId="LiveId" clId="{F53ADB35-6307-4161-977A-F86C11F542CE}" dt="2022-05-12T16:20:06.649" v="24" actId="47"/>
        <pc:sldMkLst>
          <pc:docMk/>
          <pc:sldMk cId="2184666338" sldId="256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783510813" sldId="257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3835004089" sldId="258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2903567767" sldId="259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3214108175" sldId="260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4149842348" sldId="262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4146281059" sldId="263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1027816499" sldId="265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766067033" sldId="266"/>
        </pc:sldMkLst>
      </pc:sldChg>
      <pc:sldChg chg="addSp delSp modSp mod">
        <pc:chgData name="이 호진" userId="e7b51f9e24c37788" providerId="LiveId" clId="{F53ADB35-6307-4161-977A-F86C11F542CE}" dt="2022-05-20T04:08:57.998" v="347" actId="113"/>
        <pc:sldMkLst>
          <pc:docMk/>
          <pc:sldMk cId="2585323767" sldId="269"/>
        </pc:sldMkLst>
        <pc:spChg chg="mod">
          <ac:chgData name="이 호진" userId="e7b51f9e24c37788" providerId="LiveId" clId="{F53ADB35-6307-4161-977A-F86C11F542CE}" dt="2022-05-13T08:35:14.785" v="328" actId="6549"/>
          <ac:spMkLst>
            <pc:docMk/>
            <pc:sldMk cId="2585323767" sldId="269"/>
            <ac:spMk id="8" creationId="{776324C0-CFD8-4494-B7C8-160479C94901}"/>
          </ac:spMkLst>
        </pc:spChg>
        <pc:spChg chg="mod">
          <ac:chgData name="이 호진" userId="e7b51f9e24c37788" providerId="LiveId" clId="{F53ADB35-6307-4161-977A-F86C11F542CE}" dt="2022-05-12T16:20:14.756" v="47" actId="6549"/>
          <ac:spMkLst>
            <pc:docMk/>
            <pc:sldMk cId="2585323767" sldId="269"/>
            <ac:spMk id="9" creationId="{83A45F92-B082-4872-955B-C43A62ACE520}"/>
          </ac:spMkLst>
        </pc:spChg>
        <pc:spChg chg="add mod">
          <ac:chgData name="이 호진" userId="e7b51f9e24c37788" providerId="LiveId" clId="{F53ADB35-6307-4161-977A-F86C11F542CE}" dt="2022-05-20T04:08:57.998" v="347" actId="113"/>
          <ac:spMkLst>
            <pc:docMk/>
            <pc:sldMk cId="2585323767" sldId="269"/>
            <ac:spMk id="10" creationId="{BA54ACC9-F389-B591-3F68-77DE3150C7C8}"/>
          </ac:spMkLst>
        </pc:spChg>
        <pc:spChg chg="mod">
          <ac:chgData name="이 호진" userId="e7b51f9e24c37788" providerId="LiveId" clId="{F53ADB35-6307-4161-977A-F86C11F542CE}" dt="2022-05-13T07:08:22.513" v="197" actId="1076"/>
          <ac:spMkLst>
            <pc:docMk/>
            <pc:sldMk cId="2585323767" sldId="269"/>
            <ac:spMk id="15" creationId="{8D3079C0-CCB0-48DE-B760-CB85D1069CE3}"/>
          </ac:spMkLst>
        </pc:spChg>
        <pc:picChg chg="del">
          <ac:chgData name="이 호진" userId="e7b51f9e24c37788" providerId="LiveId" clId="{F53ADB35-6307-4161-977A-F86C11F542CE}" dt="2022-05-12T16:20:01.369" v="23" actId="478"/>
          <ac:picMkLst>
            <pc:docMk/>
            <pc:sldMk cId="2585323767" sldId="269"/>
            <ac:picMk id="14" creationId="{8EF2DD34-450A-6EB9-AEA7-81C78B1B9104}"/>
          </ac:picMkLst>
        </pc:picChg>
        <pc:picChg chg="add mod">
          <ac:chgData name="이 호진" userId="e7b51f9e24c37788" providerId="LiveId" clId="{F53ADB35-6307-4161-977A-F86C11F542CE}" dt="2022-05-13T07:07:28.232" v="137" actId="1076"/>
          <ac:picMkLst>
            <pc:docMk/>
            <pc:sldMk cId="2585323767" sldId="269"/>
            <ac:picMk id="1026" creationId="{9C8625FC-8E35-91A2-7869-9A4DE10A0059}"/>
          </ac:picMkLst>
        </pc:picChg>
      </pc:sldChg>
      <pc:sldChg chg="addSp delSp modSp mod">
        <pc:chgData name="이 호진" userId="e7b51f9e24c37788" providerId="LiveId" clId="{F53ADB35-6307-4161-977A-F86C11F542CE}" dt="2022-05-13T08:35:27.092" v="332"/>
        <pc:sldMkLst>
          <pc:docMk/>
          <pc:sldMk cId="1534582797" sldId="270"/>
        </pc:sldMkLst>
        <pc:spChg chg="del">
          <ac:chgData name="이 호진" userId="e7b51f9e24c37788" providerId="LiveId" clId="{F53ADB35-6307-4161-977A-F86C11F542CE}" dt="2022-05-13T08:35:26.689" v="331" actId="478"/>
          <ac:spMkLst>
            <pc:docMk/>
            <pc:sldMk cId="1534582797" sldId="270"/>
            <ac:spMk id="4" creationId="{CA2E5569-5413-4171-8D0F-A04CD8CF3F3A}"/>
          </ac:spMkLst>
        </pc:spChg>
        <pc:spChg chg="del">
          <ac:chgData name="이 호진" userId="e7b51f9e24c37788" providerId="LiveId" clId="{F53ADB35-6307-4161-977A-F86C11F542CE}" dt="2022-05-12T16:20:20.937" v="48" actId="478"/>
          <ac:spMkLst>
            <pc:docMk/>
            <pc:sldMk cId="1534582797" sldId="270"/>
            <ac:spMk id="6" creationId="{8D6D87A6-DCB7-48A9-AA98-C4BEFA48D17B}"/>
          </ac:spMkLst>
        </pc:spChg>
        <pc:spChg chg="del">
          <ac:chgData name="이 호진" userId="e7b51f9e24c37788" providerId="LiveId" clId="{F53ADB35-6307-4161-977A-F86C11F542CE}" dt="2022-05-13T08:35:26.689" v="331" actId="478"/>
          <ac:spMkLst>
            <pc:docMk/>
            <pc:sldMk cId="1534582797" sldId="270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26.689" v="331" actId="478"/>
          <ac:spMkLst>
            <pc:docMk/>
            <pc:sldMk cId="1534582797" sldId="270"/>
            <ac:spMk id="8" creationId="{776324C0-CFD8-4494-B7C8-160479C94901}"/>
          </ac:spMkLst>
        </pc:spChg>
        <pc:spChg chg="add del mod">
          <ac:chgData name="이 호진" userId="e7b51f9e24c37788" providerId="LiveId" clId="{F53ADB35-6307-4161-977A-F86C11F542CE}" dt="2022-05-13T08:35:26.689" v="331" actId="478"/>
          <ac:spMkLst>
            <pc:docMk/>
            <pc:sldMk cId="1534582797" sldId="270"/>
            <ac:spMk id="9" creationId="{7FD4EFEB-E28F-31C1-1333-51F490D90925}"/>
          </ac:spMkLst>
        </pc:spChg>
        <pc:spChg chg="add mod">
          <ac:chgData name="이 호진" userId="e7b51f9e24c37788" providerId="LiveId" clId="{F53ADB35-6307-4161-977A-F86C11F542CE}" dt="2022-05-13T07:14:46.436" v="227" actId="14100"/>
          <ac:spMkLst>
            <pc:docMk/>
            <pc:sldMk cId="1534582797" sldId="270"/>
            <ac:spMk id="10" creationId="{B8EA4DB0-4DB5-B06A-C434-E4C9E52391D5}"/>
          </ac:spMkLst>
        </pc:spChg>
        <pc:spChg chg="add mod">
          <ac:chgData name="이 호진" userId="e7b51f9e24c37788" providerId="LiveId" clId="{F53ADB35-6307-4161-977A-F86C11F542CE}" dt="2022-05-13T08:35:27.092" v="332"/>
          <ac:spMkLst>
            <pc:docMk/>
            <pc:sldMk cId="1534582797" sldId="270"/>
            <ac:spMk id="12" creationId="{2B3083C2-E51D-B529-F20D-F550F1303F67}"/>
          </ac:spMkLst>
        </pc:spChg>
        <pc:spChg chg="add mod">
          <ac:chgData name="이 호진" userId="e7b51f9e24c37788" providerId="LiveId" clId="{F53ADB35-6307-4161-977A-F86C11F542CE}" dt="2022-05-13T08:35:27.092" v="332"/>
          <ac:spMkLst>
            <pc:docMk/>
            <pc:sldMk cId="1534582797" sldId="270"/>
            <ac:spMk id="13" creationId="{0080F6B5-C4B1-44E9-9A3A-89507CCBE5EB}"/>
          </ac:spMkLst>
        </pc:spChg>
        <pc:spChg chg="add mod">
          <ac:chgData name="이 호진" userId="e7b51f9e24c37788" providerId="LiveId" clId="{F53ADB35-6307-4161-977A-F86C11F542CE}" dt="2022-05-13T08:35:27.092" v="332"/>
          <ac:spMkLst>
            <pc:docMk/>
            <pc:sldMk cId="1534582797" sldId="270"/>
            <ac:spMk id="14" creationId="{88D1B7F6-9EAE-06F4-6AEE-6855E0C7FAF0}"/>
          </ac:spMkLst>
        </pc:spChg>
        <pc:spChg chg="add mod">
          <ac:chgData name="이 호진" userId="e7b51f9e24c37788" providerId="LiveId" clId="{F53ADB35-6307-4161-977A-F86C11F542CE}" dt="2022-05-13T08:35:27.092" v="332"/>
          <ac:spMkLst>
            <pc:docMk/>
            <pc:sldMk cId="1534582797" sldId="270"/>
            <ac:spMk id="15" creationId="{9DFF9494-F4BD-F084-DD73-4DCEAE6CC759}"/>
          </ac:spMkLst>
        </pc:spChg>
        <pc:picChg chg="add del mod">
          <ac:chgData name="이 호진" userId="e7b51f9e24c37788" providerId="LiveId" clId="{F53ADB35-6307-4161-977A-F86C11F542CE}" dt="2022-05-13T07:09:32.482" v="204" actId="21"/>
          <ac:picMkLst>
            <pc:docMk/>
            <pc:sldMk cId="1534582797" sldId="270"/>
            <ac:picMk id="3" creationId="{9C86DC59-8E4C-6E71-B015-188A6BB7DFEE}"/>
          </ac:picMkLst>
        </pc:picChg>
        <pc:picChg chg="add mod">
          <ac:chgData name="이 호진" userId="e7b51f9e24c37788" providerId="LiveId" clId="{F53ADB35-6307-4161-977A-F86C11F542CE}" dt="2022-05-13T07:14:57.180" v="231" actId="1076"/>
          <ac:picMkLst>
            <pc:docMk/>
            <pc:sldMk cId="1534582797" sldId="270"/>
            <ac:picMk id="11" creationId="{436AA18B-C27D-7290-0BC9-3BF9EA77C623}"/>
          </ac:picMkLst>
        </pc:picChg>
      </pc:sldChg>
      <pc:sldChg chg="addSp delSp modSp add mod">
        <pc:chgData name="이 호진" userId="e7b51f9e24c37788" providerId="LiveId" clId="{F53ADB35-6307-4161-977A-F86C11F542CE}" dt="2022-05-13T08:35:31.934" v="334"/>
        <pc:sldMkLst>
          <pc:docMk/>
          <pc:sldMk cId="924975320" sldId="271"/>
        </pc:sldMkLst>
        <pc:spChg chg="del">
          <ac:chgData name="이 호진" userId="e7b51f9e24c37788" providerId="LiveId" clId="{F53ADB35-6307-4161-977A-F86C11F542CE}" dt="2022-05-13T08:35:31.417" v="333" actId="478"/>
          <ac:spMkLst>
            <pc:docMk/>
            <pc:sldMk cId="924975320" sldId="271"/>
            <ac:spMk id="4" creationId="{CA2E5569-5413-4171-8D0F-A04CD8CF3F3A}"/>
          </ac:spMkLst>
        </pc:spChg>
        <pc:spChg chg="del">
          <ac:chgData name="이 호진" userId="e7b51f9e24c37788" providerId="LiveId" clId="{F53ADB35-6307-4161-977A-F86C11F542CE}" dt="2022-05-13T08:35:31.417" v="333" actId="478"/>
          <ac:spMkLst>
            <pc:docMk/>
            <pc:sldMk cId="924975320" sldId="271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31.417" v="333" actId="478"/>
          <ac:spMkLst>
            <pc:docMk/>
            <pc:sldMk cId="924975320" sldId="271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31.417" v="333" actId="478"/>
          <ac:spMkLst>
            <pc:docMk/>
            <pc:sldMk cId="924975320" sldId="271"/>
            <ac:spMk id="9" creationId="{7FD4EFEB-E28F-31C1-1333-51F490D90925}"/>
          </ac:spMkLst>
        </pc:spChg>
        <pc:spChg chg="add mod">
          <ac:chgData name="이 호진" userId="e7b51f9e24c37788" providerId="LiveId" clId="{F53ADB35-6307-4161-977A-F86C11F542CE}" dt="2022-05-13T07:15:23.372" v="247" actId="14100"/>
          <ac:spMkLst>
            <pc:docMk/>
            <pc:sldMk cId="924975320" sldId="271"/>
            <ac:spMk id="10" creationId="{0195588E-6312-C4F6-8CCC-25D0226ECA54}"/>
          </ac:spMkLst>
        </pc:spChg>
        <pc:spChg chg="add mod">
          <ac:chgData name="이 호진" userId="e7b51f9e24c37788" providerId="LiveId" clId="{F53ADB35-6307-4161-977A-F86C11F542CE}" dt="2022-05-13T08:35:31.934" v="334"/>
          <ac:spMkLst>
            <pc:docMk/>
            <pc:sldMk cId="924975320" sldId="271"/>
            <ac:spMk id="12" creationId="{6C3DD892-D5F8-2D5D-D5C8-A337037186D3}"/>
          </ac:spMkLst>
        </pc:spChg>
        <pc:spChg chg="add mod">
          <ac:chgData name="이 호진" userId="e7b51f9e24c37788" providerId="LiveId" clId="{F53ADB35-6307-4161-977A-F86C11F542CE}" dt="2022-05-13T08:35:31.934" v="334"/>
          <ac:spMkLst>
            <pc:docMk/>
            <pc:sldMk cId="924975320" sldId="271"/>
            <ac:spMk id="13" creationId="{67E64ABB-EB81-0AA9-ED64-3FDF4E1DE97F}"/>
          </ac:spMkLst>
        </pc:spChg>
        <pc:spChg chg="add mod">
          <ac:chgData name="이 호진" userId="e7b51f9e24c37788" providerId="LiveId" clId="{F53ADB35-6307-4161-977A-F86C11F542CE}" dt="2022-05-13T08:35:31.934" v="334"/>
          <ac:spMkLst>
            <pc:docMk/>
            <pc:sldMk cId="924975320" sldId="271"/>
            <ac:spMk id="14" creationId="{7008EEBA-8D6E-B20D-2118-4A074DAC697F}"/>
          </ac:spMkLst>
        </pc:spChg>
        <pc:spChg chg="add mod">
          <ac:chgData name="이 호진" userId="e7b51f9e24c37788" providerId="LiveId" clId="{F53ADB35-6307-4161-977A-F86C11F542CE}" dt="2022-05-13T08:35:31.934" v="334"/>
          <ac:spMkLst>
            <pc:docMk/>
            <pc:sldMk cId="924975320" sldId="271"/>
            <ac:spMk id="15" creationId="{62E82AE1-8EFD-EFA1-D76F-DF3C278F101F}"/>
          </ac:spMkLst>
        </pc:spChg>
        <pc:picChg chg="add del mod">
          <ac:chgData name="이 호진" userId="e7b51f9e24c37788" providerId="LiveId" clId="{F53ADB35-6307-4161-977A-F86C11F542CE}" dt="2022-05-13T07:14:50.283" v="228" actId="21"/>
          <ac:picMkLst>
            <pc:docMk/>
            <pc:sldMk cId="924975320" sldId="271"/>
            <ac:picMk id="3" creationId="{D0866923-48D3-7D8F-456D-95BCCA9AD7F4}"/>
          </ac:picMkLst>
        </pc:picChg>
        <pc:picChg chg="add mod">
          <ac:chgData name="이 호진" userId="e7b51f9e24c37788" providerId="LiveId" clId="{F53ADB35-6307-4161-977A-F86C11F542CE}" dt="2022-05-13T07:15:30.998" v="251" actId="1076"/>
          <ac:picMkLst>
            <pc:docMk/>
            <pc:sldMk cId="924975320" sldId="271"/>
            <ac:picMk id="11" creationId="{D1328E18-7A66-E9A1-E0FB-5A823D6E041D}"/>
          </ac:picMkLst>
        </pc:picChg>
      </pc:sldChg>
      <pc:sldChg chg="addSp delSp modSp add mod">
        <pc:chgData name="이 호진" userId="e7b51f9e24c37788" providerId="LiveId" clId="{F53ADB35-6307-4161-977A-F86C11F542CE}" dt="2022-05-19T10:03:56.007" v="346" actId="1076"/>
        <pc:sldMkLst>
          <pc:docMk/>
          <pc:sldMk cId="3504503462" sldId="272"/>
        </pc:sldMkLst>
        <pc:spChg chg="del">
          <ac:chgData name="이 호진" userId="e7b51f9e24c37788" providerId="LiveId" clId="{F53ADB35-6307-4161-977A-F86C11F542CE}" dt="2022-05-13T08:35:51.210" v="341" actId="478"/>
          <ac:spMkLst>
            <pc:docMk/>
            <pc:sldMk cId="3504503462" sldId="272"/>
            <ac:spMk id="4" creationId="{CA2E5569-5413-4171-8D0F-A04CD8CF3F3A}"/>
          </ac:spMkLst>
        </pc:spChg>
        <pc:spChg chg="del">
          <ac:chgData name="이 호진" userId="e7b51f9e24c37788" providerId="LiveId" clId="{F53ADB35-6307-4161-977A-F86C11F542CE}" dt="2022-05-13T08:35:51.210" v="341" actId="478"/>
          <ac:spMkLst>
            <pc:docMk/>
            <pc:sldMk cId="3504503462" sldId="272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51.210" v="341" actId="478"/>
          <ac:spMkLst>
            <pc:docMk/>
            <pc:sldMk cId="3504503462" sldId="272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51.210" v="341" actId="478"/>
          <ac:spMkLst>
            <pc:docMk/>
            <pc:sldMk cId="3504503462" sldId="272"/>
            <ac:spMk id="9" creationId="{7FD4EFEB-E28F-31C1-1333-51F490D90925}"/>
          </ac:spMkLst>
        </pc:spChg>
        <pc:spChg chg="add mod">
          <ac:chgData name="이 호진" userId="e7b51f9e24c37788" providerId="LiveId" clId="{F53ADB35-6307-4161-977A-F86C11F542CE}" dt="2022-05-13T07:18:09.547" v="305" actId="6549"/>
          <ac:spMkLst>
            <pc:docMk/>
            <pc:sldMk cId="3504503462" sldId="272"/>
            <ac:spMk id="10" creationId="{57948A9F-E582-4531-1034-040C0AF26885}"/>
          </ac:spMkLst>
        </pc:spChg>
        <pc:spChg chg="add mod">
          <ac:chgData name="이 호진" userId="e7b51f9e24c37788" providerId="LiveId" clId="{F53ADB35-6307-4161-977A-F86C11F542CE}" dt="2022-05-13T08:35:51.618" v="342"/>
          <ac:spMkLst>
            <pc:docMk/>
            <pc:sldMk cId="3504503462" sldId="272"/>
            <ac:spMk id="11" creationId="{D52209B6-F3CA-E318-4647-46FF2B220D51}"/>
          </ac:spMkLst>
        </pc:spChg>
        <pc:spChg chg="add mod">
          <ac:chgData name="이 호진" userId="e7b51f9e24c37788" providerId="LiveId" clId="{F53ADB35-6307-4161-977A-F86C11F542CE}" dt="2022-05-13T08:35:51.618" v="342"/>
          <ac:spMkLst>
            <pc:docMk/>
            <pc:sldMk cId="3504503462" sldId="272"/>
            <ac:spMk id="13" creationId="{42040D7F-0CD3-A596-C8E0-E22239002242}"/>
          </ac:spMkLst>
        </pc:spChg>
        <pc:spChg chg="add mod">
          <ac:chgData name="이 호진" userId="e7b51f9e24c37788" providerId="LiveId" clId="{F53ADB35-6307-4161-977A-F86C11F542CE}" dt="2022-05-13T08:35:51.618" v="342"/>
          <ac:spMkLst>
            <pc:docMk/>
            <pc:sldMk cId="3504503462" sldId="272"/>
            <ac:spMk id="15" creationId="{9A66504D-DA0E-4119-A940-5968A17F14B1}"/>
          </ac:spMkLst>
        </pc:spChg>
        <pc:spChg chg="add mod">
          <ac:chgData name="이 호진" userId="e7b51f9e24c37788" providerId="LiveId" clId="{F53ADB35-6307-4161-977A-F86C11F542CE}" dt="2022-05-13T08:35:51.618" v="342"/>
          <ac:spMkLst>
            <pc:docMk/>
            <pc:sldMk cId="3504503462" sldId="272"/>
            <ac:spMk id="16" creationId="{5B786B40-8540-60DD-51C1-A93BB812CC8E}"/>
          </ac:spMkLst>
        </pc:spChg>
        <pc:picChg chg="add del mod">
          <ac:chgData name="이 호진" userId="e7b51f9e24c37788" providerId="LiveId" clId="{F53ADB35-6307-4161-977A-F86C11F542CE}" dt="2022-05-13T07:10:08.436" v="212" actId="21"/>
          <ac:picMkLst>
            <pc:docMk/>
            <pc:sldMk cId="3504503462" sldId="272"/>
            <ac:picMk id="3" creationId="{0E9ED9C7-455E-8071-DB7B-CE5F69212297}"/>
          </ac:picMkLst>
        </pc:picChg>
        <pc:picChg chg="add mod">
          <ac:chgData name="이 호진" userId="e7b51f9e24c37788" providerId="LiveId" clId="{F53ADB35-6307-4161-977A-F86C11F542CE}" dt="2022-05-13T07:20:08.156" v="319" actId="14100"/>
          <ac:picMkLst>
            <pc:docMk/>
            <pc:sldMk cId="3504503462" sldId="272"/>
            <ac:picMk id="6" creationId="{1248E967-03FF-188C-3505-063DD66E3586}"/>
          </ac:picMkLst>
        </pc:picChg>
        <pc:picChg chg="add mod">
          <ac:chgData name="이 호진" userId="e7b51f9e24c37788" providerId="LiveId" clId="{F53ADB35-6307-4161-977A-F86C11F542CE}" dt="2022-05-19T10:03:56.007" v="346" actId="1076"/>
          <ac:picMkLst>
            <pc:docMk/>
            <pc:sldMk cId="3504503462" sldId="272"/>
            <ac:picMk id="12" creationId="{F99A874F-FA91-B83E-1B7B-CC52281CF5AD}"/>
          </ac:picMkLst>
        </pc:picChg>
        <pc:picChg chg="add mod">
          <ac:chgData name="이 호진" userId="e7b51f9e24c37788" providerId="LiveId" clId="{F53ADB35-6307-4161-977A-F86C11F542CE}" dt="2022-05-13T07:20:12.891" v="321" actId="1076"/>
          <ac:picMkLst>
            <pc:docMk/>
            <pc:sldMk cId="3504503462" sldId="272"/>
            <ac:picMk id="14" creationId="{6A5C8CD9-0EAA-EEC3-8149-F3A942142A5E}"/>
          </ac:picMkLst>
        </pc:picChg>
      </pc:sldChg>
      <pc:sldChg chg="addSp delSp modSp add del mod">
        <pc:chgData name="이 호진" userId="e7b51f9e24c37788" providerId="LiveId" clId="{F53ADB35-6307-4161-977A-F86C11F542CE}" dt="2022-05-13T07:17:12.226" v="297" actId="47"/>
        <pc:sldMkLst>
          <pc:docMk/>
          <pc:sldMk cId="2342980395" sldId="273"/>
        </pc:sldMkLst>
        <pc:picChg chg="add del mod">
          <ac:chgData name="이 호진" userId="e7b51f9e24c37788" providerId="LiveId" clId="{F53ADB35-6307-4161-977A-F86C11F542CE}" dt="2022-05-13T07:15:27.780" v="249" actId="21"/>
          <ac:picMkLst>
            <pc:docMk/>
            <pc:sldMk cId="2342980395" sldId="273"/>
            <ac:picMk id="3" creationId="{4C303E21-67DB-CDDA-4C61-2A096B7AB692}"/>
          </ac:picMkLst>
        </pc:picChg>
      </pc:sldChg>
      <pc:sldChg chg="addSp delSp modSp add mod ord">
        <pc:chgData name="이 호진" userId="e7b51f9e24c37788" providerId="LiveId" clId="{F53ADB35-6307-4161-977A-F86C11F542CE}" dt="2022-05-13T08:35:36.003" v="336"/>
        <pc:sldMkLst>
          <pc:docMk/>
          <pc:sldMk cId="2984340581" sldId="274"/>
        </pc:sldMkLst>
        <pc:spChg chg="del">
          <ac:chgData name="이 호진" userId="e7b51f9e24c37788" providerId="LiveId" clId="{F53ADB35-6307-4161-977A-F86C11F542CE}" dt="2022-05-13T08:35:35.592" v="335" actId="478"/>
          <ac:spMkLst>
            <pc:docMk/>
            <pc:sldMk cId="2984340581" sldId="274"/>
            <ac:spMk id="4" creationId="{CA2E5569-5413-4171-8D0F-A04CD8CF3F3A}"/>
          </ac:spMkLst>
        </pc:spChg>
        <pc:spChg chg="del">
          <ac:chgData name="이 호진" userId="e7b51f9e24c37788" providerId="LiveId" clId="{F53ADB35-6307-4161-977A-F86C11F542CE}" dt="2022-05-13T08:35:35.592" v="335" actId="478"/>
          <ac:spMkLst>
            <pc:docMk/>
            <pc:sldMk cId="2984340581" sldId="274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35.592" v="335" actId="478"/>
          <ac:spMkLst>
            <pc:docMk/>
            <pc:sldMk cId="2984340581" sldId="274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35.592" v="335" actId="478"/>
          <ac:spMkLst>
            <pc:docMk/>
            <pc:sldMk cId="2984340581" sldId="274"/>
            <ac:spMk id="9" creationId="{7FD4EFEB-E28F-31C1-1333-51F490D90925}"/>
          </ac:spMkLst>
        </pc:spChg>
        <pc:spChg chg="add mod">
          <ac:chgData name="이 호진" userId="e7b51f9e24c37788" providerId="LiveId" clId="{F53ADB35-6307-4161-977A-F86C11F542CE}" dt="2022-05-13T08:35:36.003" v="336"/>
          <ac:spMkLst>
            <pc:docMk/>
            <pc:sldMk cId="2984340581" sldId="274"/>
            <ac:spMk id="13" creationId="{E7F3DB5F-F07A-CACE-F6C5-A49EF008CDC1}"/>
          </ac:spMkLst>
        </pc:spChg>
        <pc:spChg chg="add mod">
          <ac:chgData name="이 호진" userId="e7b51f9e24c37788" providerId="LiveId" clId="{F53ADB35-6307-4161-977A-F86C11F542CE}" dt="2022-05-13T08:35:36.003" v="336"/>
          <ac:spMkLst>
            <pc:docMk/>
            <pc:sldMk cId="2984340581" sldId="274"/>
            <ac:spMk id="14" creationId="{44ABF259-52D4-0387-ED56-20C8089B6574}"/>
          </ac:spMkLst>
        </pc:spChg>
        <pc:spChg chg="add mod">
          <ac:chgData name="이 호진" userId="e7b51f9e24c37788" providerId="LiveId" clId="{F53ADB35-6307-4161-977A-F86C11F542CE}" dt="2022-05-13T08:35:36.003" v="336"/>
          <ac:spMkLst>
            <pc:docMk/>
            <pc:sldMk cId="2984340581" sldId="274"/>
            <ac:spMk id="15" creationId="{4BDAEB1E-75A3-A2FB-A076-533E631AC5CE}"/>
          </ac:spMkLst>
        </pc:spChg>
        <pc:spChg chg="add mod">
          <ac:chgData name="이 호진" userId="e7b51f9e24c37788" providerId="LiveId" clId="{F53ADB35-6307-4161-977A-F86C11F542CE}" dt="2022-05-13T08:35:36.003" v="336"/>
          <ac:spMkLst>
            <pc:docMk/>
            <pc:sldMk cId="2984340581" sldId="274"/>
            <ac:spMk id="16" creationId="{4C2D2B54-49EC-9AF4-B81A-9B2EC73121F7}"/>
          </ac:spMkLst>
        </pc:spChg>
        <pc:picChg chg="add mod">
          <ac:chgData name="이 호진" userId="e7b51f9e24c37788" providerId="LiveId" clId="{F53ADB35-6307-4161-977A-F86C11F542CE}" dt="2022-05-13T07:15:38.513" v="254" actId="14100"/>
          <ac:picMkLst>
            <pc:docMk/>
            <pc:sldMk cId="2984340581" sldId="274"/>
            <ac:picMk id="3" creationId="{E63C5A2C-4B31-4B1D-9CE5-439FA4AFA489}"/>
          </ac:picMkLst>
        </pc:picChg>
        <pc:picChg chg="add mod">
          <ac:chgData name="이 호진" userId="e7b51f9e24c37788" providerId="LiveId" clId="{F53ADB35-6307-4161-977A-F86C11F542CE}" dt="2022-05-13T07:15:46.625" v="258" actId="1076"/>
          <ac:picMkLst>
            <pc:docMk/>
            <pc:sldMk cId="2984340581" sldId="274"/>
            <ac:picMk id="10" creationId="{CA9B8A7F-F531-43E4-5B8E-956891103941}"/>
          </ac:picMkLst>
        </pc:picChg>
        <pc:picChg chg="add mod">
          <ac:chgData name="이 호진" userId="e7b51f9e24c37788" providerId="LiveId" clId="{F53ADB35-6307-4161-977A-F86C11F542CE}" dt="2022-05-13T07:15:56.559" v="262" actId="1076"/>
          <ac:picMkLst>
            <pc:docMk/>
            <pc:sldMk cId="2984340581" sldId="274"/>
            <ac:picMk id="11" creationId="{119AC2B9-4688-584B-C838-7F6A2EF1AB4E}"/>
          </ac:picMkLst>
        </pc:picChg>
        <pc:picChg chg="add mod">
          <ac:chgData name="이 호진" userId="e7b51f9e24c37788" providerId="LiveId" clId="{F53ADB35-6307-4161-977A-F86C11F542CE}" dt="2022-05-13T07:16:11.611" v="270" actId="1076"/>
          <ac:picMkLst>
            <pc:docMk/>
            <pc:sldMk cId="2984340581" sldId="274"/>
            <ac:picMk id="12" creationId="{1BBC7F9D-EF28-9ED3-5468-F005FD086FAC}"/>
          </ac:picMkLst>
        </pc:picChg>
      </pc:sldChg>
      <pc:sldChg chg="addSp delSp add del mod">
        <pc:chgData name="이 호진" userId="e7b51f9e24c37788" providerId="LiveId" clId="{F53ADB35-6307-4161-977A-F86C11F542CE}" dt="2022-05-13T07:17:12.226" v="297" actId="47"/>
        <pc:sldMkLst>
          <pc:docMk/>
          <pc:sldMk cId="201932289" sldId="275"/>
        </pc:sldMkLst>
        <pc:picChg chg="add del">
          <ac:chgData name="이 호진" userId="e7b51f9e24c37788" providerId="LiveId" clId="{F53ADB35-6307-4161-977A-F86C11F542CE}" dt="2022-05-13T07:15:40.709" v="255" actId="21"/>
          <ac:picMkLst>
            <pc:docMk/>
            <pc:sldMk cId="201932289" sldId="275"/>
            <ac:picMk id="3" creationId="{DEE7D637-7218-F5C9-3595-9A135C58C18B}"/>
          </ac:picMkLst>
        </pc:picChg>
      </pc:sldChg>
      <pc:sldChg chg="addSp delSp add del mod">
        <pc:chgData name="이 호진" userId="e7b51f9e24c37788" providerId="LiveId" clId="{F53ADB35-6307-4161-977A-F86C11F542CE}" dt="2022-05-13T07:17:12.226" v="297" actId="47"/>
        <pc:sldMkLst>
          <pc:docMk/>
          <pc:sldMk cId="2077687092" sldId="276"/>
        </pc:sldMkLst>
        <pc:picChg chg="add del">
          <ac:chgData name="이 호진" userId="e7b51f9e24c37788" providerId="LiveId" clId="{F53ADB35-6307-4161-977A-F86C11F542CE}" dt="2022-05-13T07:15:49.229" v="259" actId="21"/>
          <ac:picMkLst>
            <pc:docMk/>
            <pc:sldMk cId="2077687092" sldId="276"/>
            <ac:picMk id="3" creationId="{93E7290E-E018-4890-31B6-C3A753752434}"/>
          </ac:picMkLst>
        </pc:picChg>
      </pc:sldChg>
      <pc:sldChg chg="addSp delSp modSp add mod ord">
        <pc:chgData name="이 호진" userId="e7b51f9e24c37788" providerId="LiveId" clId="{F53ADB35-6307-4161-977A-F86C11F542CE}" dt="2022-05-13T08:35:22.862" v="330"/>
        <pc:sldMkLst>
          <pc:docMk/>
          <pc:sldMk cId="2168772905" sldId="277"/>
        </pc:sldMkLst>
        <pc:spChg chg="del">
          <ac:chgData name="이 호진" userId="e7b51f9e24c37788" providerId="LiveId" clId="{F53ADB35-6307-4161-977A-F86C11F542CE}" dt="2022-05-13T08:35:22.400" v="329" actId="478"/>
          <ac:spMkLst>
            <pc:docMk/>
            <pc:sldMk cId="2168772905" sldId="277"/>
            <ac:spMk id="4" creationId="{CA2E5569-5413-4171-8D0F-A04CD8CF3F3A}"/>
          </ac:spMkLst>
        </pc:spChg>
        <pc:spChg chg="add mod">
          <ac:chgData name="이 호진" userId="e7b51f9e24c37788" providerId="LiveId" clId="{F53ADB35-6307-4161-977A-F86C11F542CE}" dt="2022-05-13T06:27:54.435" v="85" actId="1076"/>
          <ac:spMkLst>
            <pc:docMk/>
            <pc:sldMk cId="2168772905" sldId="277"/>
            <ac:spMk id="5" creationId="{E5E12038-B364-1E32-2404-28A79BC2CF81}"/>
          </ac:spMkLst>
        </pc:spChg>
        <pc:spChg chg="del">
          <ac:chgData name="이 호진" userId="e7b51f9e24c37788" providerId="LiveId" clId="{F53ADB35-6307-4161-977A-F86C11F542CE}" dt="2022-05-13T08:35:22.400" v="329" actId="478"/>
          <ac:spMkLst>
            <pc:docMk/>
            <pc:sldMk cId="2168772905" sldId="277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22.400" v="329" actId="478"/>
          <ac:spMkLst>
            <pc:docMk/>
            <pc:sldMk cId="2168772905" sldId="277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22.400" v="329" actId="478"/>
          <ac:spMkLst>
            <pc:docMk/>
            <pc:sldMk cId="2168772905" sldId="277"/>
            <ac:spMk id="9" creationId="{7FD4EFEB-E28F-31C1-1333-51F490D90925}"/>
          </ac:spMkLst>
        </pc:spChg>
        <pc:spChg chg="add mod">
          <ac:chgData name="이 호진" userId="e7b51f9e24c37788" providerId="LiveId" clId="{F53ADB35-6307-4161-977A-F86C11F542CE}" dt="2022-05-13T07:09:22.541" v="202" actId="1076"/>
          <ac:spMkLst>
            <pc:docMk/>
            <pc:sldMk cId="2168772905" sldId="277"/>
            <ac:spMk id="10" creationId="{1034AE1A-FE28-8751-9CA7-F767B4A4A0D1}"/>
          </ac:spMkLst>
        </pc:spChg>
        <pc:spChg chg="add mod">
          <ac:chgData name="이 호진" userId="e7b51f9e24c37788" providerId="LiveId" clId="{F53ADB35-6307-4161-977A-F86C11F542CE}" dt="2022-05-13T08:35:22.862" v="330"/>
          <ac:spMkLst>
            <pc:docMk/>
            <pc:sldMk cId="2168772905" sldId="277"/>
            <ac:spMk id="12" creationId="{82B56C90-F931-272A-7610-A52BAA3E92BB}"/>
          </ac:spMkLst>
        </pc:spChg>
        <pc:spChg chg="add mod">
          <ac:chgData name="이 호진" userId="e7b51f9e24c37788" providerId="LiveId" clId="{F53ADB35-6307-4161-977A-F86C11F542CE}" dt="2022-05-13T08:35:22.862" v="330"/>
          <ac:spMkLst>
            <pc:docMk/>
            <pc:sldMk cId="2168772905" sldId="277"/>
            <ac:spMk id="13" creationId="{A439906D-C062-E489-EB1A-52C9F5D494B3}"/>
          </ac:spMkLst>
        </pc:spChg>
        <pc:spChg chg="add mod">
          <ac:chgData name="이 호진" userId="e7b51f9e24c37788" providerId="LiveId" clId="{F53ADB35-6307-4161-977A-F86C11F542CE}" dt="2022-05-13T08:35:22.862" v="330"/>
          <ac:spMkLst>
            <pc:docMk/>
            <pc:sldMk cId="2168772905" sldId="277"/>
            <ac:spMk id="14" creationId="{DD3A9156-63F9-3A6F-DD13-ED78ADCD24DC}"/>
          </ac:spMkLst>
        </pc:spChg>
        <pc:spChg chg="add mod">
          <ac:chgData name="이 호진" userId="e7b51f9e24c37788" providerId="LiveId" clId="{F53ADB35-6307-4161-977A-F86C11F542CE}" dt="2022-05-13T08:35:22.862" v="330"/>
          <ac:spMkLst>
            <pc:docMk/>
            <pc:sldMk cId="2168772905" sldId="277"/>
            <ac:spMk id="15" creationId="{7F2037B8-982D-9628-7C82-2BC46FCB2540}"/>
          </ac:spMkLst>
        </pc:spChg>
        <pc:picChg chg="add mod">
          <ac:chgData name="이 호진" userId="e7b51f9e24c37788" providerId="LiveId" clId="{F53ADB35-6307-4161-977A-F86C11F542CE}" dt="2022-05-13T07:09:42.930" v="210" actId="1076"/>
          <ac:picMkLst>
            <pc:docMk/>
            <pc:sldMk cId="2168772905" sldId="277"/>
            <ac:picMk id="3" creationId="{46F9DAD7-5A43-E292-193D-4F31A50F9A7C}"/>
          </ac:picMkLst>
        </pc:picChg>
        <pc:picChg chg="add mod">
          <ac:chgData name="이 호진" userId="e7b51f9e24c37788" providerId="LiveId" clId="{F53ADB35-6307-4161-977A-F86C11F542CE}" dt="2022-05-13T07:09:45.472" v="211" actId="1076"/>
          <ac:picMkLst>
            <pc:docMk/>
            <pc:sldMk cId="2168772905" sldId="277"/>
            <ac:picMk id="11" creationId="{63625E6D-40F0-B8D7-3702-ACED332443C1}"/>
          </ac:picMkLst>
        </pc:picChg>
      </pc:sldChg>
      <pc:sldChg chg="addSp delSp add del mod ord">
        <pc:chgData name="이 호진" userId="e7b51f9e24c37788" providerId="LiveId" clId="{F53ADB35-6307-4161-977A-F86C11F542CE}" dt="2022-05-13T07:17:12.226" v="297" actId="47"/>
        <pc:sldMkLst>
          <pc:docMk/>
          <pc:sldMk cId="2298281914" sldId="278"/>
        </pc:sldMkLst>
        <pc:spChg chg="del">
          <ac:chgData name="이 호진" userId="e7b51f9e24c37788" providerId="LiveId" clId="{F53ADB35-6307-4161-977A-F86C11F542CE}" dt="2022-05-13T06:31:02.009" v="115" actId="478"/>
          <ac:spMkLst>
            <pc:docMk/>
            <pc:sldMk cId="2298281914" sldId="278"/>
            <ac:spMk id="15" creationId="{8D3079C0-CCB0-48DE-B760-CB85D1069CE3}"/>
          </ac:spMkLst>
        </pc:spChg>
        <pc:picChg chg="add del">
          <ac:chgData name="이 호진" userId="e7b51f9e24c37788" providerId="LiveId" clId="{F53ADB35-6307-4161-977A-F86C11F542CE}" dt="2022-05-13T06:31:31.356" v="129" actId="478"/>
          <ac:picMkLst>
            <pc:docMk/>
            <pc:sldMk cId="2298281914" sldId="278"/>
            <ac:picMk id="3" creationId="{6C2EAFA7-4730-9E53-61D7-2E8E46F10424}"/>
          </ac:picMkLst>
        </pc:picChg>
        <pc:picChg chg="add del">
          <ac:chgData name="이 호진" userId="e7b51f9e24c37788" providerId="LiveId" clId="{F53ADB35-6307-4161-977A-F86C11F542CE}" dt="2022-05-13T07:15:58.675" v="263" actId="21"/>
          <ac:picMkLst>
            <pc:docMk/>
            <pc:sldMk cId="2298281914" sldId="278"/>
            <ac:picMk id="6" creationId="{20F9E5EF-D7F9-E745-517A-0668FBAA57B8}"/>
          </ac:picMkLst>
        </pc:picChg>
      </pc:sldChg>
      <pc:sldChg chg="addSp delSp modSp add mod ord">
        <pc:chgData name="이 호진" userId="e7b51f9e24c37788" providerId="LiveId" clId="{F53ADB35-6307-4161-977A-F86C11F542CE}" dt="2022-05-13T08:35:42.230" v="338"/>
        <pc:sldMkLst>
          <pc:docMk/>
          <pc:sldMk cId="1637909369" sldId="279"/>
        </pc:sldMkLst>
        <pc:spChg chg="del">
          <ac:chgData name="이 호진" userId="e7b51f9e24c37788" providerId="LiveId" clId="{F53ADB35-6307-4161-977A-F86C11F542CE}" dt="2022-05-13T08:35:41.737" v="337" actId="478"/>
          <ac:spMkLst>
            <pc:docMk/>
            <pc:sldMk cId="1637909369" sldId="279"/>
            <ac:spMk id="4" creationId="{CA2E5569-5413-4171-8D0F-A04CD8CF3F3A}"/>
          </ac:spMkLst>
        </pc:spChg>
        <pc:spChg chg="del">
          <ac:chgData name="이 호진" userId="e7b51f9e24c37788" providerId="LiveId" clId="{F53ADB35-6307-4161-977A-F86C11F542CE}" dt="2022-05-13T08:35:41.737" v="337" actId="478"/>
          <ac:spMkLst>
            <pc:docMk/>
            <pc:sldMk cId="1637909369" sldId="279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41.737" v="337" actId="478"/>
          <ac:spMkLst>
            <pc:docMk/>
            <pc:sldMk cId="1637909369" sldId="279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41.737" v="337" actId="478"/>
          <ac:spMkLst>
            <pc:docMk/>
            <pc:sldMk cId="1637909369" sldId="279"/>
            <ac:spMk id="9" creationId="{83A45F92-B082-4872-955B-C43A62ACE520}"/>
          </ac:spMkLst>
        </pc:spChg>
        <pc:spChg chg="add mod">
          <ac:chgData name="이 호진" userId="e7b51f9e24c37788" providerId="LiveId" clId="{F53ADB35-6307-4161-977A-F86C11F542CE}" dt="2022-05-13T08:35:42.230" v="338"/>
          <ac:spMkLst>
            <pc:docMk/>
            <pc:sldMk cId="1637909369" sldId="279"/>
            <ac:spMk id="12" creationId="{1FDBF5F4-A2BD-BD46-906A-BFE6026B8212}"/>
          </ac:spMkLst>
        </pc:spChg>
        <pc:spChg chg="add mod">
          <ac:chgData name="이 호진" userId="e7b51f9e24c37788" providerId="LiveId" clId="{F53ADB35-6307-4161-977A-F86C11F542CE}" dt="2022-05-13T08:35:42.230" v="338"/>
          <ac:spMkLst>
            <pc:docMk/>
            <pc:sldMk cId="1637909369" sldId="279"/>
            <ac:spMk id="13" creationId="{34845616-B6FB-0724-F08D-B01F70C1745D}"/>
          </ac:spMkLst>
        </pc:spChg>
        <pc:spChg chg="add mod">
          <ac:chgData name="이 호진" userId="e7b51f9e24c37788" providerId="LiveId" clId="{F53ADB35-6307-4161-977A-F86C11F542CE}" dt="2022-05-13T08:35:42.230" v="338"/>
          <ac:spMkLst>
            <pc:docMk/>
            <pc:sldMk cId="1637909369" sldId="279"/>
            <ac:spMk id="14" creationId="{ECAA4D65-FCF4-2002-5E82-209F34F42F01}"/>
          </ac:spMkLst>
        </pc:spChg>
        <pc:spChg chg="add mod">
          <ac:chgData name="이 호진" userId="e7b51f9e24c37788" providerId="LiveId" clId="{F53ADB35-6307-4161-977A-F86C11F542CE}" dt="2022-05-13T08:35:42.230" v="338"/>
          <ac:spMkLst>
            <pc:docMk/>
            <pc:sldMk cId="1637909369" sldId="279"/>
            <ac:spMk id="15" creationId="{37371901-26BB-10D4-986E-85DEE9F68CF3}"/>
          </ac:spMkLst>
        </pc:spChg>
        <pc:spChg chg="del">
          <ac:chgData name="이 호진" userId="e7b51f9e24c37788" providerId="LiveId" clId="{F53ADB35-6307-4161-977A-F86C11F542CE}" dt="2022-05-13T06:31:04.955" v="116" actId="478"/>
          <ac:spMkLst>
            <pc:docMk/>
            <pc:sldMk cId="1637909369" sldId="279"/>
            <ac:spMk id="15" creationId="{8D3079C0-CCB0-48DE-B760-CB85D1069CE3}"/>
          </ac:spMkLst>
        </pc:spChg>
        <pc:picChg chg="add mod">
          <ac:chgData name="이 호진" userId="e7b51f9e24c37788" providerId="LiveId" clId="{F53ADB35-6307-4161-977A-F86C11F542CE}" dt="2022-05-13T07:16:52.528" v="288" actId="1076"/>
          <ac:picMkLst>
            <pc:docMk/>
            <pc:sldMk cId="1637909369" sldId="279"/>
            <ac:picMk id="3" creationId="{530F10DA-5F56-D0B7-8308-FA8860003A6D}"/>
          </ac:picMkLst>
        </pc:picChg>
        <pc:picChg chg="add mod">
          <ac:chgData name="이 호진" userId="e7b51f9e24c37788" providerId="LiveId" clId="{F53ADB35-6307-4161-977A-F86C11F542CE}" dt="2022-05-13T07:16:48.871" v="286" actId="14100"/>
          <ac:picMkLst>
            <pc:docMk/>
            <pc:sldMk cId="1637909369" sldId="279"/>
            <ac:picMk id="10" creationId="{57DC402B-F843-54EB-4440-E6A897F23CF0}"/>
          </ac:picMkLst>
        </pc:picChg>
        <pc:picChg chg="add mod">
          <ac:chgData name="이 호진" userId="e7b51f9e24c37788" providerId="LiveId" clId="{F53ADB35-6307-4161-977A-F86C11F542CE}" dt="2022-05-13T07:16:54.350" v="289" actId="1076"/>
          <ac:picMkLst>
            <pc:docMk/>
            <pc:sldMk cId="1637909369" sldId="279"/>
            <ac:picMk id="11" creationId="{D6A3E610-07A4-F2BA-7D4F-41B330FE2C0E}"/>
          </ac:picMkLst>
        </pc:picChg>
      </pc:sldChg>
      <pc:sldChg chg="addSp delSp modSp add del mod">
        <pc:chgData name="이 호진" userId="e7b51f9e24c37788" providerId="LiveId" clId="{F53ADB35-6307-4161-977A-F86C11F542CE}" dt="2022-05-13T07:17:12.226" v="297" actId="47"/>
        <pc:sldMkLst>
          <pc:docMk/>
          <pc:sldMk cId="3731378552" sldId="280"/>
        </pc:sldMkLst>
        <pc:picChg chg="add del mod">
          <ac:chgData name="이 호진" userId="e7b51f9e24c37788" providerId="LiveId" clId="{F53ADB35-6307-4161-977A-F86C11F542CE}" dt="2022-05-13T07:16:42.253" v="283" actId="21"/>
          <ac:picMkLst>
            <pc:docMk/>
            <pc:sldMk cId="3731378552" sldId="280"/>
            <ac:picMk id="3" creationId="{771FA386-4831-5BB7-2D47-896C2916D2AF}"/>
          </ac:picMkLst>
        </pc:picChg>
      </pc:sldChg>
      <pc:sldChg chg="addSp delSp modSp add mod ord">
        <pc:chgData name="이 호진" userId="e7b51f9e24c37788" providerId="LiveId" clId="{F53ADB35-6307-4161-977A-F86C11F542CE}" dt="2022-05-13T08:35:47.389" v="340"/>
        <pc:sldMkLst>
          <pc:docMk/>
          <pc:sldMk cId="2752901455" sldId="281"/>
        </pc:sldMkLst>
        <pc:spChg chg="del">
          <ac:chgData name="이 호진" userId="e7b51f9e24c37788" providerId="LiveId" clId="{F53ADB35-6307-4161-977A-F86C11F542CE}" dt="2022-05-13T08:35:46.917" v="339" actId="478"/>
          <ac:spMkLst>
            <pc:docMk/>
            <pc:sldMk cId="2752901455" sldId="281"/>
            <ac:spMk id="4" creationId="{CA2E5569-5413-4171-8D0F-A04CD8CF3F3A}"/>
          </ac:spMkLst>
        </pc:spChg>
        <pc:spChg chg="del">
          <ac:chgData name="이 호진" userId="e7b51f9e24c37788" providerId="LiveId" clId="{F53ADB35-6307-4161-977A-F86C11F542CE}" dt="2022-05-13T08:35:46.917" v="339" actId="478"/>
          <ac:spMkLst>
            <pc:docMk/>
            <pc:sldMk cId="2752901455" sldId="281"/>
            <ac:spMk id="7" creationId="{C7CD30AC-AD0D-4B8A-AEFE-E34EFF8623DB}"/>
          </ac:spMkLst>
        </pc:spChg>
        <pc:spChg chg="del">
          <ac:chgData name="이 호진" userId="e7b51f9e24c37788" providerId="LiveId" clId="{F53ADB35-6307-4161-977A-F86C11F542CE}" dt="2022-05-13T08:35:46.917" v="339" actId="478"/>
          <ac:spMkLst>
            <pc:docMk/>
            <pc:sldMk cId="2752901455" sldId="281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46.917" v="339" actId="478"/>
          <ac:spMkLst>
            <pc:docMk/>
            <pc:sldMk cId="2752901455" sldId="281"/>
            <ac:spMk id="9" creationId="{83A45F92-B082-4872-955B-C43A62ACE520}"/>
          </ac:spMkLst>
        </pc:spChg>
        <pc:spChg chg="add mod">
          <ac:chgData name="이 호진" userId="e7b51f9e24c37788" providerId="LiveId" clId="{F53ADB35-6307-4161-977A-F86C11F542CE}" dt="2022-05-13T08:35:47.389" v="340"/>
          <ac:spMkLst>
            <pc:docMk/>
            <pc:sldMk cId="2752901455" sldId="281"/>
            <ac:spMk id="10" creationId="{E1FD55A7-F204-A44C-F355-DCBE3D8C0FBF}"/>
          </ac:spMkLst>
        </pc:spChg>
        <pc:spChg chg="add mod">
          <ac:chgData name="이 호진" userId="e7b51f9e24c37788" providerId="LiveId" clId="{F53ADB35-6307-4161-977A-F86C11F542CE}" dt="2022-05-13T08:35:47.389" v="340"/>
          <ac:spMkLst>
            <pc:docMk/>
            <pc:sldMk cId="2752901455" sldId="281"/>
            <ac:spMk id="11" creationId="{4DCD9B24-EAAF-F5B0-9411-F4BA36178AB6}"/>
          </ac:spMkLst>
        </pc:spChg>
        <pc:spChg chg="add mod">
          <ac:chgData name="이 호진" userId="e7b51f9e24c37788" providerId="LiveId" clId="{F53ADB35-6307-4161-977A-F86C11F542CE}" dt="2022-05-13T08:35:47.389" v="340"/>
          <ac:spMkLst>
            <pc:docMk/>
            <pc:sldMk cId="2752901455" sldId="281"/>
            <ac:spMk id="12" creationId="{E9AE300F-0637-6881-59D0-13F0DBAE4F42}"/>
          </ac:spMkLst>
        </pc:spChg>
        <pc:spChg chg="add mod">
          <ac:chgData name="이 호진" userId="e7b51f9e24c37788" providerId="LiveId" clId="{F53ADB35-6307-4161-977A-F86C11F542CE}" dt="2022-05-13T08:35:47.389" v="340"/>
          <ac:spMkLst>
            <pc:docMk/>
            <pc:sldMk cId="2752901455" sldId="281"/>
            <ac:spMk id="13" creationId="{7A713F02-1C26-47E0-2A83-476A7B569337}"/>
          </ac:spMkLst>
        </pc:spChg>
        <pc:picChg chg="add mod">
          <ac:chgData name="이 호진" userId="e7b51f9e24c37788" providerId="LiveId" clId="{F53ADB35-6307-4161-977A-F86C11F542CE}" dt="2022-05-13T07:17:02.461" v="292" actId="1076"/>
          <ac:picMkLst>
            <pc:docMk/>
            <pc:sldMk cId="2752901455" sldId="281"/>
            <ac:picMk id="3" creationId="{64A7F4CD-22F3-B071-CA4E-69C246CCC946}"/>
          </ac:picMkLst>
        </pc:picChg>
      </pc:sldChg>
      <pc:sldChg chg="addSp delSp modSp add mod">
        <pc:chgData name="이 호진" userId="e7b51f9e24c37788" providerId="LiveId" clId="{F53ADB35-6307-4161-977A-F86C11F542CE}" dt="2022-05-19T10:03:50.637" v="345"/>
        <pc:sldMkLst>
          <pc:docMk/>
          <pc:sldMk cId="218997944" sldId="282"/>
        </pc:sldMkLst>
        <pc:spChg chg="del">
          <ac:chgData name="이 호진" userId="e7b51f9e24c37788" providerId="LiveId" clId="{F53ADB35-6307-4161-977A-F86C11F542CE}" dt="2022-05-13T08:35:55.657" v="343" actId="478"/>
          <ac:spMkLst>
            <pc:docMk/>
            <pc:sldMk cId="218997944" sldId="282"/>
            <ac:spMk id="4" creationId="{CA2E5569-5413-4171-8D0F-A04CD8CF3F3A}"/>
          </ac:spMkLst>
        </pc:spChg>
        <pc:spChg chg="add mod">
          <ac:chgData name="이 호진" userId="e7b51f9e24c37788" providerId="LiveId" clId="{F53ADB35-6307-4161-977A-F86C11F542CE}" dt="2022-05-13T08:35:56.099" v="344"/>
          <ac:spMkLst>
            <pc:docMk/>
            <pc:sldMk cId="218997944" sldId="282"/>
            <ac:spMk id="6" creationId="{B41437E6-3103-D734-3CAC-3A75756709B7}"/>
          </ac:spMkLst>
        </pc:spChg>
        <pc:spChg chg="add mod">
          <ac:chgData name="이 호진" userId="e7b51f9e24c37788" providerId="LiveId" clId="{F53ADB35-6307-4161-977A-F86C11F542CE}" dt="2022-05-19T10:03:50.637" v="345"/>
          <ac:spMkLst>
            <pc:docMk/>
            <pc:sldMk cId="218997944" sldId="282"/>
            <ac:spMk id="7" creationId="{C00815DE-5C85-29CF-098B-DF79C391B395}"/>
          </ac:spMkLst>
        </pc:spChg>
        <pc:spChg chg="del">
          <ac:chgData name="이 호진" userId="e7b51f9e24c37788" providerId="LiveId" clId="{F53ADB35-6307-4161-977A-F86C11F542CE}" dt="2022-05-13T08:35:55.657" v="343" actId="478"/>
          <ac:spMkLst>
            <pc:docMk/>
            <pc:sldMk cId="218997944" sldId="282"/>
            <ac:spMk id="7" creationId="{C7CD30AC-AD0D-4B8A-AEFE-E34EFF8623DB}"/>
          </ac:spMkLst>
        </pc:spChg>
        <pc:spChg chg="add mod">
          <ac:chgData name="이 호진" userId="e7b51f9e24c37788" providerId="LiveId" clId="{F53ADB35-6307-4161-977A-F86C11F542CE}" dt="2022-05-19T10:03:50.637" v="345"/>
          <ac:spMkLst>
            <pc:docMk/>
            <pc:sldMk cId="218997944" sldId="282"/>
            <ac:spMk id="8" creationId="{68D1E165-BBAE-5DA6-8054-BA96D30A6CE0}"/>
          </ac:spMkLst>
        </pc:spChg>
        <pc:spChg chg="del">
          <ac:chgData name="이 호진" userId="e7b51f9e24c37788" providerId="LiveId" clId="{F53ADB35-6307-4161-977A-F86C11F542CE}" dt="2022-05-13T08:35:55.657" v="343" actId="478"/>
          <ac:spMkLst>
            <pc:docMk/>
            <pc:sldMk cId="218997944" sldId="282"/>
            <ac:spMk id="8" creationId="{776324C0-CFD8-4494-B7C8-160479C94901}"/>
          </ac:spMkLst>
        </pc:spChg>
        <pc:spChg chg="del">
          <ac:chgData name="이 호진" userId="e7b51f9e24c37788" providerId="LiveId" clId="{F53ADB35-6307-4161-977A-F86C11F542CE}" dt="2022-05-13T08:35:55.657" v="343" actId="478"/>
          <ac:spMkLst>
            <pc:docMk/>
            <pc:sldMk cId="218997944" sldId="282"/>
            <ac:spMk id="9" creationId="{7FD4EFEB-E28F-31C1-1333-51F490D90925}"/>
          </ac:spMkLst>
        </pc:spChg>
        <pc:spChg chg="del">
          <ac:chgData name="이 호진" userId="e7b51f9e24c37788" providerId="LiveId" clId="{F53ADB35-6307-4161-977A-F86C11F542CE}" dt="2022-05-13T07:21:43.846" v="323" actId="478"/>
          <ac:spMkLst>
            <pc:docMk/>
            <pc:sldMk cId="218997944" sldId="282"/>
            <ac:spMk id="10" creationId="{57948A9F-E582-4531-1034-040C0AF26885}"/>
          </ac:spMkLst>
        </pc:spChg>
        <pc:spChg chg="add mod">
          <ac:chgData name="이 호진" userId="e7b51f9e24c37788" providerId="LiveId" clId="{F53ADB35-6307-4161-977A-F86C11F542CE}" dt="2022-05-13T08:35:56.099" v="344"/>
          <ac:spMkLst>
            <pc:docMk/>
            <pc:sldMk cId="218997944" sldId="282"/>
            <ac:spMk id="10" creationId="{9A613818-BEE4-3990-2D11-798BB2A0DC4E}"/>
          </ac:spMkLst>
        </pc:spChg>
        <pc:spChg chg="add mod">
          <ac:chgData name="이 호진" userId="e7b51f9e24c37788" providerId="LiveId" clId="{F53ADB35-6307-4161-977A-F86C11F542CE}" dt="2022-05-13T08:35:56.099" v="344"/>
          <ac:spMkLst>
            <pc:docMk/>
            <pc:sldMk cId="218997944" sldId="282"/>
            <ac:spMk id="11" creationId="{942EBD9A-2C92-E9D1-F98B-977D2E42CBF5}"/>
          </ac:spMkLst>
        </pc:spChg>
        <pc:spChg chg="add mod">
          <ac:chgData name="이 호진" userId="e7b51f9e24c37788" providerId="LiveId" clId="{F53ADB35-6307-4161-977A-F86C11F542CE}" dt="2022-05-13T08:35:56.099" v="344"/>
          <ac:spMkLst>
            <pc:docMk/>
            <pc:sldMk cId="218997944" sldId="282"/>
            <ac:spMk id="12" creationId="{AB827D3B-2ADC-35E0-E5F2-A0E8FDC66B63}"/>
          </ac:spMkLst>
        </pc:spChg>
        <pc:picChg chg="del">
          <ac:chgData name="이 호진" userId="e7b51f9e24c37788" providerId="LiveId" clId="{F53ADB35-6307-4161-977A-F86C11F542CE}" dt="2022-05-13T07:21:43.846" v="323" actId="478"/>
          <ac:picMkLst>
            <pc:docMk/>
            <pc:sldMk cId="218997944" sldId="282"/>
            <ac:picMk id="6" creationId="{1248E967-03FF-188C-3505-063DD66E3586}"/>
          </ac:picMkLst>
        </pc:picChg>
        <pc:picChg chg="del">
          <ac:chgData name="이 호진" userId="e7b51f9e24c37788" providerId="LiveId" clId="{F53ADB35-6307-4161-977A-F86C11F542CE}" dt="2022-05-13T07:21:43.846" v="323" actId="478"/>
          <ac:picMkLst>
            <pc:docMk/>
            <pc:sldMk cId="218997944" sldId="282"/>
            <ac:picMk id="12" creationId="{F99A874F-FA91-B83E-1B7B-CC52281CF5AD}"/>
          </ac:picMkLst>
        </pc:picChg>
        <pc:picChg chg="del">
          <ac:chgData name="이 호진" userId="e7b51f9e24c37788" providerId="LiveId" clId="{F53ADB35-6307-4161-977A-F86C11F542CE}" dt="2022-05-13T07:21:43.846" v="323" actId="478"/>
          <ac:picMkLst>
            <pc:docMk/>
            <pc:sldMk cId="218997944" sldId="282"/>
            <ac:picMk id="14" creationId="{6A5C8CD9-0EAA-EEC3-8149-F3A942142A5E}"/>
          </ac:picMkLst>
        </pc:picChg>
      </pc:sldChg>
      <pc:sldChg chg="add del">
        <pc:chgData name="이 호진" userId="e7b51f9e24c37788" providerId="LiveId" clId="{F53ADB35-6307-4161-977A-F86C11F542CE}" dt="2022-05-13T07:17:12.226" v="297" actId="47"/>
        <pc:sldMkLst>
          <pc:docMk/>
          <pc:sldMk cId="3935672911" sldId="282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2240123960" sldId="283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1648955715" sldId="284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3307945842" sldId="285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858330336" sldId="286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972905121" sldId="287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190768110" sldId="288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2892975421" sldId="289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216930535" sldId="290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4283882474" sldId="291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3463954821" sldId="292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733879942" sldId="293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3517903933" sldId="294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1872657723" sldId="295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320836984" sldId="296"/>
        </pc:sldMkLst>
      </pc:sldChg>
      <pc:sldChg chg="add del">
        <pc:chgData name="이 호진" userId="e7b51f9e24c37788" providerId="LiveId" clId="{F53ADB35-6307-4161-977A-F86C11F542CE}" dt="2022-05-13T06:33:12.650" v="134" actId="47"/>
        <pc:sldMkLst>
          <pc:docMk/>
          <pc:sldMk cId="2326308246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B%A0%EC%9A%A9%EC%B9%B4%EB%93%9C" TargetMode="External"/><Relationship Id="rId3" Type="http://schemas.openxmlformats.org/officeDocument/2006/relationships/hyperlink" Target="https://ko.wikipedia.org/wiki/%EC%98%81%EC%96%B4" TargetMode="External"/><Relationship Id="rId7" Type="http://schemas.openxmlformats.org/officeDocument/2006/relationships/hyperlink" Target="https://ko.wikipedia.org/wiki/%EC%BB%B4%ED%93%A8%ED%84%B0_%EA%B3%BC%ED%95%9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/index.php?title=%EB%9D%BC%EC%A6%88%EB%B2%A0%EB%A6%AC_%ED%8C%8C%EC%9D%B4_%EC%9E%AC%EB%8B%A8&amp;action=edit&amp;redlink=1" TargetMode="External"/><Relationship Id="rId5" Type="http://schemas.openxmlformats.org/officeDocument/2006/relationships/hyperlink" Target="https://ko.wikipedia.org/wiki/%EC%9E%89%EA%B8%80%EB%9E%9C%EB%93%9C" TargetMode="External"/><Relationship Id="rId4" Type="http://schemas.openxmlformats.org/officeDocument/2006/relationships/hyperlink" Target="https://ko.wikipedia.org/wiki/%EC%98%81%EA%B5%AD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4316507" y="1606925"/>
            <a:ext cx="333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endParaRPr lang="ko-KR" altLang="en-US" sz="3600" dirty="0"/>
          </a:p>
        </p:txBody>
      </p:sp>
      <p:pic>
        <p:nvPicPr>
          <p:cNvPr id="1026" name="Picture 2" descr="Off-board Control (2) Raspberry Pi · PIXHAWK와 ROS를 이용한 자율주행 드론">
            <a:extLst>
              <a:ext uri="{FF2B5EF4-FFF2-40B4-BE49-F238E27FC236}">
                <a16:creationId xmlns:a16="http://schemas.microsoft.com/office/drawing/2014/main" id="{9C8625FC-8E35-91A2-7869-9A4DE10A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27" y="1075764"/>
            <a:ext cx="2684742" cy="27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4ACC9-F389-B591-3F68-77DE3150C7C8}"/>
              </a:ext>
            </a:extLst>
          </p:cNvPr>
          <p:cNvSpPr txBox="1"/>
          <p:nvPr/>
        </p:nvSpPr>
        <p:spPr>
          <a:xfrm>
            <a:off x="4316507" y="2360420"/>
            <a:ext cx="38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중규모 임베디드 시스템인 </a:t>
            </a:r>
            <a:r>
              <a:rPr lang="ko-KR" altLang="en-US" b="1" dirty="0" err="1"/>
              <a:t>라즈베리파이</a:t>
            </a:r>
            <a:r>
              <a:rPr lang="ko-KR" altLang="en-US" dirty="0" err="1"/>
              <a:t>에</a:t>
            </a:r>
            <a:r>
              <a:rPr lang="ko-KR" altLang="en-US" dirty="0"/>
              <a:t> 대해서 알아봅니다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F9DAD7-5A43-E292-193D-4F31A50F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1" y="1972823"/>
            <a:ext cx="4060780" cy="1950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12038-B364-1E32-2404-28A79BC2CF81}"/>
              </a:ext>
            </a:extLst>
          </p:cNvPr>
          <p:cNvSpPr txBox="1"/>
          <p:nvPr/>
        </p:nvSpPr>
        <p:spPr>
          <a:xfrm>
            <a:off x="463922" y="782662"/>
            <a:ext cx="35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4AE1A-FE28-8751-9CA7-F767B4A4A0D1}"/>
              </a:ext>
            </a:extLst>
          </p:cNvPr>
          <p:cNvSpPr txBox="1"/>
          <p:nvPr/>
        </p:nvSpPr>
        <p:spPr>
          <a:xfrm>
            <a:off x="4329951" y="7826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라즈베리 파이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영어"/>
              </a:rPr>
              <a:t>영어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Raspberry Pi)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 </a:t>
            </a:r>
            <a:r>
              <a:rPr lang="ko-KR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영국"/>
              </a:rPr>
              <a:t>영국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잉글랜드"/>
              </a:rPr>
              <a:t>잉글랜드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sz="1200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6" tooltip="라즈베리 파이 재단 (없는 문서)"/>
              </a:rPr>
              <a:t>라즈베리 파이 재단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학교와 개발도상국에서 기초 </a:t>
            </a:r>
            <a:r>
              <a:rPr lang="ko-KR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컴퓨터 과학"/>
              </a:rPr>
              <a:t>컴퓨터 과학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교육을 증진시키기 위해 개발한 </a:t>
            </a:r>
            <a:r>
              <a:rPr lang="ko-KR" altLang="en-US" sz="12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신용카드"/>
              </a:rPr>
              <a:t>신용카드</a:t>
            </a:r>
            <a:r>
              <a:rPr lang="ko-KR" alt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크기의 싱글 보드 컴퓨터이다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625E6D-40F0-B8D7-3702-ACED332443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3739" y="1992701"/>
            <a:ext cx="4572000" cy="16815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56C90-F931-272A-7610-A52BAA3E92B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39906D-C062-E489-EB1A-52C9F5D494B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A9156-63F9-3A6F-DD13-ED78ADCD24D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037B8-982D-9628-7C82-2BC46FCB254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EA4DB0-4DB5-B06A-C434-E4C9E52391D5}"/>
              </a:ext>
            </a:extLst>
          </p:cNvPr>
          <p:cNvSpPr txBox="1"/>
          <p:nvPr/>
        </p:nvSpPr>
        <p:spPr>
          <a:xfrm>
            <a:off x="463921" y="782662"/>
            <a:ext cx="406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ko-KR" altLang="en-US" sz="3600" dirty="0"/>
              <a:t> 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6AA18B-C27D-7290-0BC9-3BF9EA77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23" y="1580030"/>
            <a:ext cx="5956012" cy="33615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083C2-E51D-B529-F20D-F550F1303F6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80F6B5-C4B1-44E9-9A3A-89507CCBE5E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1B7F6-9EAE-06F4-6AEE-6855E0C7FAF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F9494-F4BD-F084-DD73-4DCEAE6CC75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95588E-6312-C4F6-8CCC-25D0226ECA54}"/>
              </a:ext>
            </a:extLst>
          </p:cNvPr>
          <p:cNvSpPr txBox="1"/>
          <p:nvPr/>
        </p:nvSpPr>
        <p:spPr>
          <a:xfrm>
            <a:off x="463921" y="782662"/>
            <a:ext cx="500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ko-KR" altLang="en-US" sz="3600" dirty="0"/>
              <a:t> 입출력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328E18-7A66-E9A1-E0FB-5A823D6E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2" y="1506071"/>
            <a:ext cx="5193598" cy="33306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3DD892-D5F8-2D5D-D5C8-A337037186D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E64ABB-EB81-0AA9-ED64-3FDF4E1DE97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8EEBA-8D6E-B20D-2118-4A074DAC697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82AE1-8EFD-EFA1-D76F-DF3C278F101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C5A2C-4B31-4B1D-9CE5-439FA4AF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2" y="732865"/>
            <a:ext cx="3283648" cy="2027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9B8A7F-F531-43E4-5B8E-95689110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8" y="732865"/>
            <a:ext cx="3693969" cy="2179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AC2B9-4688-584B-C838-7F6A2EF1A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4" y="2911957"/>
            <a:ext cx="3818965" cy="2065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BC7F9D-EF28-9ED3-5468-F005FD086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783" y="3019105"/>
            <a:ext cx="3356082" cy="20434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F3DB5F-F07A-CACE-F6C5-A49EF008CDC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BF259-52D4-0387-ED56-20C8089B657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AEB1E-75A3-A2FB-A076-533E631AC5C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D2B54-49EC-9AF4-B81A-9B2EC73121F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4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0F10DA-5F56-D0B7-8308-FA886000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86" y="813160"/>
            <a:ext cx="3316002" cy="20025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DC402B-F843-54EB-4440-E6A897F2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4" y="813160"/>
            <a:ext cx="3316001" cy="20190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A3E610-07A4-F2BA-7D4F-41B330FE2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76" y="3057752"/>
            <a:ext cx="3141569" cy="172244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DBF5F4-A2BD-BD46-906A-BFE6026B821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845616-B6FB-0724-F08D-B01F70C1745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A4D65-FCF4-2002-5E82-209F34F42F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71901-26BB-10D4-986E-85DEE9F68CF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0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A7F4CD-22F3-B071-CA4E-69C246CC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8" y="1105123"/>
            <a:ext cx="7543798" cy="33296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FD55A7-F204-A44C-F355-DCBE3D8C0FB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CD9B24-EAAF-F5B0-9411-F4BA36178A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E300F-0637-6881-59D0-13F0DBAE4F4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13F02-1C26-47E0-2A83-476A7B56933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0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7948A9F-E582-4531-1034-040C0AF26885}"/>
              </a:ext>
            </a:extLst>
          </p:cNvPr>
          <p:cNvSpPr txBox="1"/>
          <p:nvPr/>
        </p:nvSpPr>
        <p:spPr>
          <a:xfrm>
            <a:off x="463921" y="782662"/>
            <a:ext cx="500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ko-KR" altLang="en-US" sz="3600" dirty="0"/>
              <a:t> </a:t>
            </a:r>
            <a:r>
              <a:rPr lang="en-US" altLang="ko-KR" sz="3600" dirty="0"/>
              <a:t>GPIO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48E967-03FF-188C-3505-063DD66E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0" y="1794062"/>
            <a:ext cx="3307979" cy="1745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9A874F-FA91-B83E-1B7B-CC52281C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0" y="3784226"/>
            <a:ext cx="2670588" cy="9589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5C8CD9-0EAA-EEC3-8149-F3A942142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03" y="1794062"/>
            <a:ext cx="3248473" cy="20529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2209B6-F3CA-E318-4647-46FF2B220D5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040D7F-0CD3-A596-C8E0-E2223900224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6504D-DA0E-4119-A940-5968A17F14B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86B40-8540-60DD-51C1-A93BB812CC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0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37E6-3103-D734-3CAC-3A75756709B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613818-BEE4-3990-2D11-798BB2A0DC4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EBD9A-2C92-E9D1-F98B-977D2E42CBF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27D3B-2ADC-35E0-E5F2-A0E8FDC66B6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815DE-5C85-29CF-098B-DF79C391B395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8D1E165-BBAE-5DA6-8054-BA96D30A6CE0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64</Words>
  <Application>Microsoft Office PowerPoint</Application>
  <PresentationFormat>화면 슬라이드 쇼(16:9)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2022-05-20T04:09:06Z</dcterms:modified>
</cp:coreProperties>
</file>