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48A27-23F7-4A26-93F9-AA0607845FAD}" v="65" dt="2022-05-20T04:19:01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E1E48A27-23F7-4A26-93F9-AA0607845FAD}"/>
    <pc:docChg chg="custSel addSld delSld modSld">
      <pc:chgData name="이 호진" userId="e7b51f9e24c37788" providerId="LiveId" clId="{E1E48A27-23F7-4A26-93F9-AA0607845FAD}" dt="2022-05-20T04:18:46.339" v="758" actId="1076"/>
      <pc:docMkLst>
        <pc:docMk/>
      </pc:docMkLst>
      <pc:sldChg chg="addSp modSp mod">
        <pc:chgData name="이 호진" userId="e7b51f9e24c37788" providerId="LiveId" clId="{E1E48A27-23F7-4A26-93F9-AA0607845FAD}" dt="2022-05-18T06:12:45.270" v="255" actId="6549"/>
        <pc:sldMkLst>
          <pc:docMk/>
          <pc:sldMk cId="2184666338" sldId="256"/>
        </pc:sldMkLst>
        <pc:spChg chg="mod">
          <ac:chgData name="이 호진" userId="e7b51f9e24c37788" providerId="LiveId" clId="{E1E48A27-23F7-4A26-93F9-AA0607845FAD}" dt="2022-05-18T06:12:45.270" v="255" actId="6549"/>
          <ac:spMkLst>
            <pc:docMk/>
            <pc:sldMk cId="2184666338" sldId="256"/>
            <ac:spMk id="5" creationId="{0281D26A-912F-DA87-0C31-047DBADFDD89}"/>
          </ac:spMkLst>
        </pc:spChg>
        <pc:spChg chg="mod">
          <ac:chgData name="이 호진" userId="e7b51f9e24c37788" providerId="LiveId" clId="{E1E48A27-23F7-4A26-93F9-AA0607845FAD}" dt="2022-05-18T06:12:00.975" v="172" actId="14100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E1E48A27-23F7-4A26-93F9-AA0607845FAD}" dt="2022-05-18T06:11:58.059" v="171" actId="1076"/>
          <ac:spMkLst>
            <pc:docMk/>
            <pc:sldMk cId="2184666338" sldId="256"/>
            <ac:spMk id="8" creationId="{A6B608FD-058E-F0A1-B35A-F530BA00B8A2}"/>
          </ac:spMkLst>
        </pc:spChg>
        <pc:picChg chg="mod">
          <ac:chgData name="이 호진" userId="e7b51f9e24c37788" providerId="LiveId" clId="{E1E48A27-23F7-4A26-93F9-AA0607845FAD}" dt="2022-05-18T06:11:58.059" v="171" actId="1076"/>
          <ac:picMkLst>
            <pc:docMk/>
            <pc:sldMk cId="2184666338" sldId="256"/>
            <ac:picMk id="6" creationId="{6B207170-BEC9-E541-CA02-0EA64C68F948}"/>
          </ac:picMkLst>
        </pc:picChg>
        <pc:picChg chg="add mod">
          <ac:chgData name="이 호진" userId="e7b51f9e24c37788" providerId="LiveId" clId="{E1E48A27-23F7-4A26-93F9-AA0607845FAD}" dt="2022-05-18T06:11:58.059" v="171" actId="1076"/>
          <ac:picMkLst>
            <pc:docMk/>
            <pc:sldMk cId="2184666338" sldId="256"/>
            <ac:picMk id="10" creationId="{6D8A21A6-878B-A09E-53B3-0A2BDB3F707A}"/>
          </ac:picMkLst>
        </pc:picChg>
      </pc:sldChg>
      <pc:sldChg chg="addSp delSp modSp mod">
        <pc:chgData name="이 호진" userId="e7b51f9e24c37788" providerId="LiveId" clId="{E1E48A27-23F7-4A26-93F9-AA0607845FAD}" dt="2022-05-20T04:18:46.339" v="758" actId="1076"/>
        <pc:sldMkLst>
          <pc:docMk/>
          <pc:sldMk cId="159237791" sldId="259"/>
        </pc:sldMkLst>
        <pc:spChg chg="del">
          <ac:chgData name="이 호진" userId="e7b51f9e24c37788" providerId="LiveId" clId="{E1E48A27-23F7-4A26-93F9-AA0607845FAD}" dt="2022-05-18T06:12:49.994" v="256" actId="478"/>
          <ac:spMkLst>
            <pc:docMk/>
            <pc:sldMk cId="159237791" sldId="259"/>
            <ac:spMk id="2" creationId="{0B533503-591B-CE08-2CF8-93764F16A9F7}"/>
          </ac:spMkLst>
        </pc:spChg>
        <pc:spChg chg="del">
          <ac:chgData name="이 호진" userId="e7b51f9e24c37788" providerId="LiveId" clId="{E1E48A27-23F7-4A26-93F9-AA0607845FAD}" dt="2022-05-18T06:12:49.994" v="256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E1E48A27-23F7-4A26-93F9-AA0607845FAD}" dt="2022-05-18T06:12:49.994" v="256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E1E48A27-23F7-4A26-93F9-AA0607845FAD}" dt="2022-05-18T06:12:49.994" v="256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E1E48A27-23F7-4A26-93F9-AA0607845FAD}" dt="2022-05-18T06:12:55.082" v="257"/>
          <ac:spMkLst>
            <pc:docMk/>
            <pc:sldMk cId="159237791" sldId="259"/>
            <ac:spMk id="6" creationId="{2BDA1628-C6D2-1E17-D822-B7263F8A0F25}"/>
          </ac:spMkLst>
        </pc:spChg>
        <pc:spChg chg="add mod">
          <ac:chgData name="이 호진" userId="e7b51f9e24c37788" providerId="LiveId" clId="{E1E48A27-23F7-4A26-93F9-AA0607845FAD}" dt="2022-05-18T06:12:55.082" v="257"/>
          <ac:spMkLst>
            <pc:docMk/>
            <pc:sldMk cId="159237791" sldId="259"/>
            <ac:spMk id="7" creationId="{72B443E4-1704-730C-5205-2B72430AB490}"/>
          </ac:spMkLst>
        </pc:spChg>
        <pc:spChg chg="add mod">
          <ac:chgData name="이 호진" userId="e7b51f9e24c37788" providerId="LiveId" clId="{E1E48A27-23F7-4A26-93F9-AA0607845FAD}" dt="2022-05-18T06:12:55.082" v="257"/>
          <ac:spMkLst>
            <pc:docMk/>
            <pc:sldMk cId="159237791" sldId="259"/>
            <ac:spMk id="8" creationId="{3C4BDC27-0EAD-E9B5-431F-C5A3D33EE4AA}"/>
          </ac:spMkLst>
        </pc:spChg>
        <pc:spChg chg="add mod">
          <ac:chgData name="이 호진" userId="e7b51f9e24c37788" providerId="LiveId" clId="{E1E48A27-23F7-4A26-93F9-AA0607845FAD}" dt="2022-05-18T06:12:55.082" v="257"/>
          <ac:spMkLst>
            <pc:docMk/>
            <pc:sldMk cId="159237791" sldId="259"/>
            <ac:spMk id="9" creationId="{36DC3152-1208-E2A4-F6BB-C8BA33AB1B26}"/>
          </ac:spMkLst>
        </pc:spChg>
        <pc:spChg chg="add mod">
          <ac:chgData name="이 호진" userId="e7b51f9e24c37788" providerId="LiveId" clId="{E1E48A27-23F7-4A26-93F9-AA0607845FAD}" dt="2022-05-20T04:18:46.339" v="758" actId="1076"/>
          <ac:spMkLst>
            <pc:docMk/>
            <pc:sldMk cId="159237791" sldId="259"/>
            <ac:spMk id="11" creationId="{2A5BB1E9-072F-4A8E-2ECC-B4E0E01DB9EB}"/>
          </ac:spMkLst>
        </pc:spChg>
        <pc:spChg chg="add mod">
          <ac:chgData name="이 호진" userId="e7b51f9e24c37788" providerId="LiveId" clId="{E1E48A27-23F7-4A26-93F9-AA0607845FAD}" dt="2022-05-18T06:13:33.777" v="293" actId="1076"/>
          <ac:spMkLst>
            <pc:docMk/>
            <pc:sldMk cId="159237791" sldId="259"/>
            <ac:spMk id="12" creationId="{E604D4A3-DF29-A453-7EA8-E55BA4443F80}"/>
          </ac:spMkLst>
        </pc:spChg>
        <pc:picChg chg="add mod">
          <ac:chgData name="이 호진" userId="e7b51f9e24c37788" providerId="LiveId" clId="{E1E48A27-23F7-4A26-93F9-AA0607845FAD}" dt="2022-05-18T06:14:13.624" v="307" actId="1076"/>
          <ac:picMkLst>
            <pc:docMk/>
            <pc:sldMk cId="159237791" sldId="259"/>
            <ac:picMk id="14" creationId="{A7605541-D9F1-8CF9-13FA-617BDCABBB3D}"/>
          </ac:picMkLst>
        </pc:picChg>
      </pc:sldChg>
      <pc:sldChg chg="addSp modSp add mod">
        <pc:chgData name="이 호진" userId="e7b51f9e24c37788" providerId="LiveId" clId="{E1E48A27-23F7-4A26-93F9-AA0607845FAD}" dt="2022-05-18T06:19:00.254" v="456" actId="208"/>
        <pc:sldMkLst>
          <pc:docMk/>
          <pc:sldMk cId="2974904115" sldId="260"/>
        </pc:sldMkLst>
        <pc:spChg chg="add mod">
          <ac:chgData name="이 호진" userId="e7b51f9e24c37788" providerId="LiveId" clId="{E1E48A27-23F7-4A26-93F9-AA0607845FAD}" dt="2022-05-18T06:16:19.925" v="366" actId="255"/>
          <ac:spMkLst>
            <pc:docMk/>
            <pc:sldMk cId="2974904115" sldId="260"/>
            <ac:spMk id="4" creationId="{DEBCBBF1-13F8-0D02-43AA-DBE86292C3B9}"/>
          </ac:spMkLst>
        </pc:spChg>
        <pc:spChg chg="add mod">
          <ac:chgData name="이 호진" userId="e7b51f9e24c37788" providerId="LiveId" clId="{E1E48A27-23F7-4A26-93F9-AA0607845FAD}" dt="2022-05-18T06:18:16.650" v="372" actId="14100"/>
          <ac:spMkLst>
            <pc:docMk/>
            <pc:sldMk cId="2974904115" sldId="260"/>
            <ac:spMk id="5" creationId="{99BF3645-201A-DAA0-B787-2F8D7FB047E9}"/>
          </ac:spMkLst>
        </pc:spChg>
        <pc:spChg chg="add mod">
          <ac:chgData name="이 호진" userId="e7b51f9e24c37788" providerId="LiveId" clId="{E1E48A27-23F7-4A26-93F9-AA0607845FAD}" dt="2022-05-18T06:18:51.324" v="454" actId="1076"/>
          <ac:spMkLst>
            <pc:docMk/>
            <pc:sldMk cId="2974904115" sldId="260"/>
            <ac:spMk id="10" creationId="{20D39C0F-DF1C-79BB-7DA8-04FC9D261F15}"/>
          </ac:spMkLst>
        </pc:spChg>
        <pc:picChg chg="add mod">
          <ac:chgData name="이 호진" userId="e7b51f9e24c37788" providerId="LiveId" clId="{E1E48A27-23F7-4A26-93F9-AA0607845FAD}" dt="2022-05-18T06:15:48.552" v="313" actId="1076"/>
          <ac:picMkLst>
            <pc:docMk/>
            <pc:sldMk cId="2974904115" sldId="260"/>
            <ac:picMk id="3" creationId="{55167552-B2C2-9F2C-BBBD-DBA7AEEB0BF3}"/>
          </ac:picMkLst>
        </pc:picChg>
        <pc:cxnChg chg="add mod">
          <ac:chgData name="이 호진" userId="e7b51f9e24c37788" providerId="LiveId" clId="{E1E48A27-23F7-4A26-93F9-AA0607845FAD}" dt="2022-05-18T06:19:00.254" v="456" actId="208"/>
          <ac:cxnSpMkLst>
            <pc:docMk/>
            <pc:sldMk cId="2974904115" sldId="260"/>
            <ac:cxnSpMk id="12" creationId="{1F412C8F-CD4A-27BE-1A2D-3989F9E13AD4}"/>
          </ac:cxnSpMkLst>
        </pc:cxnChg>
      </pc:sldChg>
      <pc:sldChg chg="del">
        <pc:chgData name="이 호진" userId="e7b51f9e24c37788" providerId="LiveId" clId="{E1E48A27-23F7-4A26-93F9-AA0607845FAD}" dt="2022-05-18T06:13:00.323" v="258" actId="47"/>
        <pc:sldMkLst>
          <pc:docMk/>
          <pc:sldMk cId="3009393969" sldId="260"/>
        </pc:sldMkLst>
      </pc:sldChg>
      <pc:sldChg chg="addSp modSp add mod">
        <pc:chgData name="이 호진" userId="e7b51f9e24c37788" providerId="LiveId" clId="{E1E48A27-23F7-4A26-93F9-AA0607845FAD}" dt="2022-05-18T06:20:58.443" v="538" actId="20577"/>
        <pc:sldMkLst>
          <pc:docMk/>
          <pc:sldMk cId="1297387935" sldId="261"/>
        </pc:sldMkLst>
        <pc:spChg chg="add mod">
          <ac:chgData name="이 호진" userId="e7b51f9e24c37788" providerId="LiveId" clId="{E1E48A27-23F7-4A26-93F9-AA0607845FAD}" dt="2022-05-18T06:20:38.713" v="471" actId="1037"/>
          <ac:spMkLst>
            <pc:docMk/>
            <pc:sldMk cId="1297387935" sldId="261"/>
            <ac:spMk id="10" creationId="{B919591E-F15A-9124-5F1A-ED14FF714B31}"/>
          </ac:spMkLst>
        </pc:spChg>
        <pc:spChg chg="add mod">
          <ac:chgData name="이 호진" userId="e7b51f9e24c37788" providerId="LiveId" clId="{E1E48A27-23F7-4A26-93F9-AA0607845FAD}" dt="2022-05-18T06:20:58.443" v="538" actId="20577"/>
          <ac:spMkLst>
            <pc:docMk/>
            <pc:sldMk cId="1297387935" sldId="261"/>
            <ac:spMk id="11" creationId="{11AC444A-F918-39AD-3A74-5651D5C2A4C4}"/>
          </ac:spMkLst>
        </pc:spChg>
        <pc:picChg chg="add mod">
          <ac:chgData name="이 호진" userId="e7b51f9e24c37788" providerId="LiveId" clId="{E1E48A27-23F7-4A26-93F9-AA0607845FAD}" dt="2022-05-18T06:20:12.022" v="460" actId="14100"/>
          <ac:picMkLst>
            <pc:docMk/>
            <pc:sldMk cId="1297387935" sldId="261"/>
            <ac:picMk id="3" creationId="{DDFEDA43-AC1D-C3B5-A873-9AA08F216775}"/>
          </ac:picMkLst>
        </pc:picChg>
        <pc:cxnChg chg="add mod">
          <ac:chgData name="이 호진" userId="e7b51f9e24c37788" providerId="LiveId" clId="{E1E48A27-23F7-4A26-93F9-AA0607845FAD}" dt="2022-05-18T06:20:42.148" v="472" actId="1076"/>
          <ac:cxnSpMkLst>
            <pc:docMk/>
            <pc:sldMk cId="1297387935" sldId="261"/>
            <ac:cxnSpMk id="12" creationId="{7EA97148-37A3-6AE5-4DBB-3D1667B84130}"/>
          </ac:cxnSpMkLst>
        </pc:cxnChg>
      </pc:sldChg>
      <pc:sldChg chg="del">
        <pc:chgData name="이 호진" userId="e7b51f9e24c37788" providerId="LiveId" clId="{E1E48A27-23F7-4A26-93F9-AA0607845FAD}" dt="2022-05-18T06:13:00.323" v="258" actId="47"/>
        <pc:sldMkLst>
          <pc:docMk/>
          <pc:sldMk cId="3191817500" sldId="261"/>
        </pc:sldMkLst>
      </pc:sldChg>
      <pc:sldChg chg="addSp delSp modSp add mod">
        <pc:chgData name="이 호진" userId="e7b51f9e24c37788" providerId="LiveId" clId="{E1E48A27-23F7-4A26-93F9-AA0607845FAD}" dt="2022-05-18T06:24:02.230" v="743" actId="255"/>
        <pc:sldMkLst>
          <pc:docMk/>
          <pc:sldMk cId="672080477" sldId="262"/>
        </pc:sldMkLst>
        <pc:spChg chg="add mod">
          <ac:chgData name="이 호진" userId="e7b51f9e24c37788" providerId="LiveId" clId="{E1E48A27-23F7-4A26-93F9-AA0607845FAD}" dt="2022-05-18T06:22:23.679" v="608" actId="20577"/>
          <ac:spMkLst>
            <pc:docMk/>
            <pc:sldMk cId="672080477" sldId="262"/>
            <ac:spMk id="10" creationId="{11BF05F2-C3E9-E866-ACAE-9B81795F7A8F}"/>
          </ac:spMkLst>
        </pc:spChg>
        <pc:spChg chg="add mod">
          <ac:chgData name="이 호진" userId="e7b51f9e24c37788" providerId="LiveId" clId="{E1E48A27-23F7-4A26-93F9-AA0607845FAD}" dt="2022-05-18T06:23:04.568" v="615" actId="1582"/>
          <ac:spMkLst>
            <pc:docMk/>
            <pc:sldMk cId="672080477" sldId="262"/>
            <ac:spMk id="11" creationId="{0E3B7A46-6CCF-E391-438F-AFAAE20598A6}"/>
          </ac:spMkLst>
        </pc:spChg>
        <pc:spChg chg="add mod">
          <ac:chgData name="이 호진" userId="e7b51f9e24c37788" providerId="LiveId" clId="{E1E48A27-23F7-4A26-93F9-AA0607845FAD}" dt="2022-05-18T06:24:02.230" v="743" actId="255"/>
          <ac:spMkLst>
            <pc:docMk/>
            <pc:sldMk cId="672080477" sldId="262"/>
            <ac:spMk id="12" creationId="{ACA01798-FF81-CEE9-F139-8E5DD1AE8971}"/>
          </ac:spMkLst>
        </pc:spChg>
        <pc:picChg chg="add mod">
          <ac:chgData name="이 호진" userId="e7b51f9e24c37788" providerId="LiveId" clId="{E1E48A27-23F7-4A26-93F9-AA0607845FAD}" dt="2022-05-18T06:22:28.530" v="609" actId="14100"/>
          <ac:picMkLst>
            <pc:docMk/>
            <pc:sldMk cId="672080477" sldId="262"/>
            <ac:picMk id="3" creationId="{6E44A6B5-064B-D1A8-37D6-A40EBBC1C0C4}"/>
          </ac:picMkLst>
        </pc:picChg>
        <pc:cxnChg chg="add del mod">
          <ac:chgData name="이 호진" userId="e7b51f9e24c37788" providerId="LiveId" clId="{E1E48A27-23F7-4A26-93F9-AA0607845FAD}" dt="2022-05-18T06:23:42.131" v="740" actId="478"/>
          <ac:cxnSpMkLst>
            <pc:docMk/>
            <pc:sldMk cId="672080477" sldId="262"/>
            <ac:cxnSpMk id="13" creationId="{A0636303-9E4B-BF4D-8FD5-CBAE7C0259A2}"/>
          </ac:cxnSpMkLst>
        </pc:cxnChg>
        <pc:cxnChg chg="add mod">
          <ac:chgData name="이 호진" userId="e7b51f9e24c37788" providerId="LiveId" clId="{E1E48A27-23F7-4A26-93F9-AA0607845FAD}" dt="2022-05-18T06:24:02.230" v="743" actId="255"/>
          <ac:cxnSpMkLst>
            <pc:docMk/>
            <pc:sldMk cId="672080477" sldId="262"/>
            <ac:cxnSpMk id="21" creationId="{0035702A-8FB0-EF4B-3849-931EB12C51AA}"/>
          </ac:cxnSpMkLst>
        </pc:cxnChg>
      </pc:sldChg>
      <pc:sldChg chg="del">
        <pc:chgData name="이 호진" userId="e7b51f9e24c37788" providerId="LiveId" clId="{E1E48A27-23F7-4A26-93F9-AA0607845FAD}" dt="2022-05-18T06:13:00.323" v="258" actId="47"/>
        <pc:sldMkLst>
          <pc:docMk/>
          <pc:sldMk cId="4238118617" sldId="262"/>
        </pc:sldMkLst>
      </pc:sldChg>
      <pc:sldChg chg="del">
        <pc:chgData name="이 호진" userId="e7b51f9e24c37788" providerId="LiveId" clId="{E1E48A27-23F7-4A26-93F9-AA0607845FAD}" dt="2022-05-18T06:13:00.323" v="258" actId="47"/>
        <pc:sldMkLst>
          <pc:docMk/>
          <pc:sldMk cId="1297127404" sldId="263"/>
        </pc:sldMkLst>
      </pc:sldChg>
      <pc:sldChg chg="addSp modSp add mod">
        <pc:chgData name="이 호진" userId="e7b51f9e24c37788" providerId="LiveId" clId="{E1E48A27-23F7-4A26-93F9-AA0607845FAD}" dt="2022-05-18T06:40:45.447" v="755" actId="1076"/>
        <pc:sldMkLst>
          <pc:docMk/>
          <pc:sldMk cId="1738586570" sldId="263"/>
        </pc:sldMkLst>
        <pc:picChg chg="add mod">
          <ac:chgData name="이 호진" userId="e7b51f9e24c37788" providerId="LiveId" clId="{E1E48A27-23F7-4A26-93F9-AA0607845FAD}" dt="2022-05-18T06:39:16.741" v="745" actId="1076"/>
          <ac:picMkLst>
            <pc:docMk/>
            <pc:sldMk cId="1738586570" sldId="263"/>
            <ac:picMk id="3" creationId="{88AAFCAB-FA62-46D2-BF54-870FBC4CFE74}"/>
          </ac:picMkLst>
        </pc:picChg>
        <pc:picChg chg="add mod">
          <ac:chgData name="이 호진" userId="e7b51f9e24c37788" providerId="LiveId" clId="{E1E48A27-23F7-4A26-93F9-AA0607845FAD}" dt="2022-05-18T06:39:46.868" v="749" actId="14100"/>
          <ac:picMkLst>
            <pc:docMk/>
            <pc:sldMk cId="1738586570" sldId="263"/>
            <ac:picMk id="5" creationId="{29CF6598-69BF-0C61-47A8-ACB311CBA62C}"/>
          </ac:picMkLst>
        </pc:picChg>
        <pc:picChg chg="add mod">
          <ac:chgData name="이 호진" userId="e7b51f9e24c37788" providerId="LiveId" clId="{E1E48A27-23F7-4A26-93F9-AA0607845FAD}" dt="2022-05-18T06:40:45.447" v="755" actId="1076"/>
          <ac:picMkLst>
            <pc:docMk/>
            <pc:sldMk cId="1738586570" sldId="263"/>
            <ac:picMk id="11" creationId="{1BB55873-8C71-C497-4FD8-277002C251E7}"/>
          </ac:picMkLst>
        </pc:picChg>
        <pc:picChg chg="add mod">
          <ac:chgData name="이 호진" userId="e7b51f9e24c37788" providerId="LiveId" clId="{E1E48A27-23F7-4A26-93F9-AA0607845FAD}" dt="2022-05-18T06:40:45.447" v="755" actId="1076"/>
          <ac:picMkLst>
            <pc:docMk/>
            <pc:sldMk cId="1738586570" sldId="263"/>
            <ac:picMk id="13" creationId="{FA14C1BE-1799-746A-8F33-8EC74953C6FF}"/>
          </ac:picMkLst>
        </pc:picChg>
      </pc:sldChg>
      <pc:sldChg chg="del">
        <pc:chgData name="이 호진" userId="e7b51f9e24c37788" providerId="LiveId" clId="{E1E48A27-23F7-4A26-93F9-AA0607845FAD}" dt="2022-05-18T06:13:00.323" v="258" actId="47"/>
        <pc:sldMkLst>
          <pc:docMk/>
          <pc:sldMk cId="74044086" sldId="264"/>
        </pc:sldMkLst>
      </pc:sldChg>
      <pc:sldChg chg="addSp modSp add">
        <pc:chgData name="이 호진" userId="e7b51f9e24c37788" providerId="LiveId" clId="{E1E48A27-23F7-4A26-93F9-AA0607845FAD}" dt="2022-05-19T10:04:09.296" v="757"/>
        <pc:sldMkLst>
          <pc:docMk/>
          <pc:sldMk cId="602194281" sldId="264"/>
        </pc:sldMkLst>
        <pc:spChg chg="add mod">
          <ac:chgData name="이 호진" userId="e7b51f9e24c37788" providerId="LiveId" clId="{E1E48A27-23F7-4A26-93F9-AA0607845FAD}" dt="2022-05-19T10:04:09.296" v="757"/>
          <ac:spMkLst>
            <pc:docMk/>
            <pc:sldMk cId="602194281" sldId="264"/>
            <ac:spMk id="10" creationId="{C1A95332-95B2-B6DC-3A42-C71C796F440E}"/>
          </ac:spMkLst>
        </pc:spChg>
        <pc:spChg chg="add mod">
          <ac:chgData name="이 호진" userId="e7b51f9e24c37788" providerId="LiveId" clId="{E1E48A27-23F7-4A26-93F9-AA0607845FAD}" dt="2022-05-19T10:04:09.296" v="757"/>
          <ac:spMkLst>
            <pc:docMk/>
            <pc:sldMk cId="602194281" sldId="264"/>
            <ac:spMk id="11" creationId="{3484B580-3AA4-434C-BD94-78DFF6BD5B8D}"/>
          </ac:spMkLst>
        </pc:spChg>
      </pc:sldChg>
      <pc:sldChg chg="add del">
        <pc:chgData name="이 호진" userId="e7b51f9e24c37788" providerId="LiveId" clId="{E1E48A27-23F7-4A26-93F9-AA0607845FAD}" dt="2022-05-18T06:41:04.276" v="756" actId="47"/>
        <pc:sldMkLst>
          <pc:docMk/>
          <pc:sldMk cId="2483163214" sldId="265"/>
        </pc:sldMkLst>
      </pc:sldChg>
      <pc:sldChg chg="add del">
        <pc:chgData name="이 호진" userId="e7b51f9e24c37788" providerId="LiveId" clId="{E1E48A27-23F7-4A26-93F9-AA0607845FAD}" dt="2022-05-18T06:41:04.276" v="756" actId="47"/>
        <pc:sldMkLst>
          <pc:docMk/>
          <pc:sldMk cId="3480475156" sldId="266"/>
        </pc:sldMkLst>
      </pc:sldChg>
      <pc:sldChg chg="add del">
        <pc:chgData name="이 호진" userId="e7b51f9e24c37788" providerId="LiveId" clId="{E1E48A27-23F7-4A26-93F9-AA0607845FAD}" dt="2022-05-18T06:41:04.276" v="756" actId="47"/>
        <pc:sldMkLst>
          <pc:docMk/>
          <pc:sldMk cId="3675686155" sldId="267"/>
        </pc:sldMkLst>
      </pc:sldChg>
      <pc:sldChg chg="add del">
        <pc:chgData name="이 호진" userId="e7b51f9e24c37788" providerId="LiveId" clId="{E1E48A27-23F7-4A26-93F9-AA0607845FAD}" dt="2022-05-18T06:41:04.276" v="756" actId="47"/>
        <pc:sldMkLst>
          <pc:docMk/>
          <pc:sldMk cId="131382270" sldId="268"/>
        </pc:sldMkLst>
      </pc:sldChg>
      <pc:sldChg chg="add del">
        <pc:chgData name="이 호진" userId="e7b51f9e24c37788" providerId="LiveId" clId="{E1E48A27-23F7-4A26-93F9-AA0607845FAD}" dt="2022-05-18T06:41:04.276" v="756" actId="47"/>
        <pc:sldMkLst>
          <pc:docMk/>
          <pc:sldMk cId="4168620733" sldId="269"/>
        </pc:sldMkLst>
      </pc:sldChg>
      <pc:sldChg chg="add del">
        <pc:chgData name="이 호진" userId="e7b51f9e24c37788" providerId="LiveId" clId="{E1E48A27-23F7-4A26-93F9-AA0607845FAD}" dt="2022-05-18T06:41:04.276" v="756" actId="47"/>
        <pc:sldMkLst>
          <pc:docMk/>
          <pc:sldMk cId="4101571109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inkercad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시뮬레이터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TinkerCAD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82" y="2464173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234017" y="2417238"/>
            <a:ext cx="449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시뮬레이터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294526" y="3054358"/>
            <a:ext cx="433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실제 </a:t>
            </a:r>
            <a:r>
              <a:rPr lang="ko-KR" altLang="en-US" sz="1400" dirty="0" err="1"/>
              <a:t>아두이노가</a:t>
            </a:r>
            <a:r>
              <a:rPr lang="ko-KR" altLang="en-US" sz="1400" dirty="0"/>
              <a:t> 없어도 시뮬레이터를 통하여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실습을 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8A21A6-878B-A09E-53B3-0A2BDB3F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00" y="1417420"/>
            <a:ext cx="2975618" cy="8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DA1628-C6D2-1E17-D822-B7263F8A0F2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B443E4-1704-730C-5205-2B72430AB49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BDC27-0EAD-E9B5-431F-C5A3D33EE4A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C3152-1208-E2A4-F6BB-C8BA33AB1B2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시뮬레이터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TinkerCAD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BB1E9-072F-4A8E-2ECC-B4E0E01DB9EB}"/>
              </a:ext>
            </a:extLst>
          </p:cNvPr>
          <p:cNvSpPr txBox="1"/>
          <p:nvPr/>
        </p:nvSpPr>
        <p:spPr>
          <a:xfrm>
            <a:off x="927846" y="4637754"/>
            <a:ext cx="28911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</a:t>
            </a:r>
            <a:r>
              <a:rPr lang="ko-KR" altLang="en-US" sz="12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4D4A3-DF29-A453-7EA8-E55BA4443F80}"/>
              </a:ext>
            </a:extLst>
          </p:cNvPr>
          <p:cNvSpPr txBox="1"/>
          <p:nvPr/>
        </p:nvSpPr>
        <p:spPr>
          <a:xfrm>
            <a:off x="504264" y="899439"/>
            <a:ext cx="289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시뮬레이터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605541-D9F1-8CF9-13FA-617BDCABB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0" y="1508890"/>
            <a:ext cx="7562179" cy="306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DA1628-C6D2-1E17-D822-B7263F8A0F2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B443E4-1704-730C-5205-2B72430AB49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BDC27-0EAD-E9B5-431F-C5A3D33EE4A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C3152-1208-E2A4-F6BB-C8BA33AB1B2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시뮬레이터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TinkerCAD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167552-B2C2-9F2C-BBBD-DBA7AEEB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0" y="1032177"/>
            <a:ext cx="8534600" cy="3943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BCBBF1-13F8-0D02-43AA-DBE86292C3B9}"/>
              </a:ext>
            </a:extLst>
          </p:cNvPr>
          <p:cNvSpPr txBox="1"/>
          <p:nvPr/>
        </p:nvSpPr>
        <p:spPr>
          <a:xfrm>
            <a:off x="282388" y="665629"/>
            <a:ext cx="374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사이트에 로그인을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BF3645-201A-DAA0-B787-2F8D7FB047E9}"/>
              </a:ext>
            </a:extLst>
          </p:cNvPr>
          <p:cNvSpPr/>
          <p:nvPr/>
        </p:nvSpPr>
        <p:spPr>
          <a:xfrm>
            <a:off x="463922" y="3013762"/>
            <a:ext cx="1075766" cy="186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39C0F-DF1C-79BB-7DA8-04FC9D261F15}"/>
              </a:ext>
            </a:extLst>
          </p:cNvPr>
          <p:cNvSpPr txBox="1"/>
          <p:nvPr/>
        </p:nvSpPr>
        <p:spPr>
          <a:xfrm>
            <a:off x="2252381" y="2953192"/>
            <a:ext cx="433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회로를 선택하여 </a:t>
            </a:r>
            <a:r>
              <a:rPr lang="ko-KR" altLang="en-US" sz="1400" dirty="0" err="1">
                <a:solidFill>
                  <a:srgbClr val="C00000"/>
                </a:solidFill>
              </a:rPr>
              <a:t>아두이노</a:t>
            </a:r>
            <a:r>
              <a:rPr lang="ko-KR" altLang="en-US" sz="1400" dirty="0">
                <a:solidFill>
                  <a:srgbClr val="C00000"/>
                </a:solidFill>
              </a:rPr>
              <a:t> 시뮬레이터로 이동합니다</a:t>
            </a:r>
            <a:r>
              <a:rPr lang="en-US" altLang="ko-KR" sz="1400" dirty="0">
                <a:solidFill>
                  <a:srgbClr val="C00000"/>
                </a:solidFill>
              </a:rPr>
              <a:t>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412C8F-CD4A-27BE-1A2D-3989F9E13AD4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1539688" y="3107081"/>
            <a:ext cx="71269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90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DA1628-C6D2-1E17-D822-B7263F8A0F2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B443E4-1704-730C-5205-2B72430AB49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BDC27-0EAD-E9B5-431F-C5A3D33EE4A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C3152-1208-E2A4-F6BB-C8BA33AB1B2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시뮬레이터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TinkerCAD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FEDA43-AC1D-C3B5-A873-9AA08F21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" y="653345"/>
            <a:ext cx="8906658" cy="40531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919591E-F15A-9124-5F1A-ED14FF714B31}"/>
              </a:ext>
            </a:extLst>
          </p:cNvPr>
          <p:cNvSpPr/>
          <p:nvPr/>
        </p:nvSpPr>
        <p:spPr>
          <a:xfrm>
            <a:off x="1647262" y="2166595"/>
            <a:ext cx="853889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C444A-F918-39AD-3A74-5651D5C2A4C4}"/>
              </a:ext>
            </a:extLst>
          </p:cNvPr>
          <p:cNvSpPr txBox="1"/>
          <p:nvPr/>
        </p:nvSpPr>
        <p:spPr>
          <a:xfrm>
            <a:off x="3032311" y="2166595"/>
            <a:ext cx="433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버튼을 눌러 새로운 회로를 작성합니다</a:t>
            </a:r>
            <a:r>
              <a:rPr lang="en-US" altLang="ko-KR" sz="1400" dirty="0">
                <a:solidFill>
                  <a:srgbClr val="C00000"/>
                </a:solidFill>
              </a:rPr>
              <a:t>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A97148-37A3-6AE5-4DBB-3D1667B8413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2501151" y="2320484"/>
            <a:ext cx="53116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8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DA1628-C6D2-1E17-D822-B7263F8A0F2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B443E4-1704-730C-5205-2B72430AB49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BDC27-0EAD-E9B5-431F-C5A3D33EE4A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C3152-1208-E2A4-F6BB-C8BA33AB1B2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시뮬레이터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TinkerCAD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44A6B5-064B-D1A8-37D6-A40EBBC1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1" y="1138517"/>
            <a:ext cx="7019366" cy="3802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BF05F2-C3E9-E866-ACAE-9B81795F7A8F}"/>
              </a:ext>
            </a:extLst>
          </p:cNvPr>
          <p:cNvSpPr txBox="1"/>
          <p:nvPr/>
        </p:nvSpPr>
        <p:spPr>
          <a:xfrm>
            <a:off x="282388" y="665629"/>
            <a:ext cx="374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회로를 작성할 수 있는 화면으로 이동합니다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3B7A46-6CCF-E391-438F-AFAAE20598A6}"/>
              </a:ext>
            </a:extLst>
          </p:cNvPr>
          <p:cNvSpPr/>
          <p:nvPr/>
        </p:nvSpPr>
        <p:spPr>
          <a:xfrm>
            <a:off x="6192367" y="1960062"/>
            <a:ext cx="1021980" cy="29806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01798-FF81-CEE9-F139-8E5DD1AE8971}"/>
              </a:ext>
            </a:extLst>
          </p:cNvPr>
          <p:cNvSpPr txBox="1"/>
          <p:nvPr/>
        </p:nvSpPr>
        <p:spPr>
          <a:xfrm>
            <a:off x="7342094" y="1698452"/>
            <a:ext cx="1687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실습에 필요한 다양한 부품들이 준비되어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035702A-8FB0-EF4B-3849-931EB12C51AA}"/>
              </a:ext>
            </a:extLst>
          </p:cNvPr>
          <p:cNvCxnSpPr>
            <a:stCxn id="12" idx="2"/>
            <a:endCxn id="11" idx="3"/>
          </p:cNvCxnSpPr>
          <p:nvPr/>
        </p:nvCxnSpPr>
        <p:spPr>
          <a:xfrm rot="5400000">
            <a:off x="7239663" y="2504133"/>
            <a:ext cx="920919" cy="971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08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DA1628-C6D2-1E17-D822-B7263F8A0F2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B443E4-1704-730C-5205-2B72430AB49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BDC27-0EAD-E9B5-431F-C5A3D33EE4A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C3152-1208-E2A4-F6BB-C8BA33AB1B2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시뮬레이터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TinkerCAD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AAFCAB-FA62-46D2-BF54-870FBC4C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81" y="1090333"/>
            <a:ext cx="1543050" cy="381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CF6598-69BF-0C61-47A8-ACB311CBA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811181"/>
            <a:ext cx="3734641" cy="16527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B55873-8C71-C497-4FD8-277002C25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771" y="1090333"/>
            <a:ext cx="1552575" cy="400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14C1BE-1799-746A-8F33-8EC74953C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571" y="1619811"/>
            <a:ext cx="3910011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8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DA1628-C6D2-1E17-D822-B7263F8A0F2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B443E4-1704-730C-5205-2B72430AB49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BDC27-0EAD-E9B5-431F-C5A3D33EE4A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C3152-1208-E2A4-F6BB-C8BA33AB1B2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시뮬레이터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TinkerCAD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95332-95B2-B6DC-3A42-C71C796F440E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484B580-3AA4-434C-BD94-78DFF6BD5B8D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9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88</Words>
  <Application>Microsoft Office PowerPoint</Application>
  <PresentationFormat>화면 슬라이드 쇼(16:9)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2022-05-20T04:19:04Z</dcterms:modified>
</cp:coreProperties>
</file>