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0" r:id="rId2"/>
    <p:sldId id="260" r:id="rId3"/>
    <p:sldId id="277" r:id="rId4"/>
    <p:sldId id="274" r:id="rId5"/>
    <p:sldId id="256" r:id="rId6"/>
    <p:sldId id="273" r:id="rId7"/>
    <p:sldId id="276" r:id="rId8"/>
    <p:sldId id="281" r:id="rId9"/>
    <p:sldId id="280" r:id="rId10"/>
    <p:sldId id="279" r:id="rId11"/>
    <p:sldId id="278" r:id="rId12"/>
    <p:sldId id="361" r:id="rId13"/>
    <p:sldId id="351" r:id="rId14"/>
    <p:sldId id="356" r:id="rId15"/>
    <p:sldId id="362" r:id="rId16"/>
    <p:sldId id="363" r:id="rId17"/>
    <p:sldId id="364" r:id="rId18"/>
    <p:sldId id="369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420B06-77B8-4292-9E84-E4F30E96B139}" v="250" dt="2022-05-19T10:08:49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A4420B06-77B8-4292-9E84-E4F30E96B139}"/>
    <pc:docChg chg="custSel addSld delSld modSld sldOrd">
      <pc:chgData name="이 호진" userId="e7b51f9e24c37788" providerId="LiveId" clId="{A4420B06-77B8-4292-9E84-E4F30E96B139}" dt="2022-05-20T05:39:33.439" v="2314" actId="113"/>
      <pc:docMkLst>
        <pc:docMk/>
      </pc:docMkLst>
      <pc:sldChg chg="addSp delSp modSp mod">
        <pc:chgData name="이 호진" userId="e7b51f9e24c37788" providerId="LiveId" clId="{A4420B06-77B8-4292-9E84-E4F30E96B139}" dt="2022-05-11T06:16:49.640" v="1129" actId="1076"/>
        <pc:sldMkLst>
          <pc:docMk/>
          <pc:sldMk cId="2184666338" sldId="256"/>
        </pc:sldMkLst>
        <pc:spChg chg="add mod">
          <ac:chgData name="이 호진" userId="e7b51f9e24c37788" providerId="LiveId" clId="{A4420B06-77B8-4292-9E84-E4F30E96B139}" dt="2022-05-11T06:08:17.233" v="622"/>
          <ac:spMkLst>
            <pc:docMk/>
            <pc:sldMk cId="2184666338" sldId="256"/>
            <ac:spMk id="4" creationId="{2B7AF67A-F604-EF83-2CA0-E215FC2E3E28}"/>
          </ac:spMkLst>
        </pc:spChg>
        <pc:spChg chg="add mod">
          <ac:chgData name="이 호진" userId="e7b51f9e24c37788" providerId="LiveId" clId="{A4420B06-77B8-4292-9E84-E4F30E96B139}" dt="2022-05-11T06:08:17.233" v="622"/>
          <ac:spMkLst>
            <pc:docMk/>
            <pc:sldMk cId="2184666338" sldId="256"/>
            <ac:spMk id="5" creationId="{A69C8F77-DF08-56F5-1B68-70FB49FAA5BA}"/>
          </ac:spMkLst>
        </pc:spChg>
        <pc:spChg chg="mod">
          <ac:chgData name="이 호진" userId="e7b51f9e24c37788" providerId="LiveId" clId="{A4420B06-77B8-4292-9E84-E4F30E96B139}" dt="2022-05-11T06:15:53.036" v="1120" actId="20577"/>
          <ac:spMkLst>
            <pc:docMk/>
            <pc:sldMk cId="2184666338" sldId="256"/>
            <ac:spMk id="6" creationId="{0A34A85E-A8AA-47D0-AA1E-C7ECAB2CC847}"/>
          </ac:spMkLst>
        </pc:spChg>
        <pc:spChg chg="add mod">
          <ac:chgData name="이 호진" userId="e7b51f9e24c37788" providerId="LiveId" clId="{A4420B06-77B8-4292-9E84-E4F30E96B139}" dt="2022-05-11T06:08:17.233" v="622"/>
          <ac:spMkLst>
            <pc:docMk/>
            <pc:sldMk cId="2184666338" sldId="256"/>
            <ac:spMk id="7" creationId="{EB80B859-24D5-B79A-7B61-A1830A14EE2B}"/>
          </ac:spMkLst>
        </pc:spChg>
        <pc:spChg chg="add mod">
          <ac:chgData name="이 호진" userId="e7b51f9e24c37788" providerId="LiveId" clId="{A4420B06-77B8-4292-9E84-E4F30E96B139}" dt="2022-05-11T06:08:17.233" v="622"/>
          <ac:spMkLst>
            <pc:docMk/>
            <pc:sldMk cId="2184666338" sldId="256"/>
            <ac:spMk id="8" creationId="{ED3B38EF-2FB0-B4E3-D03C-E507BE5396B4}"/>
          </ac:spMkLst>
        </pc:spChg>
        <pc:spChg chg="add del mod">
          <ac:chgData name="이 호진" userId="e7b51f9e24c37788" providerId="LiveId" clId="{A4420B06-77B8-4292-9E84-E4F30E96B139}" dt="2022-05-11T06:16:22.588" v="1123" actId="478"/>
          <ac:spMkLst>
            <pc:docMk/>
            <pc:sldMk cId="2184666338" sldId="256"/>
            <ac:spMk id="10" creationId="{4FEE0732-74AD-177C-C453-CA8C2BDC5CD9}"/>
          </ac:spMkLst>
        </pc:spChg>
        <pc:picChg chg="del mod">
          <ac:chgData name="이 호진" userId="e7b51f9e24c37788" providerId="LiveId" clId="{A4420B06-77B8-4292-9E84-E4F30E96B139}" dt="2022-05-11T06:10:18.939" v="760" actId="478"/>
          <ac:picMkLst>
            <pc:docMk/>
            <pc:sldMk cId="2184666338" sldId="256"/>
            <ac:picMk id="3" creationId="{BF65EC0A-4EB1-42D6-9705-7762E34DFD17}"/>
          </ac:picMkLst>
        </pc:picChg>
        <pc:picChg chg="add del mod">
          <ac:chgData name="이 호진" userId="e7b51f9e24c37788" providerId="LiveId" clId="{A4420B06-77B8-4292-9E84-E4F30E96B139}" dt="2022-05-11T06:16:44.984" v="1126" actId="478"/>
          <ac:picMkLst>
            <pc:docMk/>
            <pc:sldMk cId="2184666338" sldId="256"/>
            <ac:picMk id="9" creationId="{7652A8BD-7785-5927-CE55-5A5879C83CC7}"/>
          </ac:picMkLst>
        </pc:picChg>
        <pc:picChg chg="add mod">
          <ac:chgData name="이 호진" userId="e7b51f9e24c37788" providerId="LiveId" clId="{A4420B06-77B8-4292-9E84-E4F30E96B139}" dt="2022-05-11T06:16:49.640" v="1129" actId="1076"/>
          <ac:picMkLst>
            <pc:docMk/>
            <pc:sldMk cId="2184666338" sldId="256"/>
            <ac:picMk id="12" creationId="{99341732-C60F-ED86-D399-C1C54D912246}"/>
          </ac:picMkLst>
        </pc:picChg>
      </pc:sldChg>
      <pc:sldChg chg="addSp delSp modSp del mod">
        <pc:chgData name="이 호진" userId="e7b51f9e24c37788" providerId="LiveId" clId="{A4420B06-77B8-4292-9E84-E4F30E96B139}" dt="2022-05-11T06:48:50.772" v="2012" actId="2696"/>
        <pc:sldMkLst>
          <pc:docMk/>
          <pc:sldMk cId="1655661228" sldId="257"/>
        </pc:sldMkLst>
        <pc:picChg chg="del">
          <ac:chgData name="이 호진" userId="e7b51f9e24c37788" providerId="LiveId" clId="{A4420B06-77B8-4292-9E84-E4F30E96B139}" dt="2022-05-11T06:18:28.709" v="1223" actId="21"/>
          <ac:picMkLst>
            <pc:docMk/>
            <pc:sldMk cId="1655661228" sldId="257"/>
            <ac:picMk id="7" creationId="{B732F9CA-B6F6-4173-9224-82CCF5E52FEF}"/>
          </ac:picMkLst>
        </pc:picChg>
        <pc:picChg chg="add mod">
          <ac:chgData name="이 호진" userId="e7b51f9e24c37788" providerId="LiveId" clId="{A4420B06-77B8-4292-9E84-E4F30E96B139}" dt="2022-05-11T06:19:33.165" v="1283"/>
          <ac:picMkLst>
            <pc:docMk/>
            <pc:sldMk cId="1655661228" sldId="257"/>
            <ac:picMk id="8" creationId="{6D6A6C45-B562-5824-7E45-5A70AD312A54}"/>
          </ac:picMkLst>
        </pc:picChg>
      </pc:sldChg>
      <pc:sldChg chg="addSp delSp modSp del mod">
        <pc:chgData name="이 호진" userId="e7b51f9e24c37788" providerId="LiveId" clId="{A4420B06-77B8-4292-9E84-E4F30E96B139}" dt="2022-05-11T06:48:50.772" v="2012" actId="2696"/>
        <pc:sldMkLst>
          <pc:docMk/>
          <pc:sldMk cId="754162300" sldId="258"/>
        </pc:sldMkLst>
        <pc:spChg chg="del mod">
          <ac:chgData name="이 호진" userId="e7b51f9e24c37788" providerId="LiveId" clId="{A4420B06-77B8-4292-9E84-E4F30E96B139}" dt="2022-05-11T06:27:30.251" v="1336" actId="21"/>
          <ac:spMkLst>
            <pc:docMk/>
            <pc:sldMk cId="754162300" sldId="258"/>
            <ac:spMk id="2" creationId="{A69AD90F-9270-435A-9D3E-2EE08D3C5969}"/>
          </ac:spMkLst>
        </pc:spChg>
        <pc:spChg chg="mod">
          <ac:chgData name="이 호진" userId="e7b51f9e24c37788" providerId="LiveId" clId="{A4420B06-77B8-4292-9E84-E4F30E96B139}" dt="2022-05-10T11:09:00.095" v="109" actId="1076"/>
          <ac:spMkLst>
            <pc:docMk/>
            <pc:sldMk cId="754162300" sldId="258"/>
            <ac:spMk id="3" creationId="{9E8DDC01-05C8-44AB-BC8B-B18E909B0277}"/>
          </ac:spMkLst>
        </pc:spChg>
        <pc:spChg chg="add mod">
          <ac:chgData name="이 호진" userId="e7b51f9e24c37788" providerId="LiveId" clId="{A4420B06-77B8-4292-9E84-E4F30E96B139}" dt="2022-05-10T11:09:08.304" v="110"/>
          <ac:spMkLst>
            <pc:docMk/>
            <pc:sldMk cId="754162300" sldId="258"/>
            <ac:spMk id="6" creationId="{C7BF73C8-2B22-6CA6-A81D-5EB67E854AF2}"/>
          </ac:spMkLst>
        </pc:spChg>
        <pc:spChg chg="add mod">
          <ac:chgData name="이 호진" userId="e7b51f9e24c37788" providerId="LiveId" clId="{A4420B06-77B8-4292-9E84-E4F30E96B139}" dt="2022-05-10T11:09:08.304" v="110"/>
          <ac:spMkLst>
            <pc:docMk/>
            <pc:sldMk cId="754162300" sldId="258"/>
            <ac:spMk id="7" creationId="{3EA628B7-915B-0C8F-C7E2-793A6F0B5CB2}"/>
          </ac:spMkLst>
        </pc:spChg>
        <pc:spChg chg="add mod">
          <ac:chgData name="이 호진" userId="e7b51f9e24c37788" providerId="LiveId" clId="{A4420B06-77B8-4292-9E84-E4F30E96B139}" dt="2022-05-10T11:09:28.734" v="130" actId="20577"/>
          <ac:spMkLst>
            <pc:docMk/>
            <pc:sldMk cId="754162300" sldId="258"/>
            <ac:spMk id="8" creationId="{25725BBB-969A-1387-C759-D93FAFCA0059}"/>
          </ac:spMkLst>
        </pc:spChg>
        <pc:spChg chg="add mod">
          <ac:chgData name="이 호진" userId="e7b51f9e24c37788" providerId="LiveId" clId="{A4420B06-77B8-4292-9E84-E4F30E96B139}" dt="2022-05-10T11:09:19.545" v="124"/>
          <ac:spMkLst>
            <pc:docMk/>
            <pc:sldMk cId="754162300" sldId="258"/>
            <ac:spMk id="9" creationId="{26E1C3E6-700E-3815-C8BA-376A32C56E96}"/>
          </ac:spMkLst>
        </pc:spChg>
      </pc:sldChg>
      <pc:sldChg chg="addSp delSp modSp del mod">
        <pc:chgData name="이 호진" userId="e7b51f9e24c37788" providerId="LiveId" clId="{A4420B06-77B8-4292-9E84-E4F30E96B139}" dt="2022-05-11T06:48:50.772" v="2012" actId="2696"/>
        <pc:sldMkLst>
          <pc:docMk/>
          <pc:sldMk cId="2671871106" sldId="259"/>
        </pc:sldMkLst>
        <pc:spChg chg="add mod">
          <ac:chgData name="이 호진" userId="e7b51f9e24c37788" providerId="LiveId" clId="{A4420B06-77B8-4292-9E84-E4F30E96B139}" dt="2022-05-10T11:09:43.214" v="134"/>
          <ac:spMkLst>
            <pc:docMk/>
            <pc:sldMk cId="2671871106" sldId="259"/>
            <ac:spMk id="4" creationId="{3D7F0848-212F-8568-7D65-24BF2CBDA523}"/>
          </ac:spMkLst>
        </pc:spChg>
        <pc:spChg chg="add mod">
          <ac:chgData name="이 호진" userId="e7b51f9e24c37788" providerId="LiveId" clId="{A4420B06-77B8-4292-9E84-E4F30E96B139}" dt="2022-05-10T11:09:43.214" v="134"/>
          <ac:spMkLst>
            <pc:docMk/>
            <pc:sldMk cId="2671871106" sldId="259"/>
            <ac:spMk id="5" creationId="{28053AF7-8D51-9981-CEB7-64F65B379556}"/>
          </ac:spMkLst>
        </pc:spChg>
        <pc:spChg chg="del">
          <ac:chgData name="이 호진" userId="e7b51f9e24c37788" providerId="LiveId" clId="{A4420B06-77B8-4292-9E84-E4F30E96B139}" dt="2022-05-10T11:09:42.566" v="133" actId="478"/>
          <ac:spMkLst>
            <pc:docMk/>
            <pc:sldMk cId="2671871106" sldId="259"/>
            <ac:spMk id="6" creationId="{0A34A85E-A8AA-47D0-AA1E-C7ECAB2CC847}"/>
          </ac:spMkLst>
        </pc:spChg>
        <pc:spChg chg="add mod">
          <ac:chgData name="이 호진" userId="e7b51f9e24c37788" providerId="LiveId" clId="{A4420B06-77B8-4292-9E84-E4F30E96B139}" dt="2022-05-10T11:09:43.214" v="134"/>
          <ac:spMkLst>
            <pc:docMk/>
            <pc:sldMk cId="2671871106" sldId="259"/>
            <ac:spMk id="7" creationId="{375F00BF-02D6-C819-67A8-38E38701BB5B}"/>
          </ac:spMkLst>
        </pc:spChg>
        <pc:spChg chg="add mod">
          <ac:chgData name="이 호진" userId="e7b51f9e24c37788" providerId="LiveId" clId="{A4420B06-77B8-4292-9E84-E4F30E96B139}" dt="2022-05-10T11:09:43.214" v="134"/>
          <ac:spMkLst>
            <pc:docMk/>
            <pc:sldMk cId="2671871106" sldId="259"/>
            <ac:spMk id="8" creationId="{293F1C69-6517-FB70-AD50-C217AB66437D}"/>
          </ac:spMkLst>
        </pc:spChg>
      </pc:sldChg>
      <pc:sldChg chg="addSp delSp modSp mod ord">
        <pc:chgData name="이 호진" userId="e7b51f9e24c37788" providerId="LiveId" clId="{A4420B06-77B8-4292-9E84-E4F30E96B139}" dt="2022-05-20T05:35:29.827" v="2310" actId="113"/>
        <pc:sldMkLst>
          <pc:docMk/>
          <pc:sldMk cId="3249297346" sldId="260"/>
        </pc:sldMkLst>
        <pc:spChg chg="add mod">
          <ac:chgData name="이 호진" userId="e7b51f9e24c37788" providerId="LiveId" clId="{A4420B06-77B8-4292-9E84-E4F30E96B139}" dt="2022-05-10T11:09:46.881" v="136"/>
          <ac:spMkLst>
            <pc:docMk/>
            <pc:sldMk cId="3249297346" sldId="260"/>
            <ac:spMk id="3" creationId="{B554ADBB-5DCC-74BE-75C3-18C0327D2ACE}"/>
          </ac:spMkLst>
        </pc:spChg>
        <pc:spChg chg="add mod">
          <ac:chgData name="이 호진" userId="e7b51f9e24c37788" providerId="LiveId" clId="{A4420B06-77B8-4292-9E84-E4F30E96B139}" dt="2022-05-10T11:09:46.881" v="136"/>
          <ac:spMkLst>
            <pc:docMk/>
            <pc:sldMk cId="3249297346" sldId="260"/>
            <ac:spMk id="4" creationId="{D2797FD2-737C-69A0-F02F-73CF089D63B6}"/>
          </ac:spMkLst>
        </pc:spChg>
        <pc:spChg chg="add mod">
          <ac:chgData name="이 호진" userId="e7b51f9e24c37788" providerId="LiveId" clId="{A4420B06-77B8-4292-9E84-E4F30E96B139}" dt="2022-05-10T11:09:46.881" v="136"/>
          <ac:spMkLst>
            <pc:docMk/>
            <pc:sldMk cId="3249297346" sldId="260"/>
            <ac:spMk id="5" creationId="{815072E1-73A8-563A-40C3-77C4249AC282}"/>
          </ac:spMkLst>
        </pc:spChg>
        <pc:spChg chg="del">
          <ac:chgData name="이 호진" userId="e7b51f9e24c37788" providerId="LiveId" clId="{A4420B06-77B8-4292-9E84-E4F30E96B139}" dt="2022-05-10T11:09:46.365" v="135" actId="478"/>
          <ac:spMkLst>
            <pc:docMk/>
            <pc:sldMk cId="3249297346" sldId="260"/>
            <ac:spMk id="6" creationId="{0A34A85E-A8AA-47D0-AA1E-C7ECAB2CC847}"/>
          </ac:spMkLst>
        </pc:spChg>
        <pc:spChg chg="add mod">
          <ac:chgData name="이 호진" userId="e7b51f9e24c37788" providerId="LiveId" clId="{A4420B06-77B8-4292-9E84-E4F30E96B139}" dt="2022-05-10T11:09:46.881" v="136"/>
          <ac:spMkLst>
            <pc:docMk/>
            <pc:sldMk cId="3249297346" sldId="260"/>
            <ac:spMk id="7" creationId="{542C14C6-1A2C-D64C-3699-0A71473491D3}"/>
          </ac:spMkLst>
        </pc:spChg>
        <pc:spChg chg="add mod">
          <ac:chgData name="이 호진" userId="e7b51f9e24c37788" providerId="LiveId" clId="{A4420B06-77B8-4292-9E84-E4F30E96B139}" dt="2022-05-11T05:59:35.536" v="176" actId="20577"/>
          <ac:spMkLst>
            <pc:docMk/>
            <pc:sldMk cId="3249297346" sldId="260"/>
            <ac:spMk id="8" creationId="{82EB3215-7F75-C11D-B406-8358C56E5270}"/>
          </ac:spMkLst>
        </pc:spChg>
        <pc:spChg chg="add del mod ord">
          <ac:chgData name="이 호진" userId="e7b51f9e24c37788" providerId="LiveId" clId="{A4420B06-77B8-4292-9E84-E4F30E96B139}" dt="2022-05-11T06:03:24.208" v="259" actId="478"/>
          <ac:spMkLst>
            <pc:docMk/>
            <pc:sldMk cId="3249297346" sldId="260"/>
            <ac:spMk id="9" creationId="{1DE5A0BD-506A-FC49-D1C8-36BBEB5A87DF}"/>
          </ac:spMkLst>
        </pc:spChg>
        <pc:spChg chg="add mod">
          <ac:chgData name="이 호진" userId="e7b51f9e24c37788" providerId="LiveId" clId="{A4420B06-77B8-4292-9E84-E4F30E96B139}" dt="2022-05-20T05:35:09.669" v="2308" actId="113"/>
          <ac:spMkLst>
            <pc:docMk/>
            <pc:sldMk cId="3249297346" sldId="260"/>
            <ac:spMk id="11" creationId="{2E852F38-43C1-6DAE-5654-5FECF91398C7}"/>
          </ac:spMkLst>
        </pc:spChg>
        <pc:spChg chg="add mod">
          <ac:chgData name="이 호진" userId="e7b51f9e24c37788" providerId="LiveId" clId="{A4420B06-77B8-4292-9E84-E4F30E96B139}" dt="2022-05-20T05:35:29.827" v="2310" actId="113"/>
          <ac:spMkLst>
            <pc:docMk/>
            <pc:sldMk cId="3249297346" sldId="260"/>
            <ac:spMk id="14" creationId="{CC95B877-E0BB-A400-2F95-15382D47562D}"/>
          </ac:spMkLst>
        </pc:spChg>
        <pc:picChg chg="add mod">
          <ac:chgData name="이 호진" userId="e7b51f9e24c37788" providerId="LiveId" clId="{A4420B06-77B8-4292-9E84-E4F30E96B139}" dt="2022-05-11T06:03:32.281" v="262" actId="1076"/>
          <ac:picMkLst>
            <pc:docMk/>
            <pc:sldMk cId="3249297346" sldId="260"/>
            <ac:picMk id="1026" creationId="{F6E0583C-792B-1CBF-52CA-7EBBDB86FBE4}"/>
          </ac:picMkLst>
        </pc:picChg>
      </pc:sldChg>
      <pc:sldChg chg="del">
        <pc:chgData name="이 호진" userId="e7b51f9e24c37788" providerId="LiveId" clId="{A4420B06-77B8-4292-9E84-E4F30E96B139}" dt="2022-05-10T11:09:52.734" v="137" actId="47"/>
        <pc:sldMkLst>
          <pc:docMk/>
          <pc:sldMk cId="3785770667" sldId="261"/>
        </pc:sldMkLst>
      </pc:sldChg>
      <pc:sldChg chg="del">
        <pc:chgData name="이 호진" userId="e7b51f9e24c37788" providerId="LiveId" clId="{A4420B06-77B8-4292-9E84-E4F30E96B139}" dt="2022-05-10T11:09:52.734" v="137" actId="47"/>
        <pc:sldMkLst>
          <pc:docMk/>
          <pc:sldMk cId="2721471490" sldId="262"/>
        </pc:sldMkLst>
      </pc:sldChg>
      <pc:sldChg chg="del">
        <pc:chgData name="이 호진" userId="e7b51f9e24c37788" providerId="LiveId" clId="{A4420B06-77B8-4292-9E84-E4F30E96B139}" dt="2022-05-10T11:09:52.734" v="137" actId="47"/>
        <pc:sldMkLst>
          <pc:docMk/>
          <pc:sldMk cId="2768174071" sldId="263"/>
        </pc:sldMkLst>
      </pc:sldChg>
      <pc:sldChg chg="del">
        <pc:chgData name="이 호진" userId="e7b51f9e24c37788" providerId="LiveId" clId="{A4420B06-77B8-4292-9E84-E4F30E96B139}" dt="2022-05-10T11:09:52.734" v="137" actId="47"/>
        <pc:sldMkLst>
          <pc:docMk/>
          <pc:sldMk cId="4291392529" sldId="264"/>
        </pc:sldMkLst>
      </pc:sldChg>
      <pc:sldChg chg="del">
        <pc:chgData name="이 호진" userId="e7b51f9e24c37788" providerId="LiveId" clId="{A4420B06-77B8-4292-9E84-E4F30E96B139}" dt="2022-05-10T11:09:52.734" v="137" actId="47"/>
        <pc:sldMkLst>
          <pc:docMk/>
          <pc:sldMk cId="1509109563" sldId="265"/>
        </pc:sldMkLst>
      </pc:sldChg>
      <pc:sldChg chg="del">
        <pc:chgData name="이 호진" userId="e7b51f9e24c37788" providerId="LiveId" clId="{A4420B06-77B8-4292-9E84-E4F30E96B139}" dt="2022-05-10T11:09:52.734" v="137" actId="47"/>
        <pc:sldMkLst>
          <pc:docMk/>
          <pc:sldMk cId="3120993662" sldId="266"/>
        </pc:sldMkLst>
      </pc:sldChg>
      <pc:sldChg chg="del">
        <pc:chgData name="이 호진" userId="e7b51f9e24c37788" providerId="LiveId" clId="{A4420B06-77B8-4292-9E84-E4F30E96B139}" dt="2022-05-10T11:09:52.734" v="137" actId="47"/>
        <pc:sldMkLst>
          <pc:docMk/>
          <pc:sldMk cId="1850560038" sldId="267"/>
        </pc:sldMkLst>
      </pc:sldChg>
      <pc:sldChg chg="del">
        <pc:chgData name="이 호진" userId="e7b51f9e24c37788" providerId="LiveId" clId="{A4420B06-77B8-4292-9E84-E4F30E96B139}" dt="2022-05-10T11:09:52.734" v="137" actId="47"/>
        <pc:sldMkLst>
          <pc:docMk/>
          <pc:sldMk cId="3374606609" sldId="268"/>
        </pc:sldMkLst>
      </pc:sldChg>
      <pc:sldChg chg="del">
        <pc:chgData name="이 호진" userId="e7b51f9e24c37788" providerId="LiveId" clId="{A4420B06-77B8-4292-9E84-E4F30E96B139}" dt="2022-05-10T11:09:52.734" v="137" actId="47"/>
        <pc:sldMkLst>
          <pc:docMk/>
          <pc:sldMk cId="572611863" sldId="269"/>
        </pc:sldMkLst>
      </pc:sldChg>
      <pc:sldChg chg="del">
        <pc:chgData name="이 호진" userId="e7b51f9e24c37788" providerId="LiveId" clId="{A4420B06-77B8-4292-9E84-E4F30E96B139}" dt="2022-05-10T11:09:52.734" v="137" actId="47"/>
        <pc:sldMkLst>
          <pc:docMk/>
          <pc:sldMk cId="3648780385" sldId="270"/>
        </pc:sldMkLst>
      </pc:sldChg>
      <pc:sldChg chg="del">
        <pc:chgData name="이 호진" userId="e7b51f9e24c37788" providerId="LiveId" clId="{A4420B06-77B8-4292-9E84-E4F30E96B139}" dt="2022-05-10T11:09:52.734" v="137" actId="47"/>
        <pc:sldMkLst>
          <pc:docMk/>
          <pc:sldMk cId="3190116911" sldId="271"/>
        </pc:sldMkLst>
      </pc:sldChg>
      <pc:sldChg chg="addSp modSp add del mod ord">
        <pc:chgData name="이 호진" userId="e7b51f9e24c37788" providerId="LiveId" clId="{A4420B06-77B8-4292-9E84-E4F30E96B139}" dt="2022-05-13T05:48:12.709" v="2076" actId="47"/>
        <pc:sldMkLst>
          <pc:docMk/>
          <pc:sldMk cId="2585323767" sldId="272"/>
        </pc:sldMkLst>
        <pc:spChg chg="add mod">
          <ac:chgData name="이 호진" userId="e7b51f9e24c37788" providerId="LiveId" clId="{A4420B06-77B8-4292-9E84-E4F30E96B139}" dt="2022-05-10T11:08:43.399" v="107" actId="1076"/>
          <ac:spMkLst>
            <pc:docMk/>
            <pc:sldMk cId="2585323767" sldId="272"/>
            <ac:spMk id="2" creationId="{72D5E528-9BCD-4E20-055F-94B509C62950}"/>
          </ac:spMkLst>
        </pc:spChg>
        <pc:spChg chg="mod">
          <ac:chgData name="이 호진" userId="e7b51f9e24c37788" providerId="LiveId" clId="{A4420B06-77B8-4292-9E84-E4F30E96B139}" dt="2022-05-10T11:09:35.575" v="132" actId="20577"/>
          <ac:spMkLst>
            <pc:docMk/>
            <pc:sldMk cId="2585323767" sldId="272"/>
            <ac:spMk id="8" creationId="{776324C0-CFD8-4494-B7C8-160479C94901}"/>
          </ac:spMkLst>
        </pc:spChg>
        <pc:spChg chg="mod">
          <ac:chgData name="이 호진" userId="e7b51f9e24c37788" providerId="LiveId" clId="{A4420B06-77B8-4292-9E84-E4F30E96B139}" dt="2022-05-10T11:09:15.121" v="117"/>
          <ac:spMkLst>
            <pc:docMk/>
            <pc:sldMk cId="2585323767" sldId="272"/>
            <ac:spMk id="9" creationId="{83A45F92-B082-4872-955B-C43A62ACE520}"/>
          </ac:spMkLst>
        </pc:spChg>
        <pc:spChg chg="mod">
          <ac:chgData name="이 호진" userId="e7b51f9e24c37788" providerId="LiveId" clId="{A4420B06-77B8-4292-9E84-E4F30E96B139}" dt="2022-05-13T05:12:45.508" v="2058" actId="6549"/>
          <ac:spMkLst>
            <pc:docMk/>
            <pc:sldMk cId="2585323767" sldId="272"/>
            <ac:spMk id="15" creationId="{8D3079C0-CCB0-48DE-B760-CB85D1069CE3}"/>
          </ac:spMkLst>
        </pc:spChg>
      </pc:sldChg>
      <pc:sldChg chg="addSp delSp modSp add mod ord">
        <pc:chgData name="이 호진" userId="e7b51f9e24c37788" providerId="LiveId" clId="{A4420B06-77B8-4292-9E84-E4F30E96B139}" dt="2022-05-20T05:39:33.439" v="2314" actId="113"/>
        <pc:sldMkLst>
          <pc:docMk/>
          <pc:sldMk cId="1605972218" sldId="273"/>
        </pc:sldMkLst>
        <pc:spChg chg="add mod">
          <ac:chgData name="이 호진" userId="e7b51f9e24c37788" providerId="LiveId" clId="{A4420B06-77B8-4292-9E84-E4F30E96B139}" dt="2022-05-20T05:39:33.439" v="2314" actId="113"/>
          <ac:spMkLst>
            <pc:docMk/>
            <pc:sldMk cId="1605972218" sldId="273"/>
            <ac:spMk id="2" creationId="{5BE5EC08-1913-BF54-196B-388A2B5687AE}"/>
          </ac:spMkLst>
        </pc:spChg>
        <pc:spChg chg="add mod">
          <ac:chgData name="이 호진" userId="e7b51f9e24c37788" providerId="LiveId" clId="{A4420B06-77B8-4292-9E84-E4F30E96B139}" dt="2022-05-11T06:24:42.260" v="1306" actId="1076"/>
          <ac:spMkLst>
            <pc:docMk/>
            <pc:sldMk cId="1605972218" sldId="273"/>
            <ac:spMk id="6" creationId="{521F9B7C-8023-0B3A-8323-355AB740DD62}"/>
          </ac:spMkLst>
        </pc:spChg>
        <pc:picChg chg="add del mod">
          <ac:chgData name="이 호진" userId="e7b51f9e24c37788" providerId="LiveId" clId="{A4420B06-77B8-4292-9E84-E4F30E96B139}" dt="2022-05-11T06:19:31.684" v="1282" actId="21"/>
          <ac:picMkLst>
            <pc:docMk/>
            <pc:sldMk cId="1605972218" sldId="273"/>
            <ac:picMk id="8" creationId="{F7A55123-B0A4-B2D9-DFC4-4B3C5E80E957}"/>
          </ac:picMkLst>
        </pc:picChg>
        <pc:picChg chg="add mod">
          <ac:chgData name="이 호진" userId="e7b51f9e24c37788" providerId="LiveId" clId="{A4420B06-77B8-4292-9E84-E4F30E96B139}" dt="2022-05-11T06:24:40.302" v="1305" actId="1076"/>
          <ac:picMkLst>
            <pc:docMk/>
            <pc:sldMk cId="1605972218" sldId="273"/>
            <ac:picMk id="9" creationId="{186C2A71-09B4-9565-FA48-AFF010A305D8}"/>
          </ac:picMkLst>
        </pc:picChg>
        <pc:picChg chg="add mod">
          <ac:chgData name="이 호진" userId="e7b51f9e24c37788" providerId="LiveId" clId="{A4420B06-77B8-4292-9E84-E4F30E96B139}" dt="2022-05-11T06:36:42.361" v="1758" actId="1076"/>
          <ac:picMkLst>
            <pc:docMk/>
            <pc:sldMk cId="1605972218" sldId="273"/>
            <ac:picMk id="10" creationId="{2CB8D496-5B27-9501-5392-8D4562524566}"/>
          </ac:picMkLst>
        </pc:picChg>
      </pc:sldChg>
      <pc:sldChg chg="addSp modSp add mod ord">
        <pc:chgData name="이 호진" userId="e7b51f9e24c37788" providerId="LiveId" clId="{A4420B06-77B8-4292-9E84-E4F30E96B139}" dt="2022-05-20T05:37:20.711" v="2312" actId="113"/>
        <pc:sldMkLst>
          <pc:docMk/>
          <pc:sldMk cId="3515360822" sldId="274"/>
        </pc:sldMkLst>
        <pc:spChg chg="add mod">
          <ac:chgData name="이 호진" userId="e7b51f9e24c37788" providerId="LiveId" clId="{A4420B06-77B8-4292-9E84-E4F30E96B139}" dt="2022-05-11T06:11:16.365" v="788" actId="1076"/>
          <ac:spMkLst>
            <pc:docMk/>
            <pc:sldMk cId="3515360822" sldId="274"/>
            <ac:spMk id="2" creationId="{A5B5AE5B-15E2-B52E-CD22-A3EC1B0571F2}"/>
          </ac:spMkLst>
        </pc:spChg>
        <pc:spChg chg="add mod">
          <ac:chgData name="이 호진" userId="e7b51f9e24c37788" providerId="LiveId" clId="{A4420B06-77B8-4292-9E84-E4F30E96B139}" dt="2022-05-20T05:37:20.711" v="2312" actId="113"/>
          <ac:spMkLst>
            <pc:docMk/>
            <pc:sldMk cId="3515360822" sldId="274"/>
            <ac:spMk id="6" creationId="{71B3175B-A307-B562-9832-158D869059FB}"/>
          </ac:spMkLst>
        </pc:spChg>
        <pc:spChg chg="add mod">
          <ac:chgData name="이 호진" userId="e7b51f9e24c37788" providerId="LiveId" clId="{A4420B06-77B8-4292-9E84-E4F30E96B139}" dt="2022-05-11T06:14:45.686" v="1040" actId="1076"/>
          <ac:spMkLst>
            <pc:docMk/>
            <pc:sldMk cId="3515360822" sldId="274"/>
            <ac:spMk id="10" creationId="{3000EF22-89F8-146F-3A3F-0F547118875F}"/>
          </ac:spMkLst>
        </pc:spChg>
        <pc:picChg chg="add mod">
          <ac:chgData name="이 호진" userId="e7b51f9e24c37788" providerId="LiveId" clId="{A4420B06-77B8-4292-9E84-E4F30E96B139}" dt="2022-05-11T06:13:43.989" v="1032" actId="1076"/>
          <ac:picMkLst>
            <pc:docMk/>
            <pc:sldMk cId="3515360822" sldId="274"/>
            <ac:picMk id="3074" creationId="{D7147189-FA83-9034-67B5-13A3E4FAA3ED}"/>
          </ac:picMkLst>
        </pc:picChg>
      </pc:sldChg>
      <pc:sldChg chg="addSp delSp modSp add del mod">
        <pc:chgData name="이 호진" userId="e7b51f9e24c37788" providerId="LiveId" clId="{A4420B06-77B8-4292-9E84-E4F30E96B139}" dt="2022-05-11T06:48:50.772" v="2012" actId="2696"/>
        <pc:sldMkLst>
          <pc:docMk/>
          <pc:sldMk cId="3806247074" sldId="275"/>
        </pc:sldMkLst>
        <pc:spChg chg="add mod">
          <ac:chgData name="이 호진" userId="e7b51f9e24c37788" providerId="LiveId" clId="{A4420B06-77B8-4292-9E84-E4F30E96B139}" dt="2022-05-11T06:23:17.059" v="1288"/>
          <ac:spMkLst>
            <pc:docMk/>
            <pc:sldMk cId="3806247074" sldId="275"/>
            <ac:spMk id="2" creationId="{90D3C352-22EF-9E3A-1847-D843FF2D2671}"/>
          </ac:spMkLst>
        </pc:spChg>
        <pc:spChg chg="add mod">
          <ac:chgData name="이 호진" userId="e7b51f9e24c37788" providerId="LiveId" clId="{A4420B06-77B8-4292-9E84-E4F30E96B139}" dt="2022-05-11T06:23:17.059" v="1288"/>
          <ac:spMkLst>
            <pc:docMk/>
            <pc:sldMk cId="3806247074" sldId="275"/>
            <ac:spMk id="6" creationId="{38DF25DF-0501-9890-3219-9F32E83A42C8}"/>
          </ac:spMkLst>
        </pc:spChg>
        <pc:picChg chg="add del mod">
          <ac:chgData name="이 호진" userId="e7b51f9e24c37788" providerId="LiveId" clId="{A4420B06-77B8-4292-9E84-E4F30E96B139}" dt="2022-05-11T06:24:03.206" v="1291" actId="21"/>
          <ac:picMkLst>
            <pc:docMk/>
            <pc:sldMk cId="3806247074" sldId="275"/>
            <ac:picMk id="9" creationId="{E1BD85E5-8B96-12DE-37B5-3AA92FC32109}"/>
          </ac:picMkLst>
        </pc:picChg>
        <pc:picChg chg="add del mod">
          <ac:chgData name="이 호진" userId="e7b51f9e24c37788" providerId="LiveId" clId="{A4420B06-77B8-4292-9E84-E4F30E96B139}" dt="2022-05-11T06:25:54.665" v="1308" actId="21"/>
          <ac:picMkLst>
            <pc:docMk/>
            <pc:sldMk cId="3806247074" sldId="275"/>
            <ac:picMk id="5122" creationId="{4E805347-88D0-CC5C-8102-9391E7134093}"/>
          </ac:picMkLst>
        </pc:picChg>
        <pc:picChg chg="add mod">
          <ac:chgData name="이 호진" userId="e7b51f9e24c37788" providerId="LiveId" clId="{A4420B06-77B8-4292-9E84-E4F30E96B139}" dt="2022-05-11T06:40:09.960" v="2011" actId="1076"/>
          <ac:picMkLst>
            <pc:docMk/>
            <pc:sldMk cId="3806247074" sldId="275"/>
            <ac:picMk id="5124" creationId="{2A592731-3864-C5E9-E5B9-F8A4ABF8EB9C}"/>
          </ac:picMkLst>
        </pc:picChg>
      </pc:sldChg>
      <pc:sldChg chg="addSp modSp add mod ord">
        <pc:chgData name="이 호진" userId="e7b51f9e24c37788" providerId="LiveId" clId="{A4420B06-77B8-4292-9E84-E4F30E96B139}" dt="2022-05-13T07:52:52.313" v="2199" actId="6549"/>
        <pc:sldMkLst>
          <pc:docMk/>
          <pc:sldMk cId="4176577004" sldId="276"/>
        </pc:sldMkLst>
        <pc:spChg chg="add mod">
          <ac:chgData name="이 호진" userId="e7b51f9e24c37788" providerId="LiveId" clId="{A4420B06-77B8-4292-9E84-E4F30E96B139}" dt="2022-05-11T06:31:51.301" v="1707" actId="6549"/>
          <ac:spMkLst>
            <pc:docMk/>
            <pc:sldMk cId="4176577004" sldId="276"/>
            <ac:spMk id="6" creationId="{2ED146CA-F5F6-3C7C-6E4C-F4CFC515D788}"/>
          </ac:spMkLst>
        </pc:spChg>
        <pc:spChg chg="add mod">
          <ac:chgData name="이 호진" userId="e7b51f9e24c37788" providerId="LiveId" clId="{A4420B06-77B8-4292-9E84-E4F30E96B139}" dt="2022-05-13T07:52:52.313" v="2199" actId="6549"/>
          <ac:spMkLst>
            <pc:docMk/>
            <pc:sldMk cId="4176577004" sldId="276"/>
            <ac:spMk id="8" creationId="{610B26B3-2451-1357-0043-C3887C4CAD2B}"/>
          </ac:spMkLst>
        </pc:spChg>
        <pc:spChg chg="add mod">
          <ac:chgData name="이 호진" userId="e7b51f9e24c37788" providerId="LiveId" clId="{A4420B06-77B8-4292-9E84-E4F30E96B139}" dt="2022-05-11T06:28:16.868" v="1444" actId="1076"/>
          <ac:spMkLst>
            <pc:docMk/>
            <pc:sldMk cId="4176577004" sldId="276"/>
            <ac:spMk id="9" creationId="{F44D8963-AA04-03F7-AD7F-59B80BCF2679}"/>
          </ac:spMkLst>
        </pc:spChg>
        <pc:picChg chg="add mod">
          <ac:chgData name="이 호진" userId="e7b51f9e24c37788" providerId="LiveId" clId="{A4420B06-77B8-4292-9E84-E4F30E96B139}" dt="2022-05-11T06:31:57.438" v="1708" actId="1076"/>
          <ac:picMkLst>
            <pc:docMk/>
            <pc:sldMk cId="4176577004" sldId="276"/>
            <ac:picMk id="6146" creationId="{29B7BB3D-57D1-FD47-C0F7-8C605105E137}"/>
          </ac:picMkLst>
        </pc:picChg>
        <pc:picChg chg="add mod">
          <ac:chgData name="이 호진" userId="e7b51f9e24c37788" providerId="LiveId" clId="{A4420B06-77B8-4292-9E84-E4F30E96B139}" dt="2022-05-11T06:31:06.194" v="1552" actId="1076"/>
          <ac:picMkLst>
            <pc:docMk/>
            <pc:sldMk cId="4176577004" sldId="276"/>
            <ac:picMk id="6148" creationId="{EDEB5A71-7A08-A715-185A-ADD369FE9993}"/>
          </ac:picMkLst>
        </pc:picChg>
      </pc:sldChg>
      <pc:sldChg chg="addSp delSp modSp add mod ord">
        <pc:chgData name="이 호진" userId="e7b51f9e24c37788" providerId="LiveId" clId="{A4420B06-77B8-4292-9E84-E4F30E96B139}" dt="2022-05-20T05:36:55.228" v="2311" actId="113"/>
        <pc:sldMkLst>
          <pc:docMk/>
          <pc:sldMk cId="2437875749" sldId="277"/>
        </pc:sldMkLst>
        <pc:spChg chg="add mod">
          <ac:chgData name="이 호진" userId="e7b51f9e24c37788" providerId="LiveId" clId="{A4420B06-77B8-4292-9E84-E4F30E96B139}" dt="2022-05-11T06:04:35.338" v="278"/>
          <ac:spMkLst>
            <pc:docMk/>
            <pc:sldMk cId="2437875749" sldId="277"/>
            <ac:spMk id="6" creationId="{326807E4-4011-5A67-A9F7-6E9C101E9C84}"/>
          </ac:spMkLst>
        </pc:spChg>
        <pc:spChg chg="add mod">
          <ac:chgData name="이 호진" userId="e7b51f9e24c37788" providerId="LiveId" clId="{A4420B06-77B8-4292-9E84-E4F30E96B139}" dt="2022-05-11T06:26:22.971" v="1318" actId="1076"/>
          <ac:spMkLst>
            <pc:docMk/>
            <pc:sldMk cId="2437875749" sldId="277"/>
            <ac:spMk id="9" creationId="{9DF8CCEB-8C25-64AF-027A-0D1A234F0237}"/>
          </ac:spMkLst>
        </pc:spChg>
        <pc:spChg chg="add mod">
          <ac:chgData name="이 호진" userId="e7b51f9e24c37788" providerId="LiveId" clId="{A4420B06-77B8-4292-9E84-E4F30E96B139}" dt="2022-05-20T05:36:55.228" v="2311" actId="113"/>
          <ac:spMkLst>
            <pc:docMk/>
            <pc:sldMk cId="2437875749" sldId="277"/>
            <ac:spMk id="11" creationId="{2DF5475B-FDAF-B789-76C3-DC4376F5FD38}"/>
          </ac:spMkLst>
        </pc:spChg>
        <pc:picChg chg="add mod">
          <ac:chgData name="이 호진" userId="e7b51f9e24c37788" providerId="LiveId" clId="{A4420B06-77B8-4292-9E84-E4F30E96B139}" dt="2022-05-11T06:26:13.398" v="1315" actId="1076"/>
          <ac:picMkLst>
            <pc:docMk/>
            <pc:sldMk cId="2437875749" sldId="277"/>
            <ac:picMk id="12" creationId="{8A5BA561-4B55-5CC5-4A9F-1D4935427B40}"/>
          </ac:picMkLst>
        </pc:picChg>
        <pc:picChg chg="add del mod">
          <ac:chgData name="이 호진" userId="e7b51f9e24c37788" providerId="LiveId" clId="{A4420B06-77B8-4292-9E84-E4F30E96B139}" dt="2022-05-11T06:25:49.820" v="1307" actId="478"/>
          <ac:picMkLst>
            <pc:docMk/>
            <pc:sldMk cId="2437875749" sldId="277"/>
            <ac:picMk id="2050" creationId="{A55E5C65-2580-8C99-EE28-72BA9AE885AC}"/>
          </ac:picMkLst>
        </pc:picChg>
      </pc:sldChg>
      <pc:sldChg chg="addSp delSp modSp add mod ord">
        <pc:chgData name="이 호진" userId="e7b51f9e24c37788" providerId="LiveId" clId="{A4420B06-77B8-4292-9E84-E4F30E96B139}" dt="2022-05-13T07:26:05.787" v="2196"/>
        <pc:sldMkLst>
          <pc:docMk/>
          <pc:sldMk cId="248601938" sldId="278"/>
        </pc:sldMkLst>
        <pc:spChg chg="add mod">
          <ac:chgData name="이 호진" userId="e7b51f9e24c37788" providerId="LiveId" clId="{A4420B06-77B8-4292-9E84-E4F30E96B139}" dt="2022-05-11T06:32:26.637" v="1740" actId="6549"/>
          <ac:spMkLst>
            <pc:docMk/>
            <pc:sldMk cId="248601938" sldId="278"/>
            <ac:spMk id="6" creationId="{D4FCE106-FC6D-68B6-A2F0-F02614E0F089}"/>
          </ac:spMkLst>
        </pc:spChg>
        <pc:spChg chg="add mod">
          <ac:chgData name="이 호진" userId="e7b51f9e24c37788" providerId="LiveId" clId="{A4420B06-77B8-4292-9E84-E4F30E96B139}" dt="2022-05-11T06:37:57.781" v="2003" actId="255"/>
          <ac:spMkLst>
            <pc:docMk/>
            <pc:sldMk cId="248601938" sldId="278"/>
            <ac:spMk id="9" creationId="{78A621CF-B7DB-8E45-C8F1-604988AB5CC7}"/>
          </ac:spMkLst>
        </pc:spChg>
        <pc:picChg chg="add del mod">
          <ac:chgData name="이 호진" userId="e7b51f9e24c37788" providerId="LiveId" clId="{A4420B06-77B8-4292-9E84-E4F30E96B139}" dt="2022-05-11T06:36:32.671" v="1753" actId="21"/>
          <ac:picMkLst>
            <pc:docMk/>
            <pc:sldMk cId="248601938" sldId="278"/>
            <ac:picMk id="8194" creationId="{477ED4AA-BCF0-2883-D5E1-4F46BFF0D6DD}"/>
          </ac:picMkLst>
        </pc:picChg>
        <pc:picChg chg="add mod">
          <ac:chgData name="이 호진" userId="e7b51f9e24c37788" providerId="LiveId" clId="{A4420B06-77B8-4292-9E84-E4F30E96B139}" dt="2022-05-11T06:38:01.293" v="2004" actId="1076"/>
          <ac:picMkLst>
            <pc:docMk/>
            <pc:sldMk cId="248601938" sldId="278"/>
            <ac:picMk id="8196" creationId="{6271C492-27A2-B211-F56F-299ED76762A5}"/>
          </ac:picMkLst>
        </pc:picChg>
      </pc:sldChg>
      <pc:sldChg chg="add del ord">
        <pc:chgData name="이 호진" userId="e7b51f9e24c37788" providerId="LiveId" clId="{A4420B06-77B8-4292-9E84-E4F30E96B139}" dt="2022-05-11T06:48:50.772" v="2012" actId="2696"/>
        <pc:sldMkLst>
          <pc:docMk/>
          <pc:sldMk cId="757081374" sldId="279"/>
        </pc:sldMkLst>
      </pc:sldChg>
      <pc:sldChg chg="addSp delSp modSp add mod ord">
        <pc:chgData name="이 호진" userId="e7b51f9e24c37788" providerId="LiveId" clId="{A4420B06-77B8-4292-9E84-E4F30E96B139}" dt="2022-05-13T07:26:03.313" v="2194"/>
        <pc:sldMkLst>
          <pc:docMk/>
          <pc:sldMk cId="942039332" sldId="279"/>
        </pc:sldMkLst>
        <pc:spChg chg="add mod">
          <ac:chgData name="이 호진" userId="e7b51f9e24c37788" providerId="LiveId" clId="{A4420B06-77B8-4292-9E84-E4F30E96B139}" dt="2022-05-13T07:25:16.466" v="2177" actId="14100"/>
          <ac:spMkLst>
            <pc:docMk/>
            <pc:sldMk cId="942039332" sldId="279"/>
            <ac:spMk id="10" creationId="{49EBC373-270D-3666-F2EC-DD366E5A3D6C}"/>
          </ac:spMkLst>
        </pc:spChg>
        <pc:picChg chg="del mod ord">
          <ac:chgData name="이 호진" userId="e7b51f9e24c37788" providerId="LiveId" clId="{A4420B06-77B8-4292-9E84-E4F30E96B139}" dt="2022-05-13T07:25:38.781" v="2182" actId="478"/>
          <ac:picMkLst>
            <pc:docMk/>
            <pc:sldMk cId="942039332" sldId="279"/>
            <ac:picMk id="3" creationId="{34A5C558-4E19-BC06-9A43-8269C3A79A54}"/>
          </ac:picMkLst>
        </pc:picChg>
        <pc:picChg chg="add mod ord">
          <ac:chgData name="이 호진" userId="e7b51f9e24c37788" providerId="LiveId" clId="{A4420B06-77B8-4292-9E84-E4F30E96B139}" dt="2022-05-13T07:25:59.901" v="2192" actId="1076"/>
          <ac:picMkLst>
            <pc:docMk/>
            <pc:sldMk cId="942039332" sldId="279"/>
            <ac:picMk id="5" creationId="{48A36BD0-DFEA-6C5F-0161-9AF66915A36C}"/>
          </ac:picMkLst>
        </pc:picChg>
        <pc:picChg chg="del mod">
          <ac:chgData name="이 호진" userId="e7b51f9e24c37788" providerId="LiveId" clId="{A4420B06-77B8-4292-9E84-E4F30E96B139}" dt="2022-05-13T07:24:58.797" v="2128" actId="478"/>
          <ac:picMkLst>
            <pc:docMk/>
            <pc:sldMk cId="942039332" sldId="279"/>
            <ac:picMk id="6" creationId="{AD910D82-E5B7-1C1D-10BB-665A7F72F32D}"/>
          </ac:picMkLst>
        </pc:picChg>
        <pc:picChg chg="add mod">
          <ac:chgData name="이 호진" userId="e7b51f9e24c37788" providerId="LiveId" clId="{A4420B06-77B8-4292-9E84-E4F30E96B139}" dt="2022-05-13T07:25:55.357" v="2190" actId="14100"/>
          <ac:picMkLst>
            <pc:docMk/>
            <pc:sldMk cId="942039332" sldId="279"/>
            <ac:picMk id="12" creationId="{194338CA-B8D5-3082-3CFC-0B79607BE5D5}"/>
          </ac:picMkLst>
        </pc:picChg>
      </pc:sldChg>
      <pc:sldChg chg="add del ord">
        <pc:chgData name="이 호진" userId="e7b51f9e24c37788" providerId="LiveId" clId="{A4420B06-77B8-4292-9E84-E4F30E96B139}" dt="2022-05-11T06:48:50.772" v="2012" actId="2696"/>
        <pc:sldMkLst>
          <pc:docMk/>
          <pc:sldMk cId="2263092424" sldId="280"/>
        </pc:sldMkLst>
      </pc:sldChg>
      <pc:sldChg chg="addSp modSp add mod ord">
        <pc:chgData name="이 호진" userId="e7b51f9e24c37788" providerId="LiveId" clId="{A4420B06-77B8-4292-9E84-E4F30E96B139}" dt="2022-05-13T07:24:33.163" v="2122" actId="1076"/>
        <pc:sldMkLst>
          <pc:docMk/>
          <pc:sldMk cId="2319706447" sldId="280"/>
        </pc:sldMkLst>
        <pc:spChg chg="add mod">
          <ac:chgData name="이 호진" userId="e7b51f9e24c37788" providerId="LiveId" clId="{A4420B06-77B8-4292-9E84-E4F30E96B139}" dt="2022-05-13T07:24:30.772" v="2121"/>
          <ac:spMkLst>
            <pc:docMk/>
            <pc:sldMk cId="2319706447" sldId="280"/>
            <ac:spMk id="10" creationId="{7C40542E-0D5F-9E77-B66C-49F3F3B5B207}"/>
          </ac:spMkLst>
        </pc:spChg>
        <pc:picChg chg="mod">
          <ac:chgData name="이 호진" userId="e7b51f9e24c37788" providerId="LiveId" clId="{A4420B06-77B8-4292-9E84-E4F30E96B139}" dt="2022-05-13T07:24:33.163" v="2122" actId="1076"/>
          <ac:picMkLst>
            <pc:docMk/>
            <pc:sldMk cId="2319706447" sldId="280"/>
            <ac:picMk id="3" creationId="{F390193A-D313-56E3-C918-67275F2FF7A0}"/>
          </ac:picMkLst>
        </pc:picChg>
        <pc:picChg chg="mod">
          <ac:chgData name="이 호진" userId="e7b51f9e24c37788" providerId="LiveId" clId="{A4420B06-77B8-4292-9E84-E4F30E96B139}" dt="2022-05-13T07:24:33.163" v="2122" actId="1076"/>
          <ac:picMkLst>
            <pc:docMk/>
            <pc:sldMk cId="2319706447" sldId="280"/>
            <ac:picMk id="6" creationId="{60A657F2-4CC4-DCA5-386D-2207AFA6C64C}"/>
          </ac:picMkLst>
        </pc:picChg>
      </pc:sldChg>
      <pc:sldChg chg="addSp modSp add mod ord">
        <pc:chgData name="이 호진" userId="e7b51f9e24c37788" providerId="LiveId" clId="{A4420B06-77B8-4292-9E84-E4F30E96B139}" dt="2022-05-13T07:53:42.615" v="2209"/>
        <pc:sldMkLst>
          <pc:docMk/>
          <pc:sldMk cId="1905443303" sldId="281"/>
        </pc:sldMkLst>
        <pc:picChg chg="add mod">
          <ac:chgData name="이 호진" userId="e7b51f9e24c37788" providerId="LiveId" clId="{A4420B06-77B8-4292-9E84-E4F30E96B139}" dt="2022-05-13T07:53:32.723" v="2207" actId="1076"/>
          <ac:picMkLst>
            <pc:docMk/>
            <pc:sldMk cId="1905443303" sldId="281"/>
            <ac:picMk id="6" creationId="{9FED7EB2-B8C6-7A06-C74B-03FEBD98A2A1}"/>
          </ac:picMkLst>
        </pc:picChg>
        <pc:picChg chg="add mod">
          <ac:chgData name="이 호진" userId="e7b51f9e24c37788" providerId="LiveId" clId="{A4420B06-77B8-4292-9E84-E4F30E96B139}" dt="2022-05-13T07:53:29.133" v="2205" actId="1076"/>
          <ac:picMkLst>
            <pc:docMk/>
            <pc:sldMk cId="1905443303" sldId="281"/>
            <ac:picMk id="9" creationId="{F1D87786-F190-EB02-107F-917601027EBC}"/>
          </ac:picMkLst>
        </pc:picChg>
      </pc:sldChg>
      <pc:sldChg chg="add del">
        <pc:chgData name="이 호진" userId="e7b51f9e24c37788" providerId="LiveId" clId="{A4420B06-77B8-4292-9E84-E4F30E96B139}" dt="2022-05-13T07:26:22.486" v="2197" actId="47"/>
        <pc:sldMkLst>
          <pc:docMk/>
          <pc:sldMk cId="1655661228" sldId="321"/>
        </pc:sldMkLst>
      </pc:sldChg>
      <pc:sldChg chg="add del">
        <pc:chgData name="이 호진" userId="e7b51f9e24c37788" providerId="LiveId" clId="{A4420B06-77B8-4292-9E84-E4F30E96B139}" dt="2022-05-13T07:26:22.486" v="2197" actId="47"/>
        <pc:sldMkLst>
          <pc:docMk/>
          <pc:sldMk cId="754162300" sldId="322"/>
        </pc:sldMkLst>
      </pc:sldChg>
      <pc:sldChg chg="add del">
        <pc:chgData name="이 호진" userId="e7b51f9e24c37788" providerId="LiveId" clId="{A4420B06-77B8-4292-9E84-E4F30E96B139}" dt="2022-05-13T07:26:22.486" v="2197" actId="47"/>
        <pc:sldMkLst>
          <pc:docMk/>
          <pc:sldMk cId="2671871106" sldId="323"/>
        </pc:sldMkLst>
      </pc:sldChg>
      <pc:sldChg chg="add del">
        <pc:chgData name="이 호진" userId="e7b51f9e24c37788" providerId="LiveId" clId="{A4420B06-77B8-4292-9E84-E4F30E96B139}" dt="2022-05-13T07:26:22.486" v="2197" actId="47"/>
        <pc:sldMkLst>
          <pc:docMk/>
          <pc:sldMk cId="607109773" sldId="324"/>
        </pc:sldMkLst>
      </pc:sldChg>
      <pc:sldChg chg="add del">
        <pc:chgData name="이 호진" userId="e7b51f9e24c37788" providerId="LiveId" clId="{A4420B06-77B8-4292-9E84-E4F30E96B139}" dt="2022-05-13T07:26:22.486" v="2197" actId="47"/>
        <pc:sldMkLst>
          <pc:docMk/>
          <pc:sldMk cId="2690320829" sldId="325"/>
        </pc:sldMkLst>
      </pc:sldChg>
      <pc:sldChg chg="add del">
        <pc:chgData name="이 호진" userId="e7b51f9e24c37788" providerId="LiveId" clId="{A4420B06-77B8-4292-9E84-E4F30E96B139}" dt="2022-05-13T07:26:22.486" v="2197" actId="47"/>
        <pc:sldMkLst>
          <pc:docMk/>
          <pc:sldMk cId="1045202602" sldId="327"/>
        </pc:sldMkLst>
      </pc:sldChg>
      <pc:sldChg chg="addSp modSp add mod">
        <pc:chgData name="이 호진" userId="e7b51f9e24c37788" providerId="LiveId" clId="{A4420B06-77B8-4292-9E84-E4F30E96B139}" dt="2022-05-13T07:56:19.348" v="2231" actId="1076"/>
        <pc:sldMkLst>
          <pc:docMk/>
          <pc:sldMk cId="1372689579" sldId="351"/>
        </pc:sldMkLst>
        <pc:picChg chg="add mod">
          <ac:chgData name="이 호진" userId="e7b51f9e24c37788" providerId="LiveId" clId="{A4420B06-77B8-4292-9E84-E4F30E96B139}" dt="2022-05-13T07:56:17.796" v="2230" actId="14100"/>
          <ac:picMkLst>
            <pc:docMk/>
            <pc:sldMk cId="1372689579" sldId="351"/>
            <ac:picMk id="9" creationId="{A8880610-F4A6-DCD7-6188-2E32864664EE}"/>
          </ac:picMkLst>
        </pc:picChg>
        <pc:picChg chg="add mod">
          <ac:chgData name="이 호진" userId="e7b51f9e24c37788" providerId="LiveId" clId="{A4420B06-77B8-4292-9E84-E4F30E96B139}" dt="2022-05-13T07:56:19.348" v="2231" actId="1076"/>
          <ac:picMkLst>
            <pc:docMk/>
            <pc:sldMk cId="1372689579" sldId="351"/>
            <ac:picMk id="11" creationId="{687DC7F8-7434-52E3-8B8A-F19DF85AEF80}"/>
          </ac:picMkLst>
        </pc:picChg>
      </pc:sldChg>
      <pc:sldChg chg="addSp delSp modSp add del mod">
        <pc:chgData name="이 호진" userId="e7b51f9e24c37788" providerId="LiveId" clId="{A4420B06-77B8-4292-9E84-E4F30E96B139}" dt="2022-05-13T05:48:11.587" v="2075" actId="47"/>
        <pc:sldMkLst>
          <pc:docMk/>
          <pc:sldMk cId="2813431600" sldId="353"/>
        </pc:sldMkLst>
        <pc:spChg chg="add mod">
          <ac:chgData name="이 호진" userId="e7b51f9e24c37788" providerId="LiveId" clId="{A4420B06-77B8-4292-9E84-E4F30E96B139}" dt="2022-05-13T05:12:32.105" v="2034" actId="20577"/>
          <ac:spMkLst>
            <pc:docMk/>
            <pc:sldMk cId="2813431600" sldId="353"/>
            <ac:spMk id="8" creationId="{64EDFFBF-465C-0D30-BD11-9E6E03130A3E}"/>
          </ac:spMkLst>
        </pc:spChg>
        <pc:picChg chg="add del mod">
          <ac:chgData name="이 호진" userId="e7b51f9e24c37788" providerId="LiveId" clId="{A4420B06-77B8-4292-9E84-E4F30E96B139}" dt="2022-05-13T05:13:32.419" v="2062" actId="21"/>
          <ac:picMkLst>
            <pc:docMk/>
            <pc:sldMk cId="2813431600" sldId="353"/>
            <ac:picMk id="10" creationId="{0C324DB9-C897-08AD-6382-0BFF29A7BAAB}"/>
          </ac:picMkLst>
        </pc:picChg>
      </pc:sldChg>
      <pc:sldChg chg="addSp modSp add del mod">
        <pc:chgData name="이 호진" userId="e7b51f9e24c37788" providerId="LiveId" clId="{A4420B06-77B8-4292-9E84-E4F30E96B139}" dt="2022-05-13T05:25:22.793" v="2074" actId="2696"/>
        <pc:sldMkLst>
          <pc:docMk/>
          <pc:sldMk cId="4016156427" sldId="354"/>
        </pc:sldMkLst>
        <pc:picChg chg="add mod">
          <ac:chgData name="이 호진" userId="e7b51f9e24c37788" providerId="LiveId" clId="{A4420B06-77B8-4292-9E84-E4F30E96B139}" dt="2022-05-13T05:13:36.765" v="2065" actId="14100"/>
          <ac:picMkLst>
            <pc:docMk/>
            <pc:sldMk cId="4016156427" sldId="354"/>
            <ac:picMk id="8" creationId="{BF1BA725-FB5B-37F2-4A10-B21D7650EDDD}"/>
          </ac:picMkLst>
        </pc:picChg>
        <pc:picChg chg="add mod">
          <ac:chgData name="이 호진" userId="e7b51f9e24c37788" providerId="LiveId" clId="{A4420B06-77B8-4292-9E84-E4F30E96B139}" dt="2022-05-13T05:13:58.378" v="2068" actId="1076"/>
          <ac:picMkLst>
            <pc:docMk/>
            <pc:sldMk cId="4016156427" sldId="354"/>
            <ac:picMk id="10" creationId="{D25652FF-E802-678B-18DD-25AF89F32544}"/>
          </ac:picMkLst>
        </pc:picChg>
        <pc:picChg chg="add mod">
          <ac:chgData name="이 호진" userId="e7b51f9e24c37788" providerId="LiveId" clId="{A4420B06-77B8-4292-9E84-E4F30E96B139}" dt="2022-05-13T05:14:31.734" v="2073" actId="1076"/>
          <ac:picMkLst>
            <pc:docMk/>
            <pc:sldMk cId="4016156427" sldId="354"/>
            <ac:picMk id="12" creationId="{B0012C85-386A-72A3-FD10-51FBE8328BD8}"/>
          </ac:picMkLst>
        </pc:picChg>
      </pc:sldChg>
      <pc:sldChg chg="add del">
        <pc:chgData name="이 호진" userId="e7b51f9e24c37788" providerId="LiveId" clId="{A4420B06-77B8-4292-9E84-E4F30E96B139}" dt="2022-05-13T07:26:22.486" v="2197" actId="47"/>
        <pc:sldMkLst>
          <pc:docMk/>
          <pc:sldMk cId="3136242342" sldId="355"/>
        </pc:sldMkLst>
      </pc:sldChg>
      <pc:sldChg chg="addSp modSp add mod">
        <pc:chgData name="이 호진" userId="e7b51f9e24c37788" providerId="LiveId" clId="{A4420B06-77B8-4292-9E84-E4F30E96B139}" dt="2022-05-13T07:57:00.388" v="2242" actId="1076"/>
        <pc:sldMkLst>
          <pc:docMk/>
          <pc:sldMk cId="2453626829" sldId="356"/>
        </pc:sldMkLst>
        <pc:picChg chg="add mod">
          <ac:chgData name="이 호진" userId="e7b51f9e24c37788" providerId="LiveId" clId="{A4420B06-77B8-4292-9E84-E4F30E96B139}" dt="2022-05-13T07:56:39.487" v="2237" actId="1076"/>
          <ac:picMkLst>
            <pc:docMk/>
            <pc:sldMk cId="2453626829" sldId="356"/>
            <ac:picMk id="6" creationId="{72C0A8FA-5DEF-E36F-3940-DC153ABFD048}"/>
          </ac:picMkLst>
        </pc:picChg>
        <pc:picChg chg="add mod">
          <ac:chgData name="이 호진" userId="e7b51f9e24c37788" providerId="LiveId" clId="{A4420B06-77B8-4292-9E84-E4F30E96B139}" dt="2022-05-13T07:57:00.388" v="2242" actId="1076"/>
          <ac:picMkLst>
            <pc:docMk/>
            <pc:sldMk cId="2453626829" sldId="356"/>
            <ac:picMk id="9" creationId="{6BAB2D3A-D237-D3F2-6658-D878ADE621A1}"/>
          </ac:picMkLst>
        </pc:picChg>
      </pc:sldChg>
      <pc:sldChg chg="add del">
        <pc:chgData name="이 호진" userId="e7b51f9e24c37788" providerId="LiveId" clId="{A4420B06-77B8-4292-9E84-E4F30E96B139}" dt="2022-05-13T07:26:22.486" v="2197" actId="47"/>
        <pc:sldMkLst>
          <pc:docMk/>
          <pc:sldMk cId="1684382568" sldId="357"/>
        </pc:sldMkLst>
      </pc:sldChg>
      <pc:sldChg chg="add del">
        <pc:chgData name="이 호진" userId="e7b51f9e24c37788" providerId="LiveId" clId="{A4420B06-77B8-4292-9E84-E4F30E96B139}" dt="2022-05-13T07:26:22.486" v="2197" actId="47"/>
        <pc:sldMkLst>
          <pc:docMk/>
          <pc:sldMk cId="3917953258" sldId="358"/>
        </pc:sldMkLst>
      </pc:sldChg>
      <pc:sldChg chg="add del">
        <pc:chgData name="이 호진" userId="e7b51f9e24c37788" providerId="LiveId" clId="{A4420B06-77B8-4292-9E84-E4F30E96B139}" dt="2022-05-13T07:26:22.486" v="2197" actId="47"/>
        <pc:sldMkLst>
          <pc:docMk/>
          <pc:sldMk cId="1528807922" sldId="359"/>
        </pc:sldMkLst>
      </pc:sldChg>
      <pc:sldChg chg="add">
        <pc:chgData name="이 호진" userId="e7b51f9e24c37788" providerId="LiveId" clId="{A4420B06-77B8-4292-9E84-E4F30E96B139}" dt="2022-05-13T05:12:36.815" v="2035"/>
        <pc:sldMkLst>
          <pc:docMk/>
          <pc:sldMk cId="1171059121" sldId="360"/>
        </pc:sldMkLst>
      </pc:sldChg>
      <pc:sldChg chg="addSp delSp modSp add mod ord">
        <pc:chgData name="이 호진" userId="e7b51f9e24c37788" providerId="LiveId" clId="{A4420B06-77B8-4292-9E84-E4F30E96B139}" dt="2022-05-13T07:55:24.558" v="2223" actId="1076"/>
        <pc:sldMkLst>
          <pc:docMk/>
          <pc:sldMk cId="2888095685" sldId="361"/>
        </pc:sldMkLst>
        <pc:picChg chg="add mod">
          <ac:chgData name="이 호진" userId="e7b51f9e24c37788" providerId="LiveId" clId="{A4420B06-77B8-4292-9E84-E4F30E96B139}" dt="2022-05-13T07:55:04.051" v="2218" actId="1076"/>
          <ac:picMkLst>
            <pc:docMk/>
            <pc:sldMk cId="2888095685" sldId="361"/>
            <ac:picMk id="3" creationId="{49DFEB23-B538-2322-BAF5-21FCF709D2FF}"/>
          </ac:picMkLst>
        </pc:picChg>
        <pc:picChg chg="del">
          <ac:chgData name="이 호진" userId="e7b51f9e24c37788" providerId="LiveId" clId="{A4420B06-77B8-4292-9E84-E4F30E96B139}" dt="2022-05-13T07:27:08.957" v="2198" actId="21"/>
          <ac:picMkLst>
            <pc:docMk/>
            <pc:sldMk cId="2888095685" sldId="361"/>
            <ac:picMk id="5" creationId="{B0655929-983B-394D-6B5D-34488E7D0B0F}"/>
          </ac:picMkLst>
        </pc:picChg>
        <pc:picChg chg="add mod">
          <ac:chgData name="이 호진" userId="e7b51f9e24c37788" providerId="LiveId" clId="{A4420B06-77B8-4292-9E84-E4F30E96B139}" dt="2022-05-13T07:55:24.558" v="2223" actId="1076"/>
          <ac:picMkLst>
            <pc:docMk/>
            <pc:sldMk cId="2888095685" sldId="361"/>
            <ac:picMk id="6" creationId="{11287D31-9C21-9AB4-A78C-8B336A3FDC89}"/>
          </ac:picMkLst>
        </pc:picChg>
      </pc:sldChg>
      <pc:sldChg chg="addSp modSp add mod">
        <pc:chgData name="이 호진" userId="e7b51f9e24c37788" providerId="LiveId" clId="{A4420B06-77B8-4292-9E84-E4F30E96B139}" dt="2022-05-13T07:57:46.144" v="2245" actId="1076"/>
        <pc:sldMkLst>
          <pc:docMk/>
          <pc:sldMk cId="1135272209" sldId="362"/>
        </pc:sldMkLst>
        <pc:picChg chg="add mod">
          <ac:chgData name="이 호진" userId="e7b51f9e24c37788" providerId="LiveId" clId="{A4420B06-77B8-4292-9E84-E4F30E96B139}" dt="2022-05-13T07:57:46.144" v="2245" actId="1076"/>
          <ac:picMkLst>
            <pc:docMk/>
            <pc:sldMk cId="1135272209" sldId="362"/>
            <ac:picMk id="6" creationId="{EDDD8708-6D29-9778-E66D-8915660D05BD}"/>
          </ac:picMkLst>
        </pc:picChg>
      </pc:sldChg>
      <pc:sldChg chg="addSp modSp add mod">
        <pc:chgData name="이 호진" userId="e7b51f9e24c37788" providerId="LiveId" clId="{A4420B06-77B8-4292-9E84-E4F30E96B139}" dt="2022-05-13T07:58:04.155" v="2248" actId="1076"/>
        <pc:sldMkLst>
          <pc:docMk/>
          <pc:sldMk cId="1212158299" sldId="363"/>
        </pc:sldMkLst>
        <pc:picChg chg="add mod">
          <ac:chgData name="이 호진" userId="e7b51f9e24c37788" providerId="LiveId" clId="{A4420B06-77B8-4292-9E84-E4F30E96B139}" dt="2022-05-13T07:58:04.155" v="2248" actId="1076"/>
          <ac:picMkLst>
            <pc:docMk/>
            <pc:sldMk cId="1212158299" sldId="363"/>
            <ac:picMk id="6" creationId="{507A140E-879C-B216-E94A-93DBF8A3A91F}"/>
          </ac:picMkLst>
        </pc:picChg>
      </pc:sldChg>
      <pc:sldChg chg="addSp delSp modSp add mod">
        <pc:chgData name="이 호진" userId="e7b51f9e24c37788" providerId="LiveId" clId="{A4420B06-77B8-4292-9E84-E4F30E96B139}" dt="2022-05-13T08:00:14.757" v="2305" actId="1076"/>
        <pc:sldMkLst>
          <pc:docMk/>
          <pc:sldMk cId="1599538583" sldId="364"/>
        </pc:sldMkLst>
        <pc:spChg chg="add mod">
          <ac:chgData name="이 호진" userId="e7b51f9e24c37788" providerId="LiveId" clId="{A4420B06-77B8-4292-9E84-E4F30E96B139}" dt="2022-05-13T07:59:05.422" v="2289" actId="1076"/>
          <ac:spMkLst>
            <pc:docMk/>
            <pc:sldMk cId="1599538583" sldId="364"/>
            <ac:spMk id="8" creationId="{E80DAEE7-A247-44A0-AFAB-7ABC8B6609A8}"/>
          </ac:spMkLst>
        </pc:spChg>
        <pc:picChg chg="add mod">
          <ac:chgData name="이 호진" userId="e7b51f9e24c37788" providerId="LiveId" clId="{A4420B06-77B8-4292-9E84-E4F30E96B139}" dt="2022-05-13T08:00:14.757" v="2305" actId="1076"/>
          <ac:picMkLst>
            <pc:docMk/>
            <pc:sldMk cId="1599538583" sldId="364"/>
            <ac:picMk id="6" creationId="{8E8DC24B-2985-DD0F-13A7-E658D4C35779}"/>
          </ac:picMkLst>
        </pc:picChg>
        <pc:picChg chg="add del mod">
          <ac:chgData name="이 호진" userId="e7b51f9e24c37788" providerId="LiveId" clId="{A4420B06-77B8-4292-9E84-E4F30E96B139}" dt="2022-05-13T07:59:28.606" v="2294" actId="478"/>
          <ac:picMkLst>
            <pc:docMk/>
            <pc:sldMk cId="1599538583" sldId="364"/>
            <ac:picMk id="10" creationId="{DC9371DD-AC31-7722-914F-93DAB110938E}"/>
          </ac:picMkLst>
        </pc:picChg>
        <pc:picChg chg="add mod">
          <ac:chgData name="이 호진" userId="e7b51f9e24c37788" providerId="LiveId" clId="{A4420B06-77B8-4292-9E84-E4F30E96B139}" dt="2022-05-13T08:00:14.757" v="2305" actId="1076"/>
          <ac:picMkLst>
            <pc:docMk/>
            <pc:sldMk cId="1599538583" sldId="364"/>
            <ac:picMk id="12" creationId="{FBAF234B-37C1-BBD1-DF8B-AC73A3A74EF4}"/>
          </ac:picMkLst>
        </pc:picChg>
      </pc:sldChg>
      <pc:sldChg chg="add del">
        <pc:chgData name="이 호진" userId="e7b51f9e24c37788" providerId="LiveId" clId="{A4420B06-77B8-4292-9E84-E4F30E96B139}" dt="2022-05-13T08:02:08.795" v="2306" actId="47"/>
        <pc:sldMkLst>
          <pc:docMk/>
          <pc:sldMk cId="1054779985" sldId="365"/>
        </pc:sldMkLst>
      </pc:sldChg>
      <pc:sldChg chg="add del">
        <pc:chgData name="이 호진" userId="e7b51f9e24c37788" providerId="LiveId" clId="{A4420B06-77B8-4292-9E84-E4F30E96B139}" dt="2022-05-13T08:02:08.795" v="2306" actId="47"/>
        <pc:sldMkLst>
          <pc:docMk/>
          <pc:sldMk cId="1285107493" sldId="366"/>
        </pc:sldMkLst>
      </pc:sldChg>
      <pc:sldChg chg="add del">
        <pc:chgData name="이 호진" userId="e7b51f9e24c37788" providerId="LiveId" clId="{A4420B06-77B8-4292-9E84-E4F30E96B139}" dt="2022-05-13T08:02:08.795" v="2306" actId="47"/>
        <pc:sldMkLst>
          <pc:docMk/>
          <pc:sldMk cId="4237689784" sldId="367"/>
        </pc:sldMkLst>
      </pc:sldChg>
      <pc:sldChg chg="add del">
        <pc:chgData name="이 호진" userId="e7b51f9e24c37788" providerId="LiveId" clId="{A4420B06-77B8-4292-9E84-E4F30E96B139}" dt="2022-05-13T08:02:08.795" v="2306" actId="47"/>
        <pc:sldMkLst>
          <pc:docMk/>
          <pc:sldMk cId="3030923851" sldId="368"/>
        </pc:sldMkLst>
      </pc:sldChg>
      <pc:sldChg chg="addSp modSp add">
        <pc:chgData name="이 호진" userId="e7b51f9e24c37788" providerId="LiveId" clId="{A4420B06-77B8-4292-9E84-E4F30E96B139}" dt="2022-05-19T10:08:49.972" v="2307"/>
        <pc:sldMkLst>
          <pc:docMk/>
          <pc:sldMk cId="3746391397" sldId="369"/>
        </pc:sldMkLst>
        <pc:spChg chg="add mod">
          <ac:chgData name="이 호진" userId="e7b51f9e24c37788" providerId="LiveId" clId="{A4420B06-77B8-4292-9E84-E4F30E96B139}" dt="2022-05-19T10:08:49.972" v="2307"/>
          <ac:spMkLst>
            <pc:docMk/>
            <pc:sldMk cId="3746391397" sldId="369"/>
            <ac:spMk id="6" creationId="{65BF8167-1977-DF19-FDBC-7951AE39B264}"/>
          </ac:spMkLst>
        </pc:spChg>
        <pc:spChg chg="add mod">
          <ac:chgData name="이 호진" userId="e7b51f9e24c37788" providerId="LiveId" clId="{A4420B06-77B8-4292-9E84-E4F30E96B139}" dt="2022-05-19T10:08:49.972" v="2307"/>
          <ac:spMkLst>
            <pc:docMk/>
            <pc:sldMk cId="3746391397" sldId="369"/>
            <ac:spMk id="8" creationId="{C480E28D-31F4-FD77-4216-5067BBE16B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pic>
        <p:nvPicPr>
          <p:cNvPr id="14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8EF2DD34-450A-6EB9-AEA7-81C78B1B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3079C0-CCB0-48DE-B760-CB85D1069CE3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아두이노</a:t>
            </a:r>
            <a:r>
              <a:rPr lang="ko-KR" altLang="en-US" sz="3600" dirty="0"/>
              <a:t> 코딩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D5E528-9BCD-4E20-055F-94B509C62950}"/>
              </a:ext>
            </a:extLst>
          </p:cNvPr>
          <p:cNvSpPr txBox="1"/>
          <p:nvPr/>
        </p:nvSpPr>
        <p:spPr>
          <a:xfrm>
            <a:off x="3576917" y="192541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아두이노를</a:t>
            </a:r>
            <a:r>
              <a:rPr lang="ko-KR" altLang="en-US" dirty="0"/>
              <a:t> </a:t>
            </a:r>
            <a:r>
              <a:rPr lang="ko-KR" altLang="en-US" dirty="0" err="1"/>
              <a:t>동작시키기</a:t>
            </a:r>
            <a:r>
              <a:rPr lang="ko-KR" altLang="en-US" dirty="0"/>
              <a:t> 위해서는 프로그램을 작성해야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05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마이크로컨트롤러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BC373-270D-3666-F2EC-DD366E5A3D6C}"/>
              </a:ext>
            </a:extLst>
          </p:cNvPr>
          <p:cNvSpPr txBox="1"/>
          <p:nvPr/>
        </p:nvSpPr>
        <p:spPr>
          <a:xfrm>
            <a:off x="324410" y="739588"/>
            <a:ext cx="741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프로세서 설계 방식에 따른 구분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4338CA-B8D5-3082-3CFC-0B79607BE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8" y="1869143"/>
            <a:ext cx="4101351" cy="20805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A36BD0-DFEA-6C5F-0161-9AF66915A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124" y="1869143"/>
            <a:ext cx="4487052" cy="19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3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54ADBB-5DCC-74BE-75C3-18C0327D2AC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97FD2-737C-69A0-F02F-73CF089D63B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72E1-73A8-563A-40C3-77C4249AC28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C14C6-1A2C-D64C-3699-0A71473491D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CE106-FC6D-68B6-A2F0-F02614E0F089}"/>
              </a:ext>
            </a:extLst>
          </p:cNvPr>
          <p:cNvSpPr txBox="1"/>
          <p:nvPr/>
        </p:nvSpPr>
        <p:spPr>
          <a:xfrm>
            <a:off x="295836" y="82050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코딩 언어 </a:t>
            </a:r>
          </a:p>
        </p:txBody>
      </p:sp>
      <p:pic>
        <p:nvPicPr>
          <p:cNvPr id="8196" name="Picture 4" descr="01] 기계어, 어셈블리어 그리고 고급언어 : 네이버 블로그">
            <a:extLst>
              <a:ext uri="{FF2B5EF4-FFF2-40B4-BE49-F238E27FC236}">
                <a16:creationId xmlns:a16="http://schemas.microsoft.com/office/drawing/2014/main" id="{6271C492-27A2-B211-F56F-299ED7676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135" y="2331151"/>
            <a:ext cx="6057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A621CF-B7DB-8E45-C8F1-604988AB5CC7}"/>
              </a:ext>
            </a:extLst>
          </p:cNvPr>
          <p:cNvSpPr txBox="1"/>
          <p:nvPr/>
        </p:nvSpPr>
        <p:spPr>
          <a:xfrm>
            <a:off x="2783540" y="820503"/>
            <a:ext cx="58091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케이블</a:t>
            </a:r>
            <a:r>
              <a:rPr lang="en-US" altLang="ko-KR" sz="1400" dirty="0"/>
              <a:t> </a:t>
            </a:r>
            <a:r>
              <a:rPr lang="ko-KR" altLang="en-US" sz="1400" dirty="0"/>
              <a:t>또는 천공카드로 프로그램을 작성하는 것은 매우 어렵습니다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쉽게 작성하기 위하여 컴퓨터 프로그래밍 고급언어가 개발되었습니다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60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마이크로컨트롤러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DFEB23-B538-2322-BAF5-21FCF709D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7" y="1268413"/>
            <a:ext cx="4272221" cy="20933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287D31-9C21-9AB4-A78C-8B336A3FD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322" y="1268413"/>
            <a:ext cx="3993777" cy="235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9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54ADBB-5DCC-74BE-75C3-18C0327D2AC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97FD2-737C-69A0-F02F-73CF089D63B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72E1-73A8-563A-40C3-77C4249AC28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C14C6-1A2C-D64C-3699-0A71473491D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sp>
        <p:nvSpPr>
          <p:cNvPr id="2" name="AutoShape 6" descr="컴퓨터 프로그래밍 배우는 법 - wikiHow">
            <a:extLst>
              <a:ext uri="{FF2B5EF4-FFF2-40B4-BE49-F238E27FC236}">
                <a16:creationId xmlns:a16="http://schemas.microsoft.com/office/drawing/2014/main" id="{90D3C352-22EF-9E3A-1847-D843FF2D26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8" descr="컴퓨터 프로그래밍 배우는 법 - wikiHow">
            <a:extLst>
              <a:ext uri="{FF2B5EF4-FFF2-40B4-BE49-F238E27FC236}">
                <a16:creationId xmlns:a16="http://schemas.microsoft.com/office/drawing/2014/main" id="{38DF25DF-0501-9890-3219-9F32E83A42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880610-F4A6-DCD7-6188-2E3286466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6" y="1273481"/>
            <a:ext cx="4538292" cy="22630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7DC7F8-7434-52E3-8B8A-F19DF85AE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358" y="1315776"/>
            <a:ext cx="4273073" cy="217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89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54ADBB-5DCC-74BE-75C3-18C0327D2AC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97FD2-737C-69A0-F02F-73CF089D63B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72E1-73A8-563A-40C3-77C4249AC28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C14C6-1A2C-D64C-3699-0A71473491D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C0A8FA-5DEF-E36F-3940-DC153ABFD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39" y="1302059"/>
            <a:ext cx="3692373" cy="25393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AB2D3A-D237-D3F2-6658-D878ADE62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671" y="1380284"/>
            <a:ext cx="4094629" cy="149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26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54ADBB-5DCC-74BE-75C3-18C0327D2AC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97FD2-737C-69A0-F02F-73CF089D63B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72E1-73A8-563A-40C3-77C4249AC28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C14C6-1A2C-D64C-3699-0A71473491D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DD8708-6D29-9778-E66D-8915660D0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94" y="705833"/>
            <a:ext cx="8265845" cy="411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72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54ADBB-5DCC-74BE-75C3-18C0327D2AC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97FD2-737C-69A0-F02F-73CF089D63B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72E1-73A8-563A-40C3-77C4249AC28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C14C6-1A2C-D64C-3699-0A71473491D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7A140E-879C-B216-E94A-93DBF8A3A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2" y="783291"/>
            <a:ext cx="8209429" cy="410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58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54ADBB-5DCC-74BE-75C3-18C0327D2AC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97FD2-737C-69A0-F02F-73CF089D63B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72E1-73A8-563A-40C3-77C4249AC28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C14C6-1A2C-D64C-3699-0A71473491D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8DC24B-2985-DD0F-13A7-E658D4C35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5" y="1541284"/>
            <a:ext cx="4286354" cy="18847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0DAEE7-A247-44A0-AFAB-7ABC8B6609A8}"/>
              </a:ext>
            </a:extLst>
          </p:cNvPr>
          <p:cNvSpPr txBox="1"/>
          <p:nvPr/>
        </p:nvSpPr>
        <p:spPr>
          <a:xfrm>
            <a:off x="406142" y="834876"/>
            <a:ext cx="4723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프로그램 언어 역사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BAF234B-37C1-BBD1-DF8B-AC73A3A74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41284"/>
            <a:ext cx="4377016" cy="177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3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54ADBB-5DCC-74BE-75C3-18C0327D2AC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97FD2-737C-69A0-F02F-73CF089D63B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72E1-73A8-563A-40C3-77C4249AC28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C14C6-1A2C-D64C-3699-0A71473491D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F8167-1977-DF19-FDBC-7951AE39B264}"/>
              </a:ext>
            </a:extLst>
          </p:cNvPr>
          <p:cNvSpPr txBox="1"/>
          <p:nvPr/>
        </p:nvSpPr>
        <p:spPr>
          <a:xfrm>
            <a:off x="6575612" y="4121524"/>
            <a:ext cx="151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다음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480E28D-31F4-FD77-4216-5067BBE16BF0}"/>
              </a:ext>
            </a:extLst>
          </p:cNvPr>
          <p:cNvSpPr/>
          <p:nvPr/>
        </p:nvSpPr>
        <p:spPr>
          <a:xfrm>
            <a:off x="8165726" y="4060781"/>
            <a:ext cx="544606" cy="49081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9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54ADBB-5DCC-74BE-75C3-18C0327D2AC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97FD2-737C-69A0-F02F-73CF089D63B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72E1-73A8-563A-40C3-77C4249AC28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C14C6-1A2C-D64C-3699-0A71473491D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B3215-7F75-C11D-B406-8358C56E5270}"/>
              </a:ext>
            </a:extLst>
          </p:cNvPr>
          <p:cNvSpPr txBox="1"/>
          <p:nvPr/>
        </p:nvSpPr>
        <p:spPr>
          <a:xfrm>
            <a:off x="295836" y="7664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프로그램이란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52F38-43C1-6DAE-5654-5FECF91398C7}"/>
              </a:ext>
            </a:extLst>
          </p:cNvPr>
          <p:cNvSpPr txBox="1"/>
          <p:nvPr/>
        </p:nvSpPr>
        <p:spPr>
          <a:xfrm>
            <a:off x="3664324" y="85881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4D5156"/>
                </a:solidFill>
                <a:effectLst/>
                <a:latin typeface="Apple SD Gothic Neo"/>
              </a:rPr>
              <a:t>컴퓨터 프로그램란 컴퓨터가 실행될 때 특정 작업을 수행하는 일련의 </a:t>
            </a:r>
            <a:r>
              <a:rPr lang="ko-KR" altLang="en-US" sz="1200" b="1" i="0" dirty="0">
                <a:solidFill>
                  <a:srgbClr val="4D5156"/>
                </a:solidFill>
                <a:effectLst/>
                <a:latin typeface="Apple SD Gothic Neo"/>
              </a:rPr>
              <a:t>명령어들의 모음이다</a:t>
            </a:r>
            <a:r>
              <a:rPr lang="en-US" altLang="ko-KR" sz="1200" b="0" i="0" dirty="0">
                <a:solidFill>
                  <a:srgbClr val="4D5156"/>
                </a:solidFill>
                <a:effectLst/>
                <a:latin typeface="Apple SD Gothic Neo"/>
              </a:rPr>
              <a:t>. </a:t>
            </a:r>
            <a:endParaRPr lang="ko-KR" altLang="en-US" sz="1200" dirty="0"/>
          </a:p>
        </p:txBody>
      </p:sp>
      <p:pic>
        <p:nvPicPr>
          <p:cNvPr id="1026" name="Picture 2" descr="프로그램이란? 명령어란?">
            <a:extLst>
              <a:ext uri="{FF2B5EF4-FFF2-40B4-BE49-F238E27FC236}">
                <a16:creationId xmlns:a16="http://schemas.microsoft.com/office/drawing/2014/main" id="{F6E0583C-792B-1CBF-52CA-7EBBDB86F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16" y="1827878"/>
            <a:ext cx="4484520" cy="236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95B877-E0BB-A400-2F95-15382D47562D}"/>
              </a:ext>
            </a:extLst>
          </p:cNvPr>
          <p:cNvSpPr txBox="1"/>
          <p:nvPr/>
        </p:nvSpPr>
        <p:spPr>
          <a:xfrm>
            <a:off x="4954120" y="1987142"/>
            <a:ext cx="38940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프로그램은 특정 문제를 해결하기 위해 </a:t>
            </a:r>
            <a:r>
              <a:rPr lang="ko-KR" altLang="en-US" sz="1400" b="1" i="0" dirty="0">
                <a:solidFill>
                  <a:srgbClr val="4D5156"/>
                </a:solidFill>
                <a:effectLst/>
                <a:latin typeface="Apple SD Gothic Neo"/>
              </a:rPr>
              <a:t>처리 방법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과 </a:t>
            </a:r>
            <a:r>
              <a:rPr lang="ko-KR" altLang="en-US" sz="1400" b="1" i="0" dirty="0">
                <a:solidFill>
                  <a:srgbClr val="4D5156"/>
                </a:solidFill>
                <a:effectLst/>
                <a:latin typeface="Apple SD Gothic Neo"/>
              </a:rPr>
              <a:t>순서</a:t>
            </a:r>
            <a:r>
              <a:rPr lang="ko-KR" altLang="en-US" sz="1400" b="0" i="0" dirty="0">
                <a:solidFill>
                  <a:srgbClr val="4D5156"/>
                </a:solidFill>
                <a:effectLst/>
                <a:latin typeface="Apple SD Gothic Neo"/>
              </a:rPr>
              <a:t>를 기술하여 컴퓨터에 입력되는 일련의 명령문 집합체이다</a:t>
            </a:r>
            <a:r>
              <a:rPr lang="en-US" altLang="ko-KR" sz="1400" b="0" i="0" dirty="0">
                <a:solidFill>
                  <a:srgbClr val="4D5156"/>
                </a:solidFill>
                <a:effectLst/>
                <a:latin typeface="Apple SD Gothic 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929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54ADBB-5DCC-74BE-75C3-18C0327D2AC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97FD2-737C-69A0-F02F-73CF089D63B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72E1-73A8-563A-40C3-77C4249AC28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C14C6-1A2C-D64C-3699-0A71473491D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6807E4-4011-5A67-A9F7-6E9C101E9C84}"/>
              </a:ext>
            </a:extLst>
          </p:cNvPr>
          <p:cNvSpPr txBox="1"/>
          <p:nvPr/>
        </p:nvSpPr>
        <p:spPr>
          <a:xfrm>
            <a:off x="295836" y="766484"/>
            <a:ext cx="344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코딩이란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8CCEB-8C25-64AF-027A-0D1A234F0237}"/>
              </a:ext>
            </a:extLst>
          </p:cNvPr>
          <p:cNvSpPr txBox="1"/>
          <p:nvPr/>
        </p:nvSpPr>
        <p:spPr>
          <a:xfrm>
            <a:off x="1385046" y="4266333"/>
            <a:ext cx="6044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dirty="0">
                <a:solidFill>
                  <a:srgbClr val="000000"/>
                </a:solidFill>
                <a:latin typeface="Noto Sans KR"/>
              </a:rPr>
              <a:t>즉</a:t>
            </a:r>
            <a:r>
              <a:rPr lang="en-US" altLang="ko-KR" sz="1200" dirty="0">
                <a:solidFill>
                  <a:srgbClr val="000000"/>
                </a:solidFill>
                <a:latin typeface="Noto Sans KR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Noto Sans KR"/>
              </a:rPr>
              <a:t>코딩은 컴퓨터 프로그램의 코드를 작성하는 행동을 말합니다</a:t>
            </a:r>
            <a:r>
              <a:rPr lang="en-US" altLang="ko-KR" sz="1200" dirty="0">
                <a:solidFill>
                  <a:srgbClr val="000000"/>
                </a:solidFill>
                <a:latin typeface="Noto Sans KR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Noto Sans KR"/>
              </a:rPr>
              <a:t>코딩 작업을 통하여 컴퓨터가 작업하면 명령들을 컴퓨터 언어로 작성을 하는 것입니다</a:t>
            </a:r>
            <a:r>
              <a:rPr lang="en-US" altLang="ko-KR" sz="1200" dirty="0">
                <a:solidFill>
                  <a:srgbClr val="000000"/>
                </a:solidFill>
                <a:latin typeface="Noto Sans KR"/>
              </a:rPr>
              <a:t>.</a:t>
            </a:r>
            <a:endParaRPr lang="ko-KR" altLang="en-US" sz="1200" b="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F5475B-FDAF-B789-76C3-DC4376F5FD38}"/>
              </a:ext>
            </a:extLst>
          </p:cNvPr>
          <p:cNvSpPr txBox="1"/>
          <p:nvPr/>
        </p:nvSpPr>
        <p:spPr>
          <a:xfrm>
            <a:off x="2776817" y="766484"/>
            <a:ext cx="58965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코딩은 컴퓨터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프로그램 소스의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‘code</a:t>
            </a:r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’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와 동작을 행하는 ‘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KR"/>
              </a:rPr>
              <a:t>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’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의 합성어이다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.</a:t>
            </a:r>
          </a:p>
        </p:txBody>
      </p:sp>
      <p:pic>
        <p:nvPicPr>
          <p:cNvPr id="12" name="Picture 2" descr="What Is Computer Program ? | Computer Programming Basics | Coding">
            <a:extLst>
              <a:ext uri="{FF2B5EF4-FFF2-40B4-BE49-F238E27FC236}">
                <a16:creationId xmlns:a16="http://schemas.microsoft.com/office/drawing/2014/main" id="{8A5BA561-4B55-5CC5-4A9F-1D493542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46" y="1750078"/>
            <a:ext cx="61055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87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54ADBB-5DCC-74BE-75C3-18C0327D2AC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97FD2-737C-69A0-F02F-73CF089D63B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72E1-73A8-563A-40C3-77C4249AC28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C14C6-1A2C-D64C-3699-0A71473491D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5AE5B-15E2-B52E-CD22-A3EC1B0571F2}"/>
              </a:ext>
            </a:extLst>
          </p:cNvPr>
          <p:cNvSpPr txBox="1"/>
          <p:nvPr/>
        </p:nvSpPr>
        <p:spPr>
          <a:xfrm>
            <a:off x="309282" y="840441"/>
            <a:ext cx="3274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컴퓨터 사고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B3175B-A307-B562-9832-158D869059FB}"/>
              </a:ext>
            </a:extLst>
          </p:cNvPr>
          <p:cNvSpPr txBox="1"/>
          <p:nvPr/>
        </p:nvSpPr>
        <p:spPr>
          <a:xfrm>
            <a:off x="3133163" y="901996"/>
            <a:ext cx="552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코딩을 하기 위해서는 </a:t>
            </a:r>
            <a:r>
              <a:rPr lang="ko-KR" altLang="en-US" sz="1400" b="1" dirty="0"/>
              <a:t>컴퓨터 사고가 </a:t>
            </a:r>
            <a:r>
              <a:rPr lang="ko-KR" altLang="en-US" sz="1400" dirty="0"/>
              <a:t>필요합니다</a:t>
            </a:r>
            <a:r>
              <a:rPr lang="en-US" altLang="ko-KR" sz="1400" dirty="0"/>
              <a:t>.  </a:t>
            </a:r>
            <a:r>
              <a:rPr lang="ko-KR" altLang="en-US" sz="1400" dirty="0"/>
              <a:t>코딩은 컴퓨터에게 어떠한 동작을 어떻게 시킬 것인가를 지시하는 것입니다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3074" name="Picture 2" descr="terms.tta.or.kr/upload/image/terms2018/14%20Com...">
            <a:extLst>
              <a:ext uri="{FF2B5EF4-FFF2-40B4-BE49-F238E27FC236}">
                <a16:creationId xmlns:a16="http://schemas.microsoft.com/office/drawing/2014/main" id="{D7147189-FA83-9034-67B5-13A3E4FAA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77" y="1897950"/>
            <a:ext cx="2657568" cy="266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00EF22-89F8-146F-3A3F-0F547118875F}"/>
              </a:ext>
            </a:extLst>
          </p:cNvPr>
          <p:cNvSpPr txBox="1"/>
          <p:nvPr/>
        </p:nvSpPr>
        <p:spPr>
          <a:xfrm>
            <a:off x="3907257" y="2517956"/>
            <a:ext cx="47055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ple SD Gothic Neo"/>
              </a:rPr>
              <a:t>컴퓨팅 사고 또는 </a:t>
            </a:r>
            <a:r>
              <a:rPr lang="ko-KR" alt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ple SD Gothic Neo"/>
              </a:rPr>
              <a:t>전산적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ple SD Gothic Neo"/>
              </a:rPr>
              <a:t> 사고는 </a:t>
            </a:r>
            <a:endParaRPr lang="en-US" altLang="ko-K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pple SD Gothic Neo"/>
            </a:endParaRPr>
          </a:p>
          <a:p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ple SD Gothic Neo"/>
              </a:rPr>
              <a:t>컴퓨터가 효과적으로 수행할 수 있도록 </a:t>
            </a:r>
            <a:r>
              <a:rPr lang="ko-KR" alt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ple SD Gothic Neo"/>
              </a:rPr>
              <a:t>문제를 정의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ple SD Gothic Neo"/>
              </a:rPr>
              <a:t>하고 그에 대한 </a:t>
            </a:r>
            <a:r>
              <a:rPr lang="ko-KR" alt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ple SD Gothic Neo"/>
              </a:rPr>
              <a:t>답을 기술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ple SD Gothic Neo"/>
              </a:rPr>
              <a:t>하는 것이 포함된 사고 과정 일체를 일컫는다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pple SD Gothic Neo"/>
              </a:rPr>
              <a:t>.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6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34A85E-A8AA-47D0-AA1E-C7ECAB2CC847}"/>
              </a:ext>
            </a:extLst>
          </p:cNvPr>
          <p:cNvSpPr txBox="1"/>
          <p:nvPr/>
        </p:nvSpPr>
        <p:spPr>
          <a:xfrm>
            <a:off x="309282" y="722779"/>
            <a:ext cx="7637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코딩의 목적은 </a:t>
            </a:r>
            <a:r>
              <a:rPr lang="en-US" altLang="ko-KR" sz="3600" dirty="0"/>
              <a:t>“</a:t>
            </a:r>
            <a:r>
              <a:rPr lang="ko-KR" altLang="en-US" sz="3600" dirty="0"/>
              <a:t>컴퓨팅사고</a:t>
            </a:r>
            <a:r>
              <a:rPr lang="en-US" altLang="ko-KR" sz="3600" dirty="0"/>
              <a:t>” </a:t>
            </a:r>
            <a:r>
              <a:rPr lang="ko-KR" altLang="en-US" sz="3600" dirty="0"/>
              <a:t>이다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7AF67A-F604-EF83-2CA0-E215FC2E3E28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9C8F77-DF08-56F5-1B68-70FB49FAA5BA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80B859-24D5-B79A-7B61-A1830A14EE2B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B38EF-2FB0-B4E3-D03C-E507BE5396B4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9341732-C60F-ED86-D399-C1C54D912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12" y="1794622"/>
            <a:ext cx="7637930" cy="284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54ADBB-5DCC-74BE-75C3-18C0327D2AC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97FD2-737C-69A0-F02F-73CF089D63B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72E1-73A8-563A-40C3-77C4249AC28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C14C6-1A2C-D64C-3699-0A71473491D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E5EC08-1913-BF54-196B-388A2B5687AE}"/>
              </a:ext>
            </a:extLst>
          </p:cNvPr>
          <p:cNvSpPr txBox="1"/>
          <p:nvPr/>
        </p:nvSpPr>
        <p:spPr>
          <a:xfrm>
            <a:off x="396687" y="794722"/>
            <a:ext cx="8108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코딩은 </a:t>
            </a:r>
            <a:r>
              <a:rPr lang="ko-KR" altLang="en-US" sz="3600" b="1" dirty="0"/>
              <a:t>컴퓨터사고</a:t>
            </a:r>
            <a:r>
              <a:rPr lang="ko-KR" altLang="en-US" sz="3600" dirty="0"/>
              <a:t>를 구현하는 </a:t>
            </a:r>
            <a:r>
              <a:rPr lang="ko-KR" altLang="en-US" sz="3600" b="1" dirty="0"/>
              <a:t>도구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F9B7C-8023-0B3A-8323-355AB740DD62}"/>
              </a:ext>
            </a:extLst>
          </p:cNvPr>
          <p:cNvSpPr txBox="1"/>
          <p:nvPr/>
        </p:nvSpPr>
        <p:spPr>
          <a:xfrm>
            <a:off x="4340036" y="1831724"/>
            <a:ext cx="392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코딩 프로그램을 사용해야 할까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86C2A71-09B4-9565-FA48-AFF010A30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5" y="1831724"/>
            <a:ext cx="3464860" cy="2640390"/>
          </a:xfrm>
          <a:prstGeom prst="rect">
            <a:avLst/>
          </a:prstGeom>
        </p:spPr>
      </p:pic>
      <p:pic>
        <p:nvPicPr>
          <p:cNvPr id="10" name="Picture 2" descr="Computer Programming | Lecture | SuanLab">
            <a:extLst>
              <a:ext uri="{FF2B5EF4-FFF2-40B4-BE49-F238E27FC236}">
                <a16:creationId xmlns:a16="http://schemas.microsoft.com/office/drawing/2014/main" id="{2CB8D496-5B27-9501-5392-8D456252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105" y="2681629"/>
            <a:ext cx="4001159" cy="166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97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54ADBB-5DCC-74BE-75C3-18C0327D2AC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97FD2-737C-69A0-F02F-73CF089D63B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72E1-73A8-563A-40C3-77C4249AC28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C14C6-1A2C-D64C-3699-0A71473491D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0B26B3-2451-1357-0043-C3887C4CAD2B}"/>
              </a:ext>
            </a:extLst>
          </p:cNvPr>
          <p:cNvSpPr txBox="1"/>
          <p:nvPr/>
        </p:nvSpPr>
        <p:spPr>
          <a:xfrm>
            <a:off x="295836" y="82050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프로그램이란</a:t>
            </a:r>
            <a:r>
              <a:rPr lang="en-US" altLang="ko-KR" sz="3600" dirty="0"/>
              <a:t>?</a:t>
            </a:r>
            <a:r>
              <a:rPr lang="ko-KR" altLang="en-US" sz="36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4D8963-AA04-03F7-AD7F-59B80BCF2679}"/>
              </a:ext>
            </a:extLst>
          </p:cNvPr>
          <p:cNvSpPr txBox="1"/>
          <p:nvPr/>
        </p:nvSpPr>
        <p:spPr>
          <a:xfrm>
            <a:off x="4629148" y="912835"/>
            <a:ext cx="2585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컴퓨터는 디지털 논리신호의 집합으로 </a:t>
            </a:r>
            <a:r>
              <a:rPr lang="en-US" altLang="ko-KR" sz="1200" dirty="0"/>
              <a:t>0</a:t>
            </a:r>
            <a:r>
              <a:rPr lang="ko-KR" altLang="en-US" sz="1200" dirty="0"/>
              <a:t>과 </a:t>
            </a:r>
            <a:r>
              <a:rPr lang="en-US" altLang="ko-KR" sz="1200" dirty="0"/>
              <a:t>1</a:t>
            </a:r>
            <a:r>
              <a:rPr lang="ko-KR" altLang="en-US" sz="1200" dirty="0"/>
              <a:t>로 표현을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9B7BB3D-57D1-FD47-C0F7-8C605105E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23" y="2937078"/>
            <a:ext cx="2513479" cy="147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146CA-F5F6-3C7C-6E4C-F4CFC515D788}"/>
              </a:ext>
            </a:extLst>
          </p:cNvPr>
          <p:cNvSpPr txBox="1"/>
          <p:nvPr/>
        </p:nvSpPr>
        <p:spPr>
          <a:xfrm>
            <a:off x="4403911" y="1986739"/>
            <a:ext cx="401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초창기 컴퓨터는 케이블을 </a:t>
            </a:r>
            <a:r>
              <a:rPr lang="ko-KR" altLang="en-US" sz="1200" dirty="0" err="1"/>
              <a:t>꽃아서</a:t>
            </a:r>
            <a:r>
              <a:rPr lang="ko-KR" altLang="en-US" sz="1200" dirty="0"/>
              <a:t> 프로그램을 작성했습니다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이후 천공카드로 구멍을 </a:t>
            </a:r>
            <a:r>
              <a:rPr lang="ko-KR" altLang="en-US" sz="1200" dirty="0" err="1"/>
              <a:t>뚤어서</a:t>
            </a:r>
            <a:r>
              <a:rPr lang="ko-KR" altLang="en-US" sz="1200" dirty="0"/>
              <a:t> 프로그램을 작성하는 것으로 발전 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6148" name="Picture 4" descr="ENIAC: 세계 최초의 빠른 컴퓨터">
            <a:extLst>
              <a:ext uri="{FF2B5EF4-FFF2-40B4-BE49-F238E27FC236}">
                <a16:creationId xmlns:a16="http://schemas.microsoft.com/office/drawing/2014/main" id="{EDEB5A71-7A08-A715-185A-ADD369FE9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56" y="1986739"/>
            <a:ext cx="3585322" cy="272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57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554ADBB-5DCC-74BE-75C3-18C0327D2ACE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797FD2-737C-69A0-F02F-73CF089D63B6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072E1-73A8-563A-40C3-77C4249AC282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01.4-1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C14C6-1A2C-D64C-3699-0A71473491D3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코딩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ED7EB2-B8C6-7A06-C74B-03FEBD98A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5" y="1523573"/>
            <a:ext cx="4303058" cy="20805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D87786-F190-EB02-107F-917601027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365" y="1523573"/>
            <a:ext cx="4229100" cy="209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4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마이크로컨트롤러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90193A-D313-56E3-C918-67275F2FF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3" y="1667284"/>
            <a:ext cx="4371549" cy="22390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A657F2-4CC4-DCA5-386D-2207AFA6C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727" y="1667284"/>
            <a:ext cx="4199437" cy="2293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40542E-0D5F-9E77-B66C-49F3F3B5B207}"/>
              </a:ext>
            </a:extLst>
          </p:cNvPr>
          <p:cNvSpPr txBox="1"/>
          <p:nvPr/>
        </p:nvSpPr>
        <p:spPr>
          <a:xfrm>
            <a:off x="295836" y="82050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컴퓨터의 언어 </a:t>
            </a:r>
          </a:p>
        </p:txBody>
      </p:sp>
    </p:spTree>
    <p:extLst>
      <p:ext uri="{BB962C8B-B14F-4D97-AF65-F5344CB8AC3E}">
        <p14:creationId xmlns:p14="http://schemas.microsoft.com/office/powerpoint/2010/main" val="231970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1395</TotalTime>
  <Words>234</Words>
  <Application>Microsoft Office PowerPoint</Application>
  <PresentationFormat>화면 슬라이드 쇼(16:9)</PresentationFormat>
  <Paragraphs>60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Apple SD Gothic Neo</vt:lpstr>
      <vt:lpstr>Noto Sans KR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5</cp:revision>
  <dcterms:created xsi:type="dcterms:W3CDTF">2022-02-09T03:28:42Z</dcterms:created>
  <dcterms:modified xsi:type="dcterms:W3CDTF">2022-05-20T05:39:36Z</dcterms:modified>
</cp:coreProperties>
</file>