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12345-418E-4149-902C-903AF39E033E}" v="102" dt="2022-05-19T10:12:3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39212345-418E-4149-902C-903AF39E033E}"/>
    <pc:docChg chg="custSel addSld delSld modSld sldOrd">
      <pc:chgData name="이 호진" userId="e7b51f9e24c37788" providerId="LiveId" clId="{39212345-418E-4149-902C-903AF39E033E}" dt="2022-05-19T10:12:38.012" v="1238"/>
      <pc:docMkLst>
        <pc:docMk/>
      </pc:docMkLst>
      <pc:sldChg chg="addSp modSp mod ord">
        <pc:chgData name="이 호진" userId="e7b51f9e24c37788" providerId="LiveId" clId="{39212345-418E-4149-902C-903AF39E033E}" dt="2022-05-19T10:12:22.200" v="1237" actId="14100"/>
        <pc:sldMkLst>
          <pc:docMk/>
          <pc:sldMk cId="2184666338" sldId="256"/>
        </pc:sldMkLst>
        <pc:spChg chg="add mod">
          <ac:chgData name="이 호진" userId="e7b51f9e24c37788" providerId="LiveId" clId="{39212345-418E-4149-902C-903AF39E033E}" dt="2022-05-19T10:12:09.651" v="1233" actId="1076"/>
          <ac:spMkLst>
            <pc:docMk/>
            <pc:sldMk cId="2184666338" sldId="256"/>
            <ac:spMk id="2" creationId="{7482866B-FF49-E783-C530-DB31959C958B}"/>
          </ac:spMkLst>
        </pc:spChg>
        <pc:spChg chg="add mod">
          <ac:chgData name="이 호진" userId="e7b51f9e24c37788" providerId="LiveId" clId="{39212345-418E-4149-902C-903AF39E033E}" dt="2022-05-19T10:12:22.200" v="1237" actId="14100"/>
          <ac:spMkLst>
            <pc:docMk/>
            <pc:sldMk cId="2184666338" sldId="256"/>
            <ac:spMk id="3" creationId="{C27EEFE7-969B-C513-F211-A132F2157BDE}"/>
          </ac:spMkLst>
        </pc:spChg>
        <pc:picChg chg="add mod">
          <ac:chgData name="이 호진" userId="e7b51f9e24c37788" providerId="LiveId" clId="{39212345-418E-4149-902C-903AF39E033E}" dt="2022-05-19T10:12:14.129" v="1234" actId="1076"/>
          <ac:picMkLst>
            <pc:docMk/>
            <pc:sldMk cId="2184666338" sldId="256"/>
            <ac:picMk id="10" creationId="{8F210A94-9368-DEA0-04EB-742F236EBB0B}"/>
          </ac:picMkLst>
        </pc:picChg>
      </pc:sldChg>
      <pc:sldChg chg="addSp delSp modSp mod ord">
        <pc:chgData name="이 호진" userId="e7b51f9e24c37788" providerId="LiveId" clId="{39212345-418E-4149-902C-903AF39E033E}" dt="2022-05-11T08:36:06.824" v="586" actId="14100"/>
        <pc:sldMkLst>
          <pc:docMk/>
          <pc:sldMk cId="783510813" sldId="257"/>
        </pc:sldMkLst>
        <pc:spChg chg="add mod">
          <ac:chgData name="이 호진" userId="e7b51f9e24c37788" providerId="LiveId" clId="{39212345-418E-4149-902C-903AF39E033E}" dt="2022-05-11T08:28:34.522" v="444" actId="20577"/>
          <ac:spMkLst>
            <pc:docMk/>
            <pc:sldMk cId="783510813" sldId="257"/>
            <ac:spMk id="2" creationId="{4E26826A-910C-CAF8-14A7-27EF62195406}"/>
          </ac:spMkLst>
        </pc:spChg>
        <pc:spChg chg="add mod">
          <ac:chgData name="이 호진" userId="e7b51f9e24c37788" providerId="LiveId" clId="{39212345-418E-4149-902C-903AF39E033E}" dt="2022-05-11T08:28:58.875" v="520" actId="20577"/>
          <ac:spMkLst>
            <pc:docMk/>
            <pc:sldMk cId="783510813" sldId="257"/>
            <ac:spMk id="6" creationId="{CCCEBEE9-6ECA-0953-49C6-CBBC55DDBD0B}"/>
          </ac:spMkLst>
        </pc:spChg>
        <pc:spChg chg="add mod">
          <ac:chgData name="이 호진" userId="e7b51f9e24c37788" providerId="LiveId" clId="{39212345-418E-4149-902C-903AF39E033E}" dt="2022-05-11T08:36:06.824" v="586" actId="14100"/>
          <ac:spMkLst>
            <pc:docMk/>
            <pc:sldMk cId="783510813" sldId="257"/>
            <ac:spMk id="13" creationId="{B430B8BF-AC70-D112-D7D8-A3BC4CD54732}"/>
          </ac:spMkLst>
        </pc:spChg>
        <pc:picChg chg="add mod">
          <ac:chgData name="이 호진" userId="e7b51f9e24c37788" providerId="LiveId" clId="{39212345-418E-4149-902C-903AF39E033E}" dt="2022-05-11T08:28:40.772" v="445" actId="1076"/>
          <ac:picMkLst>
            <pc:docMk/>
            <pc:sldMk cId="783510813" sldId="257"/>
            <ac:picMk id="5" creationId="{97DB59F6-33CE-E1B6-9524-C311D9198B26}"/>
          </ac:picMkLst>
        </pc:picChg>
        <pc:picChg chg="add del mod">
          <ac:chgData name="이 호진" userId="e7b51f9e24c37788" providerId="LiveId" clId="{39212345-418E-4149-902C-903AF39E033E}" dt="2022-05-11T08:35:16.694" v="525" actId="478"/>
          <ac:picMkLst>
            <pc:docMk/>
            <pc:sldMk cId="783510813" sldId="257"/>
            <ac:picMk id="10" creationId="{544EDA26-D1AA-5E24-444C-463B852A7AB6}"/>
          </ac:picMkLst>
        </pc:picChg>
        <pc:picChg chg="add mod">
          <ac:chgData name="이 호진" userId="e7b51f9e24c37788" providerId="LiveId" clId="{39212345-418E-4149-902C-903AF39E033E}" dt="2022-05-11T08:35:19.693" v="527" actId="1076"/>
          <ac:picMkLst>
            <pc:docMk/>
            <pc:sldMk cId="783510813" sldId="257"/>
            <ac:picMk id="12" creationId="{A617C956-BA19-45A7-70F5-27EA97B83380}"/>
          </ac:picMkLst>
        </pc:picChg>
        <pc:cxnChg chg="add mod">
          <ac:chgData name="이 호진" userId="e7b51f9e24c37788" providerId="LiveId" clId="{39212345-418E-4149-902C-903AF39E033E}" dt="2022-05-11T08:36:06.824" v="586" actId="14100"/>
          <ac:cxnSpMkLst>
            <pc:docMk/>
            <pc:sldMk cId="783510813" sldId="257"/>
            <ac:cxnSpMk id="15" creationId="{044A9770-2D2C-BBEE-18E0-845CA951C568}"/>
          </ac:cxnSpMkLst>
        </pc:cxnChg>
      </pc:sldChg>
      <pc:sldChg chg="addSp modSp mod ord">
        <pc:chgData name="이 호진" userId="e7b51f9e24c37788" providerId="LiveId" clId="{39212345-418E-4149-902C-903AF39E033E}" dt="2022-05-11T08:40:52.125" v="794" actId="1076"/>
        <pc:sldMkLst>
          <pc:docMk/>
          <pc:sldMk cId="3835004089" sldId="258"/>
        </pc:sldMkLst>
        <pc:spChg chg="add mod">
          <ac:chgData name="이 호진" userId="e7b51f9e24c37788" providerId="LiveId" clId="{39212345-418E-4149-902C-903AF39E033E}" dt="2022-05-11T08:40:52.125" v="794" actId="1076"/>
          <ac:spMkLst>
            <pc:docMk/>
            <pc:sldMk cId="3835004089" sldId="258"/>
            <ac:spMk id="5" creationId="{F50413CA-B711-E82D-D499-2A34353F2578}"/>
          </ac:spMkLst>
        </pc:spChg>
        <pc:spChg chg="add mod">
          <ac:chgData name="이 호진" userId="e7b51f9e24c37788" providerId="LiveId" clId="{39212345-418E-4149-902C-903AF39E033E}" dt="2022-05-11T08:36:23.283" v="614" actId="6549"/>
          <ac:spMkLst>
            <pc:docMk/>
            <pc:sldMk cId="3835004089" sldId="258"/>
            <ac:spMk id="6" creationId="{6EF5BFA9-9784-BBA0-1021-87B684F55B1C}"/>
          </ac:spMkLst>
        </pc:spChg>
        <pc:picChg chg="add mod">
          <ac:chgData name="이 호진" userId="e7b51f9e24c37788" providerId="LiveId" clId="{39212345-418E-4149-902C-903AF39E033E}" dt="2022-05-11T08:39:21.302" v="619" actId="1076"/>
          <ac:picMkLst>
            <pc:docMk/>
            <pc:sldMk cId="3835004089" sldId="258"/>
            <ac:picMk id="3" creationId="{667A8189-EFAA-8CF9-1DAE-5335513FF212}"/>
          </ac:picMkLst>
        </pc:picChg>
        <pc:picChg chg="add mod">
          <ac:chgData name="이 호진" userId="e7b51f9e24c37788" providerId="LiveId" clId="{39212345-418E-4149-902C-903AF39E033E}" dt="2022-05-11T08:36:14.205" v="587"/>
          <ac:picMkLst>
            <pc:docMk/>
            <pc:sldMk cId="3835004089" sldId="258"/>
            <ac:picMk id="10" creationId="{B464FC81-A971-3926-0A79-EE1E8B33DED3}"/>
          </ac:picMkLst>
        </pc:picChg>
        <pc:picChg chg="add mod">
          <ac:chgData name="이 호진" userId="e7b51f9e24c37788" providerId="LiveId" clId="{39212345-418E-4149-902C-903AF39E033E}" dt="2022-05-11T08:40:40.873" v="791" actId="1076"/>
          <ac:picMkLst>
            <pc:docMk/>
            <pc:sldMk cId="3835004089" sldId="258"/>
            <ac:picMk id="12" creationId="{B78E892F-183D-0B87-D133-390CDBEA85CB}"/>
          </ac:picMkLst>
        </pc:picChg>
      </pc:sldChg>
      <pc:sldChg chg="addSp modSp mod">
        <pc:chgData name="이 호진" userId="e7b51f9e24c37788" providerId="LiveId" clId="{39212345-418E-4149-902C-903AF39E033E}" dt="2022-05-11T08:45:18.568" v="1231" actId="14100"/>
        <pc:sldMkLst>
          <pc:docMk/>
          <pc:sldMk cId="2903567767" sldId="259"/>
        </pc:sldMkLst>
        <pc:spChg chg="add mod">
          <ac:chgData name="이 호진" userId="e7b51f9e24c37788" providerId="LiveId" clId="{39212345-418E-4149-902C-903AF39E033E}" dt="2022-05-11T08:43:55.760" v="1000" actId="1076"/>
          <ac:spMkLst>
            <pc:docMk/>
            <pc:sldMk cId="2903567767" sldId="259"/>
            <ac:spMk id="2" creationId="{5539D603-35FB-CD30-FE47-E350E25C2EC1}"/>
          </ac:spMkLst>
        </pc:spChg>
        <pc:spChg chg="add mod">
          <ac:chgData name="이 호진" userId="e7b51f9e24c37788" providerId="LiveId" clId="{39212345-418E-4149-902C-903AF39E033E}" dt="2022-05-11T08:45:18.568" v="1231" actId="14100"/>
          <ac:spMkLst>
            <pc:docMk/>
            <pc:sldMk cId="2903567767" sldId="259"/>
            <ac:spMk id="3" creationId="{2275A416-8138-85E1-DD8E-B05F115356BD}"/>
          </ac:spMkLst>
        </pc:spChg>
        <pc:spChg chg="add mod">
          <ac:chgData name="이 호진" userId="e7b51f9e24c37788" providerId="LiveId" clId="{39212345-418E-4149-902C-903AF39E033E}" dt="2022-05-11T08:42:32.107" v="810"/>
          <ac:spMkLst>
            <pc:docMk/>
            <pc:sldMk cId="2903567767" sldId="259"/>
            <ac:spMk id="6" creationId="{6CCFBDA0-C47E-3E8D-2309-22B5F5D4CBF3}"/>
          </ac:spMkLst>
        </pc:spChg>
        <pc:picChg chg="add mod">
          <ac:chgData name="이 호진" userId="e7b51f9e24c37788" providerId="LiveId" clId="{39212345-418E-4149-902C-903AF39E033E}" dt="2022-05-11T08:42:45.694" v="815" actId="14100"/>
          <ac:picMkLst>
            <pc:docMk/>
            <pc:sldMk cId="2903567767" sldId="259"/>
            <ac:picMk id="10" creationId="{1E5177C1-0CF3-FD48-ACE9-23FF6322D5F7}"/>
          </ac:picMkLst>
        </pc:picChg>
      </pc:sldChg>
      <pc:sldChg chg="addSp modSp">
        <pc:chgData name="이 호진" userId="e7b51f9e24c37788" providerId="LiveId" clId="{39212345-418E-4149-902C-903AF39E033E}" dt="2022-05-19T10:12:38.012" v="1238"/>
        <pc:sldMkLst>
          <pc:docMk/>
          <pc:sldMk cId="3214108175" sldId="260"/>
        </pc:sldMkLst>
        <pc:spChg chg="add mod">
          <ac:chgData name="이 호진" userId="e7b51f9e24c37788" providerId="LiveId" clId="{39212345-418E-4149-902C-903AF39E033E}" dt="2022-05-19T10:12:38.012" v="1238"/>
          <ac:spMkLst>
            <pc:docMk/>
            <pc:sldMk cId="3214108175" sldId="260"/>
            <ac:spMk id="6" creationId="{1BDD0A06-BCED-174D-14EB-22B3B224C5F1}"/>
          </ac:spMkLst>
        </pc:spChg>
        <pc:spChg chg="add mod">
          <ac:chgData name="이 호진" userId="e7b51f9e24c37788" providerId="LiveId" clId="{39212345-418E-4149-902C-903AF39E033E}" dt="2022-05-19T10:12:38.012" v="1238"/>
          <ac:spMkLst>
            <pc:docMk/>
            <pc:sldMk cId="3214108175" sldId="260"/>
            <ac:spMk id="10" creationId="{90DC9935-B3FC-BE3D-3F89-736D3BE900FB}"/>
          </ac:spMkLst>
        </pc:spChg>
      </pc:sldChg>
      <pc:sldChg chg="add del ord">
        <pc:chgData name="이 호진" userId="e7b51f9e24c37788" providerId="LiveId" clId="{39212345-418E-4149-902C-903AF39E033E}" dt="2022-05-11T08:41:51.131" v="795" actId="2696"/>
        <pc:sldMkLst>
          <pc:docMk/>
          <pc:sldMk cId="764895195" sldId="262"/>
        </pc:sldMkLst>
      </pc:sldChg>
      <pc:sldChg chg="modSp add mod ord">
        <pc:chgData name="이 호진" userId="e7b51f9e24c37788" providerId="LiveId" clId="{39212345-418E-4149-902C-903AF39E033E}" dt="2022-05-11T08:24:29.601" v="83" actId="6549"/>
        <pc:sldMkLst>
          <pc:docMk/>
          <pc:sldMk cId="2585323767" sldId="272"/>
        </pc:sldMkLst>
        <pc:spChg chg="mod">
          <ac:chgData name="이 호진" userId="e7b51f9e24c37788" providerId="LiveId" clId="{39212345-418E-4149-902C-903AF39E033E}" dt="2022-05-11T08:24:29.601" v="83" actId="6549"/>
          <ac:spMkLst>
            <pc:docMk/>
            <pc:sldMk cId="2585323767" sldId="272"/>
            <ac:spMk id="2" creationId="{72D5E528-9BCD-4E20-055F-94B509C629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5E528-9BCD-4E20-055F-94B509C62950}"/>
              </a:ext>
            </a:extLst>
          </p:cNvPr>
          <p:cNvSpPr txBox="1"/>
          <p:nvPr/>
        </p:nvSpPr>
        <p:spPr>
          <a:xfrm>
            <a:off x="3576917" y="192541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함수를 이용하여 시리얼 모니터를 구동해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2866B-FF49-E783-C530-DB31959C958B}"/>
              </a:ext>
            </a:extLst>
          </p:cNvPr>
          <p:cNvSpPr txBox="1"/>
          <p:nvPr/>
        </p:nvSpPr>
        <p:spPr>
          <a:xfrm>
            <a:off x="699248" y="1141956"/>
            <a:ext cx="782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함수를 사용한 에코 프로그램 만들기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210A94-9368-DEA0-04EB-742F236E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70485"/>
            <a:ext cx="3466764" cy="166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EEFE7-969B-C513-F211-A132F2157BDE}"/>
              </a:ext>
            </a:extLst>
          </p:cNvPr>
          <p:cNvSpPr txBox="1"/>
          <p:nvPr/>
        </p:nvSpPr>
        <p:spPr>
          <a:xfrm>
            <a:off x="4282890" y="2170485"/>
            <a:ext cx="4175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</a:t>
            </a:r>
            <a:r>
              <a:rPr lang="en-US" altLang="ko-KR" sz="1400" dirty="0"/>
              <a:t>USB </a:t>
            </a:r>
            <a:r>
              <a:rPr lang="ko-KR" altLang="en-US" sz="1400" dirty="0"/>
              <a:t>를 통하여 컴퓨터와 시리얼 통신을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시리얼 통신을 통하여 </a:t>
            </a:r>
            <a:r>
              <a:rPr lang="ko-KR" altLang="en-US" sz="1400" dirty="0" err="1"/>
              <a:t>아두이노에서</a:t>
            </a:r>
            <a:r>
              <a:rPr lang="ko-KR" altLang="en-US" sz="1400" dirty="0"/>
              <a:t> 컴퓨터로 메시지를 전송해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6826A-910C-CAF8-14A7-27EF62195406}"/>
              </a:ext>
            </a:extLst>
          </p:cNvPr>
          <p:cNvSpPr txBox="1"/>
          <p:nvPr/>
        </p:nvSpPr>
        <p:spPr>
          <a:xfrm>
            <a:off x="1694329" y="782594"/>
            <a:ext cx="393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맞보기</a:t>
            </a:r>
            <a:r>
              <a:rPr lang="en-US" altLang="ko-KR" sz="3600" dirty="0"/>
              <a:t>: </a:t>
            </a:r>
          </a:p>
          <a:p>
            <a:r>
              <a:rPr lang="ko-KR" altLang="en-US" sz="3600" dirty="0"/>
              <a:t>코드작성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DB59F6-33CE-E1B6-9524-C311D919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7" y="848703"/>
            <a:ext cx="1250578" cy="1068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EBEE9-6ECA-0953-49C6-CBBC55DDBD0B}"/>
              </a:ext>
            </a:extLst>
          </p:cNvPr>
          <p:cNvSpPr txBox="1"/>
          <p:nvPr/>
        </p:nvSpPr>
        <p:spPr>
          <a:xfrm>
            <a:off x="356347" y="2238935"/>
            <a:ext cx="384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를 실행하여 코드를 작성해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17C956-BA19-45A7-70F5-27EA97B8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43" y="889778"/>
            <a:ext cx="4552950" cy="3990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30B8BF-AC70-D112-D7D8-A3BC4CD54732}"/>
              </a:ext>
            </a:extLst>
          </p:cNvPr>
          <p:cNvSpPr txBox="1"/>
          <p:nvPr/>
        </p:nvSpPr>
        <p:spPr>
          <a:xfrm>
            <a:off x="356347" y="3341763"/>
            <a:ext cx="267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개의 함수를 작성해 봅니다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4A9770-2D2C-BBEE-18E0-845CA951C56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032312" y="3664929"/>
            <a:ext cx="954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5BFA9-9784-BBA0-1021-87B684F55B1C}"/>
              </a:ext>
            </a:extLst>
          </p:cNvPr>
          <p:cNvSpPr txBox="1"/>
          <p:nvPr/>
        </p:nvSpPr>
        <p:spPr>
          <a:xfrm>
            <a:off x="1694329" y="782594"/>
            <a:ext cx="393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맞보기</a:t>
            </a:r>
            <a:r>
              <a:rPr lang="en-US" altLang="ko-KR" sz="3600" dirty="0"/>
              <a:t>: </a:t>
            </a:r>
          </a:p>
          <a:p>
            <a:r>
              <a:rPr lang="ko-KR" altLang="en-US" sz="3600" dirty="0"/>
              <a:t>결과 확인하기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64FC81-A971-3926-0A79-EE1E8B33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7" y="848703"/>
            <a:ext cx="1250578" cy="1068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7A8189-EFAA-8CF9-1DAE-5335513F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8" y="2334772"/>
            <a:ext cx="5050061" cy="2412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413CA-B711-E82D-D499-2A34353F2578}"/>
              </a:ext>
            </a:extLst>
          </p:cNvPr>
          <p:cNvSpPr txBox="1"/>
          <p:nvPr/>
        </p:nvSpPr>
        <p:spPr>
          <a:xfrm>
            <a:off x="5701553" y="2422309"/>
            <a:ext cx="2911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보드에서 </a:t>
            </a:r>
            <a:r>
              <a:rPr lang="en-US" altLang="ko-KR" sz="1400" dirty="0"/>
              <a:t>Hello </a:t>
            </a:r>
            <a:r>
              <a:rPr lang="en-US" altLang="ko-KR" sz="1400" dirty="0" err="1"/>
              <a:t>Wrold</a:t>
            </a:r>
            <a:r>
              <a:rPr lang="ko-KR" altLang="en-US" sz="1400" dirty="0"/>
              <a:t> 문자열이 계속 전송되는 것을 볼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8E892F-183D-0B87-D133-390CDBEA8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511" y="848703"/>
            <a:ext cx="2557462" cy="121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FBDA0-C47E-3E8D-2309-22B5F5D4CBF3}"/>
              </a:ext>
            </a:extLst>
          </p:cNvPr>
          <p:cNvSpPr txBox="1"/>
          <p:nvPr/>
        </p:nvSpPr>
        <p:spPr>
          <a:xfrm>
            <a:off x="329452" y="746312"/>
            <a:ext cx="440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코드설명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5177C1-0CF3-FD48-ACE9-23FF6322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1" y="1546412"/>
            <a:ext cx="3750765" cy="32878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9D603-35FB-CD30-FE47-E350E25C2EC1}"/>
              </a:ext>
            </a:extLst>
          </p:cNvPr>
          <p:cNvSpPr txBox="1"/>
          <p:nvPr/>
        </p:nvSpPr>
        <p:spPr>
          <a:xfrm>
            <a:off x="4430807" y="1546412"/>
            <a:ext cx="3805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① </a:t>
            </a:r>
            <a:r>
              <a:rPr lang="en-US" altLang="ko-KR" dirty="0" err="1"/>
              <a:t>Serial.begin</a:t>
            </a:r>
            <a:r>
              <a:rPr lang="en-US" altLang="ko-KR" dirty="0"/>
              <a:t>() </a:t>
            </a:r>
            <a:r>
              <a:rPr lang="ko-KR" altLang="en-US" dirty="0"/>
              <a:t>는 시리얼 데이터 전송 속도를 설정하는 함수입니다</a:t>
            </a:r>
            <a:r>
              <a:rPr lang="en-US" altLang="ko-KR" dirty="0"/>
              <a:t>. Setup() </a:t>
            </a:r>
            <a:r>
              <a:rPr lang="ko-KR" altLang="en-US" dirty="0"/>
              <a:t>함수안에 사용되었기 때문에 </a:t>
            </a:r>
            <a:r>
              <a:rPr lang="en-US" altLang="ko-KR" dirty="0"/>
              <a:t>1</a:t>
            </a:r>
            <a:r>
              <a:rPr lang="ko-KR" altLang="en-US" dirty="0"/>
              <a:t>번만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5A416-8138-85E1-DD8E-B05F115356BD}"/>
              </a:ext>
            </a:extLst>
          </p:cNvPr>
          <p:cNvSpPr txBox="1"/>
          <p:nvPr/>
        </p:nvSpPr>
        <p:spPr>
          <a:xfrm>
            <a:off x="4370294" y="3106270"/>
            <a:ext cx="428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 err="1"/>
              <a:t>Serial.println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ko-KR" altLang="en-US" dirty="0" err="1"/>
              <a:t>입력받은</a:t>
            </a:r>
            <a:r>
              <a:rPr lang="ko-KR" altLang="en-US" dirty="0"/>
              <a:t> 값을 컴퓨터로 출력합니다</a:t>
            </a:r>
            <a:r>
              <a:rPr lang="en-US" altLang="ko-KR" dirty="0"/>
              <a:t>. </a:t>
            </a:r>
            <a:r>
              <a:rPr lang="ko-KR" altLang="en-US" dirty="0"/>
              <a:t>결과값이 바로 컴퓨터로 반환되는 것입니다</a:t>
            </a:r>
            <a:r>
              <a:rPr lang="en-US" altLang="ko-KR" dirty="0"/>
              <a:t>. </a:t>
            </a:r>
            <a:r>
              <a:rPr lang="ko-KR" altLang="en-US" dirty="0"/>
              <a:t>무한루프로 계속 반복됩니다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D0A06-BCED-174D-14EB-22B3B224C5F1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DC9935-B3FC-BE3D-3F89-736D3BE900FB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132</Words>
  <Application>Microsoft Office PowerPoint</Application>
  <PresentationFormat>화면 슬라이드 쇼(16:9)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2022-05-19T10:12:47Z</dcterms:modified>
</cp:coreProperties>
</file>