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0" r:id="rId3"/>
    <p:sldId id="257" r:id="rId4"/>
    <p:sldId id="258" r:id="rId5"/>
    <p:sldId id="278" r:id="rId6"/>
    <p:sldId id="259" r:id="rId7"/>
    <p:sldId id="280" r:id="rId8"/>
    <p:sldId id="275" r:id="rId9"/>
    <p:sldId id="261" r:id="rId10"/>
    <p:sldId id="262" r:id="rId11"/>
    <p:sldId id="268" r:id="rId12"/>
    <p:sldId id="279" r:id="rId13"/>
    <p:sldId id="274" r:id="rId14"/>
    <p:sldId id="264" r:id="rId15"/>
    <p:sldId id="27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817FF-66F3-4433-BB88-5ED7D43E4A33}" v="41" dt="2022-05-19T10:16:14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3E9817FF-66F3-4433-BB88-5ED7D43E4A33}"/>
    <pc:docChg chg="custSel addSld delSld modSld sldOrd">
      <pc:chgData name="이 호진" userId="e7b51f9e24c37788" providerId="LiveId" clId="{3E9817FF-66F3-4433-BB88-5ED7D43E4A33}" dt="2022-05-27T00:35:40.022" v="290" actId="113"/>
      <pc:docMkLst>
        <pc:docMk/>
      </pc:docMkLst>
      <pc:sldChg chg="del">
        <pc:chgData name="이 호진" userId="e7b51f9e24c37788" providerId="LiveId" clId="{3E9817FF-66F3-4433-BB88-5ED7D43E4A33}" dt="2022-05-11T09:45:18.849" v="7" actId="47"/>
        <pc:sldMkLst>
          <pc:docMk/>
          <pc:sldMk cId="2184666338" sldId="256"/>
        </pc:sldMkLst>
      </pc:sldChg>
      <pc:sldChg chg="addSp delSp modSp mod">
        <pc:chgData name="이 호진" userId="e7b51f9e24c37788" providerId="LiveId" clId="{3E9817FF-66F3-4433-BB88-5ED7D43E4A33}" dt="2022-05-19T10:14:14.236" v="243"/>
        <pc:sldMkLst>
          <pc:docMk/>
          <pc:sldMk cId="1850803394" sldId="257"/>
        </pc:sldMkLst>
        <pc:spChg chg="del">
          <ac:chgData name="이 호진" userId="e7b51f9e24c37788" providerId="LiveId" clId="{3E9817FF-66F3-4433-BB88-5ED7D43E4A33}" dt="2022-05-19T10:14:13.674" v="242" actId="478"/>
          <ac:spMkLst>
            <pc:docMk/>
            <pc:sldMk cId="1850803394" sldId="257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4:13.674" v="242" actId="478"/>
          <ac:spMkLst>
            <pc:docMk/>
            <pc:sldMk cId="1850803394" sldId="257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4:13.674" v="242" actId="478"/>
          <ac:spMkLst>
            <pc:docMk/>
            <pc:sldMk cId="1850803394" sldId="257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4:13.674" v="242" actId="478"/>
          <ac:spMkLst>
            <pc:docMk/>
            <pc:sldMk cId="1850803394" sldId="257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4:14.236" v="243"/>
          <ac:spMkLst>
            <pc:docMk/>
            <pc:sldMk cId="1850803394" sldId="257"/>
            <ac:spMk id="11" creationId="{5E244EFC-0361-ABCA-7E87-FB47ADE146C9}"/>
          </ac:spMkLst>
        </pc:spChg>
        <pc:spChg chg="add mod">
          <ac:chgData name="이 호진" userId="e7b51f9e24c37788" providerId="LiveId" clId="{3E9817FF-66F3-4433-BB88-5ED7D43E4A33}" dt="2022-05-19T10:14:14.236" v="243"/>
          <ac:spMkLst>
            <pc:docMk/>
            <pc:sldMk cId="1850803394" sldId="257"/>
            <ac:spMk id="12" creationId="{2FE72D2D-5D88-E6EC-5AEF-99FC893A9783}"/>
          </ac:spMkLst>
        </pc:spChg>
        <pc:spChg chg="add mod">
          <ac:chgData name="이 호진" userId="e7b51f9e24c37788" providerId="LiveId" clId="{3E9817FF-66F3-4433-BB88-5ED7D43E4A33}" dt="2022-05-19T10:14:14.236" v="243"/>
          <ac:spMkLst>
            <pc:docMk/>
            <pc:sldMk cId="1850803394" sldId="257"/>
            <ac:spMk id="13" creationId="{481DA127-8CC0-A744-1A5A-439DC73ECF80}"/>
          </ac:spMkLst>
        </pc:spChg>
        <pc:spChg chg="add mod">
          <ac:chgData name="이 호진" userId="e7b51f9e24c37788" providerId="LiveId" clId="{3E9817FF-66F3-4433-BB88-5ED7D43E4A33}" dt="2022-05-19T10:14:14.236" v="243"/>
          <ac:spMkLst>
            <pc:docMk/>
            <pc:sldMk cId="1850803394" sldId="257"/>
            <ac:spMk id="14" creationId="{5BCA9DE9-04D5-6A29-06BB-4BE769243175}"/>
          </ac:spMkLst>
        </pc:spChg>
      </pc:sldChg>
      <pc:sldChg chg="addSp delSp modSp mod ord">
        <pc:chgData name="이 호진" userId="e7b51f9e24c37788" providerId="LiveId" clId="{3E9817FF-66F3-4433-BB88-5ED7D43E4A33}" dt="2022-05-27T00:18:59.203" v="288" actId="113"/>
        <pc:sldMkLst>
          <pc:docMk/>
          <pc:sldMk cId="3087071346" sldId="258"/>
        </pc:sldMkLst>
        <pc:spChg chg="del">
          <ac:chgData name="이 호진" userId="e7b51f9e24c37788" providerId="LiveId" clId="{3E9817FF-66F3-4433-BB88-5ED7D43E4A33}" dt="2022-05-19T10:14:25.176" v="246" actId="478"/>
          <ac:spMkLst>
            <pc:docMk/>
            <pc:sldMk cId="3087071346" sldId="258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4:25.176" v="246" actId="478"/>
          <ac:spMkLst>
            <pc:docMk/>
            <pc:sldMk cId="3087071346" sldId="258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4:25.176" v="246" actId="478"/>
          <ac:spMkLst>
            <pc:docMk/>
            <pc:sldMk cId="3087071346" sldId="258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4:25.176" v="246" actId="478"/>
          <ac:spMkLst>
            <pc:docMk/>
            <pc:sldMk cId="3087071346" sldId="258"/>
            <ac:spMk id="9" creationId="{83A45F92-B082-4872-955B-C43A62ACE520}"/>
          </ac:spMkLst>
        </pc:spChg>
        <pc:spChg chg="mod">
          <ac:chgData name="이 호진" userId="e7b51f9e24c37788" providerId="LiveId" clId="{3E9817FF-66F3-4433-BB88-5ED7D43E4A33}" dt="2022-05-27T00:18:46.212" v="287" actId="113"/>
          <ac:spMkLst>
            <pc:docMk/>
            <pc:sldMk cId="3087071346" sldId="258"/>
            <ac:spMk id="10" creationId="{42504FD7-270F-293D-BDA6-BA1A32F74E99}"/>
          </ac:spMkLst>
        </pc:spChg>
        <pc:spChg chg="add mod">
          <ac:chgData name="이 호진" userId="e7b51f9e24c37788" providerId="LiveId" clId="{3E9817FF-66F3-4433-BB88-5ED7D43E4A33}" dt="2022-05-19T10:14:25.825" v="247"/>
          <ac:spMkLst>
            <pc:docMk/>
            <pc:sldMk cId="3087071346" sldId="258"/>
            <ac:spMk id="11" creationId="{226498CF-93CC-676D-9481-7E1655A192B1}"/>
          </ac:spMkLst>
        </pc:spChg>
        <pc:spChg chg="mod">
          <ac:chgData name="이 호진" userId="e7b51f9e24c37788" providerId="LiveId" clId="{3E9817FF-66F3-4433-BB88-5ED7D43E4A33}" dt="2022-05-27T00:18:59.203" v="288" actId="113"/>
          <ac:spMkLst>
            <pc:docMk/>
            <pc:sldMk cId="3087071346" sldId="258"/>
            <ac:spMk id="13" creationId="{378DF30B-AD8C-1599-B098-268246FFEC79}"/>
          </ac:spMkLst>
        </pc:spChg>
        <pc:spChg chg="add mod">
          <ac:chgData name="이 호진" userId="e7b51f9e24c37788" providerId="LiveId" clId="{3E9817FF-66F3-4433-BB88-5ED7D43E4A33}" dt="2022-05-19T10:14:25.825" v="247"/>
          <ac:spMkLst>
            <pc:docMk/>
            <pc:sldMk cId="3087071346" sldId="258"/>
            <ac:spMk id="14" creationId="{5ABE0057-BAC6-7A7C-F769-C23517C45558}"/>
          </ac:spMkLst>
        </pc:spChg>
        <pc:spChg chg="add mod">
          <ac:chgData name="이 호진" userId="e7b51f9e24c37788" providerId="LiveId" clId="{3E9817FF-66F3-4433-BB88-5ED7D43E4A33}" dt="2022-05-19T10:14:25.825" v="247"/>
          <ac:spMkLst>
            <pc:docMk/>
            <pc:sldMk cId="3087071346" sldId="258"/>
            <ac:spMk id="15" creationId="{696C9421-5682-927E-42AE-6207CB555894}"/>
          </ac:spMkLst>
        </pc:spChg>
        <pc:spChg chg="add mod">
          <ac:chgData name="이 호진" userId="e7b51f9e24c37788" providerId="LiveId" clId="{3E9817FF-66F3-4433-BB88-5ED7D43E4A33}" dt="2022-05-19T10:14:25.825" v="247"/>
          <ac:spMkLst>
            <pc:docMk/>
            <pc:sldMk cId="3087071346" sldId="258"/>
            <ac:spMk id="16" creationId="{87816873-130F-4F5E-C9C1-225E9A7BDFB7}"/>
          </ac:spMkLst>
        </pc:spChg>
      </pc:sldChg>
      <pc:sldChg chg="addSp delSp modSp mod ord">
        <pc:chgData name="이 호진" userId="e7b51f9e24c37788" providerId="LiveId" clId="{3E9817FF-66F3-4433-BB88-5ED7D43E4A33}" dt="2022-05-19T10:14:49.691" v="257"/>
        <pc:sldMkLst>
          <pc:docMk/>
          <pc:sldMk cId="3271123044" sldId="259"/>
        </pc:sldMkLst>
        <pc:spChg chg="del">
          <ac:chgData name="이 호진" userId="e7b51f9e24c37788" providerId="LiveId" clId="{3E9817FF-66F3-4433-BB88-5ED7D43E4A33}" dt="2022-05-19T10:14:48.996" v="256" actId="478"/>
          <ac:spMkLst>
            <pc:docMk/>
            <pc:sldMk cId="3271123044" sldId="259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4:48.996" v="256" actId="478"/>
          <ac:spMkLst>
            <pc:docMk/>
            <pc:sldMk cId="3271123044" sldId="259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4:48.996" v="256" actId="478"/>
          <ac:spMkLst>
            <pc:docMk/>
            <pc:sldMk cId="3271123044" sldId="259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4:48.996" v="256" actId="478"/>
          <ac:spMkLst>
            <pc:docMk/>
            <pc:sldMk cId="3271123044" sldId="259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4:49.691" v="257"/>
          <ac:spMkLst>
            <pc:docMk/>
            <pc:sldMk cId="3271123044" sldId="259"/>
            <ac:spMk id="13" creationId="{96F55870-CF0B-AE68-F44C-55BE21A10954}"/>
          </ac:spMkLst>
        </pc:spChg>
        <pc:spChg chg="add mod">
          <ac:chgData name="이 호진" userId="e7b51f9e24c37788" providerId="LiveId" clId="{3E9817FF-66F3-4433-BB88-5ED7D43E4A33}" dt="2022-05-19T10:14:49.691" v="257"/>
          <ac:spMkLst>
            <pc:docMk/>
            <pc:sldMk cId="3271123044" sldId="259"/>
            <ac:spMk id="14" creationId="{63D396DB-FB27-09D8-60BF-127AD673B194}"/>
          </ac:spMkLst>
        </pc:spChg>
        <pc:spChg chg="add mod">
          <ac:chgData name="이 호진" userId="e7b51f9e24c37788" providerId="LiveId" clId="{3E9817FF-66F3-4433-BB88-5ED7D43E4A33}" dt="2022-05-19T10:14:49.691" v="257"/>
          <ac:spMkLst>
            <pc:docMk/>
            <pc:sldMk cId="3271123044" sldId="259"/>
            <ac:spMk id="15" creationId="{04A698F2-6E8D-AAA4-80B3-93DDB5ADE616}"/>
          </ac:spMkLst>
        </pc:spChg>
        <pc:spChg chg="add mod">
          <ac:chgData name="이 호진" userId="e7b51f9e24c37788" providerId="LiveId" clId="{3E9817FF-66F3-4433-BB88-5ED7D43E4A33}" dt="2022-05-19T10:14:49.691" v="257"/>
          <ac:spMkLst>
            <pc:docMk/>
            <pc:sldMk cId="3271123044" sldId="259"/>
            <ac:spMk id="16" creationId="{4922CFD3-3A46-7AF0-4EB0-72575BDD112A}"/>
          </ac:spMkLst>
        </pc:spChg>
      </pc:sldChg>
      <pc:sldChg chg="addSp delSp modSp mod">
        <pc:chgData name="이 호진" userId="e7b51f9e24c37788" providerId="LiveId" clId="{3E9817FF-66F3-4433-BB88-5ED7D43E4A33}" dt="2022-05-27T00:15:52.233" v="286" actId="113"/>
        <pc:sldMkLst>
          <pc:docMk/>
          <pc:sldMk cId="1246328639" sldId="260"/>
        </pc:sldMkLst>
        <pc:spChg chg="mod">
          <ac:chgData name="이 호진" userId="e7b51f9e24c37788" providerId="LiveId" clId="{3E9817FF-66F3-4433-BB88-5ED7D43E4A33}" dt="2022-05-27T00:15:52.233" v="286" actId="113"/>
          <ac:spMkLst>
            <pc:docMk/>
            <pc:sldMk cId="1246328639" sldId="260"/>
            <ac:spMk id="2" creationId="{04E57B3E-ED3F-9242-A12B-4701DCCB978F}"/>
          </ac:spMkLst>
        </pc:spChg>
        <pc:spChg chg="del">
          <ac:chgData name="이 호진" userId="e7b51f9e24c37788" providerId="LiveId" clId="{3E9817FF-66F3-4433-BB88-5ED7D43E4A33}" dt="2022-05-19T10:14:09.383" v="240" actId="478"/>
          <ac:spMkLst>
            <pc:docMk/>
            <pc:sldMk cId="1246328639" sldId="260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4:09.383" v="240" actId="478"/>
          <ac:spMkLst>
            <pc:docMk/>
            <pc:sldMk cId="1246328639" sldId="260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4:09.383" v="240" actId="478"/>
          <ac:spMkLst>
            <pc:docMk/>
            <pc:sldMk cId="1246328639" sldId="260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4:09.383" v="240" actId="478"/>
          <ac:spMkLst>
            <pc:docMk/>
            <pc:sldMk cId="1246328639" sldId="260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4:09.915" v="241"/>
          <ac:spMkLst>
            <pc:docMk/>
            <pc:sldMk cId="1246328639" sldId="260"/>
            <ac:spMk id="11" creationId="{2C84548A-A831-FE42-7FCF-3CD1B2807923}"/>
          </ac:spMkLst>
        </pc:spChg>
        <pc:spChg chg="add mod">
          <ac:chgData name="이 호진" userId="e7b51f9e24c37788" providerId="LiveId" clId="{3E9817FF-66F3-4433-BB88-5ED7D43E4A33}" dt="2022-05-19T10:14:09.915" v="241"/>
          <ac:spMkLst>
            <pc:docMk/>
            <pc:sldMk cId="1246328639" sldId="260"/>
            <ac:spMk id="12" creationId="{3CF4F8E9-765B-1184-77C0-FDA4AED8D6D2}"/>
          </ac:spMkLst>
        </pc:spChg>
        <pc:spChg chg="add mod">
          <ac:chgData name="이 호진" userId="e7b51f9e24c37788" providerId="LiveId" clId="{3E9817FF-66F3-4433-BB88-5ED7D43E4A33}" dt="2022-05-19T10:14:09.915" v="241"/>
          <ac:spMkLst>
            <pc:docMk/>
            <pc:sldMk cId="1246328639" sldId="260"/>
            <ac:spMk id="13" creationId="{D535395D-5B8E-4D8F-4548-F5B608DB16E4}"/>
          </ac:spMkLst>
        </pc:spChg>
        <pc:spChg chg="add mod">
          <ac:chgData name="이 호진" userId="e7b51f9e24c37788" providerId="LiveId" clId="{3E9817FF-66F3-4433-BB88-5ED7D43E4A33}" dt="2022-05-19T10:14:09.915" v="241"/>
          <ac:spMkLst>
            <pc:docMk/>
            <pc:sldMk cId="1246328639" sldId="260"/>
            <ac:spMk id="14" creationId="{5DCB7DF2-2CCC-E4BE-3F69-D8309ADF3844}"/>
          </ac:spMkLst>
        </pc:spChg>
      </pc:sldChg>
      <pc:sldChg chg="addSp delSp modSp mod">
        <pc:chgData name="이 호진" userId="e7b51f9e24c37788" providerId="LiveId" clId="{3E9817FF-66F3-4433-BB88-5ED7D43E4A33}" dt="2022-05-19T10:15:39.675" v="267"/>
        <pc:sldMkLst>
          <pc:docMk/>
          <pc:sldMk cId="2629559558" sldId="261"/>
        </pc:sldMkLst>
        <pc:spChg chg="del">
          <ac:chgData name="이 호진" userId="e7b51f9e24c37788" providerId="LiveId" clId="{3E9817FF-66F3-4433-BB88-5ED7D43E4A33}" dt="2022-05-19T10:15:39.164" v="266" actId="478"/>
          <ac:spMkLst>
            <pc:docMk/>
            <pc:sldMk cId="2629559558" sldId="261"/>
            <ac:spMk id="4" creationId="{CA2E5569-5413-4171-8D0F-A04CD8CF3F3A}"/>
          </ac:spMkLst>
        </pc:spChg>
        <pc:spChg chg="mod">
          <ac:chgData name="이 호진" userId="e7b51f9e24c37788" providerId="LiveId" clId="{3E9817FF-66F3-4433-BB88-5ED7D43E4A33}" dt="2022-05-11T09:45:13.741" v="5"/>
          <ac:spMkLst>
            <pc:docMk/>
            <pc:sldMk cId="2629559558" sldId="261"/>
            <ac:spMk id="6" creationId="{7EA09058-E2BB-1B3D-1062-8DCF860B16BA}"/>
          </ac:spMkLst>
        </pc:spChg>
        <pc:spChg chg="del">
          <ac:chgData name="이 호진" userId="e7b51f9e24c37788" providerId="LiveId" clId="{3E9817FF-66F3-4433-BB88-5ED7D43E4A33}" dt="2022-05-19T10:15:39.164" v="266" actId="478"/>
          <ac:spMkLst>
            <pc:docMk/>
            <pc:sldMk cId="2629559558" sldId="261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5:39.164" v="266" actId="478"/>
          <ac:spMkLst>
            <pc:docMk/>
            <pc:sldMk cId="2629559558" sldId="261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5:39.164" v="266" actId="478"/>
          <ac:spMkLst>
            <pc:docMk/>
            <pc:sldMk cId="2629559558" sldId="261"/>
            <ac:spMk id="9" creationId="{83A45F92-B082-4872-955B-C43A62ACE520}"/>
          </ac:spMkLst>
        </pc:spChg>
        <pc:spChg chg="mod">
          <ac:chgData name="이 호진" userId="e7b51f9e24c37788" providerId="LiveId" clId="{3E9817FF-66F3-4433-BB88-5ED7D43E4A33}" dt="2022-05-11T09:45:16.420" v="6" actId="20577"/>
          <ac:spMkLst>
            <pc:docMk/>
            <pc:sldMk cId="2629559558" sldId="261"/>
            <ac:spMk id="10" creationId="{6269DCB5-9191-220F-BA09-CB2993F51F1F}"/>
          </ac:spMkLst>
        </pc:spChg>
        <pc:spChg chg="add mod">
          <ac:chgData name="이 호진" userId="e7b51f9e24c37788" providerId="LiveId" clId="{3E9817FF-66F3-4433-BB88-5ED7D43E4A33}" dt="2022-05-19T10:15:39.675" v="267"/>
          <ac:spMkLst>
            <pc:docMk/>
            <pc:sldMk cId="2629559558" sldId="261"/>
            <ac:spMk id="12" creationId="{F44DEFB0-098B-A01C-99E5-72FEF8685CB9}"/>
          </ac:spMkLst>
        </pc:spChg>
        <pc:spChg chg="add mod">
          <ac:chgData name="이 호진" userId="e7b51f9e24c37788" providerId="LiveId" clId="{3E9817FF-66F3-4433-BB88-5ED7D43E4A33}" dt="2022-05-19T10:15:39.675" v="267"/>
          <ac:spMkLst>
            <pc:docMk/>
            <pc:sldMk cId="2629559558" sldId="261"/>
            <ac:spMk id="13" creationId="{E2126E6E-41F9-5C9E-B138-2E867B3565A9}"/>
          </ac:spMkLst>
        </pc:spChg>
        <pc:spChg chg="add mod">
          <ac:chgData name="이 호진" userId="e7b51f9e24c37788" providerId="LiveId" clId="{3E9817FF-66F3-4433-BB88-5ED7D43E4A33}" dt="2022-05-19T10:15:39.675" v="267"/>
          <ac:spMkLst>
            <pc:docMk/>
            <pc:sldMk cId="2629559558" sldId="261"/>
            <ac:spMk id="14" creationId="{F92ADDED-962A-623E-1A1F-CB3C123DB10C}"/>
          </ac:spMkLst>
        </pc:spChg>
        <pc:spChg chg="add mod">
          <ac:chgData name="이 호진" userId="e7b51f9e24c37788" providerId="LiveId" clId="{3E9817FF-66F3-4433-BB88-5ED7D43E4A33}" dt="2022-05-19T10:15:39.675" v="267"/>
          <ac:spMkLst>
            <pc:docMk/>
            <pc:sldMk cId="2629559558" sldId="261"/>
            <ac:spMk id="15" creationId="{EAA586BC-2023-2724-79B2-6D7466F4BD19}"/>
          </ac:spMkLst>
        </pc:spChg>
      </pc:sldChg>
      <pc:sldChg chg="addSp delSp modSp mod">
        <pc:chgData name="이 호진" userId="e7b51f9e24c37788" providerId="LiveId" clId="{3E9817FF-66F3-4433-BB88-5ED7D43E4A33}" dt="2022-05-19T10:15:48.201" v="269"/>
        <pc:sldMkLst>
          <pc:docMk/>
          <pc:sldMk cId="3393814429" sldId="262"/>
        </pc:sldMkLst>
        <pc:spChg chg="del">
          <ac:chgData name="이 호진" userId="e7b51f9e24c37788" providerId="LiveId" clId="{3E9817FF-66F3-4433-BB88-5ED7D43E4A33}" dt="2022-05-19T10:15:47.674" v="268" actId="478"/>
          <ac:spMkLst>
            <pc:docMk/>
            <pc:sldMk cId="3393814429" sldId="262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5:47.674" v="268" actId="478"/>
          <ac:spMkLst>
            <pc:docMk/>
            <pc:sldMk cId="3393814429" sldId="262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5:47.674" v="268" actId="478"/>
          <ac:spMkLst>
            <pc:docMk/>
            <pc:sldMk cId="3393814429" sldId="262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5:47.674" v="268" actId="478"/>
          <ac:spMkLst>
            <pc:docMk/>
            <pc:sldMk cId="3393814429" sldId="262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5:48.201" v="269"/>
          <ac:spMkLst>
            <pc:docMk/>
            <pc:sldMk cId="3393814429" sldId="262"/>
            <ac:spMk id="11" creationId="{5B452CED-4946-4FED-2B0A-A787597140C7}"/>
          </ac:spMkLst>
        </pc:spChg>
        <pc:spChg chg="add mod">
          <ac:chgData name="이 호진" userId="e7b51f9e24c37788" providerId="LiveId" clId="{3E9817FF-66F3-4433-BB88-5ED7D43E4A33}" dt="2022-05-19T10:15:48.201" v="269"/>
          <ac:spMkLst>
            <pc:docMk/>
            <pc:sldMk cId="3393814429" sldId="262"/>
            <ac:spMk id="12" creationId="{C5B33851-78D6-276E-3132-3CEBCB362E84}"/>
          </ac:spMkLst>
        </pc:spChg>
        <pc:spChg chg="add mod">
          <ac:chgData name="이 호진" userId="e7b51f9e24c37788" providerId="LiveId" clId="{3E9817FF-66F3-4433-BB88-5ED7D43E4A33}" dt="2022-05-19T10:15:48.201" v="269"/>
          <ac:spMkLst>
            <pc:docMk/>
            <pc:sldMk cId="3393814429" sldId="262"/>
            <ac:spMk id="13" creationId="{8AF895A5-EC67-A110-95BC-9AEF5BE8AD56}"/>
          </ac:spMkLst>
        </pc:spChg>
        <pc:spChg chg="add mod">
          <ac:chgData name="이 호진" userId="e7b51f9e24c37788" providerId="LiveId" clId="{3E9817FF-66F3-4433-BB88-5ED7D43E4A33}" dt="2022-05-19T10:15:48.201" v="269"/>
          <ac:spMkLst>
            <pc:docMk/>
            <pc:sldMk cId="3393814429" sldId="262"/>
            <ac:spMk id="14" creationId="{F2C098C2-4DD3-29FF-C7C5-30875D527857}"/>
          </ac:spMkLst>
        </pc:spChg>
      </pc:sldChg>
      <pc:sldChg chg="del">
        <pc:chgData name="이 호진" userId="e7b51f9e24c37788" providerId="LiveId" clId="{3E9817FF-66F3-4433-BB88-5ED7D43E4A33}" dt="2022-05-11T09:47:34.849" v="13" actId="47"/>
        <pc:sldMkLst>
          <pc:docMk/>
          <pc:sldMk cId="2382735811" sldId="263"/>
        </pc:sldMkLst>
      </pc:sldChg>
      <pc:sldChg chg="addSp delSp modSp mod ord">
        <pc:chgData name="이 호진" userId="e7b51f9e24c37788" providerId="LiveId" clId="{3E9817FF-66F3-4433-BB88-5ED7D43E4A33}" dt="2022-05-27T00:35:40.022" v="290" actId="113"/>
        <pc:sldMkLst>
          <pc:docMk/>
          <pc:sldMk cId="2180107691" sldId="264"/>
        </pc:sldMkLst>
        <pc:spChg chg="mod">
          <ac:chgData name="이 호진" userId="e7b51f9e24c37788" providerId="LiveId" clId="{3E9817FF-66F3-4433-BB88-5ED7D43E4A33}" dt="2022-05-27T00:35:40.022" v="290" actId="113"/>
          <ac:spMkLst>
            <pc:docMk/>
            <pc:sldMk cId="2180107691" sldId="264"/>
            <ac:spMk id="3" creationId="{68BCDF6E-D6DA-705B-68FB-234B3261B2DF}"/>
          </ac:spMkLst>
        </pc:spChg>
        <pc:spChg chg="del">
          <ac:chgData name="이 호진" userId="e7b51f9e24c37788" providerId="LiveId" clId="{3E9817FF-66F3-4433-BB88-5ED7D43E4A33}" dt="2022-05-19T10:16:04.049" v="274" actId="478"/>
          <ac:spMkLst>
            <pc:docMk/>
            <pc:sldMk cId="2180107691" sldId="264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6:04.049" v="274" actId="478"/>
          <ac:spMkLst>
            <pc:docMk/>
            <pc:sldMk cId="2180107691" sldId="264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6:04.049" v="274" actId="478"/>
          <ac:spMkLst>
            <pc:docMk/>
            <pc:sldMk cId="2180107691" sldId="264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6:04.049" v="274" actId="478"/>
          <ac:spMkLst>
            <pc:docMk/>
            <pc:sldMk cId="2180107691" sldId="264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6:04.480" v="275"/>
          <ac:spMkLst>
            <pc:docMk/>
            <pc:sldMk cId="2180107691" sldId="264"/>
            <ac:spMk id="11" creationId="{0204E2D7-277C-1D29-457D-98489B40349A}"/>
          </ac:spMkLst>
        </pc:spChg>
        <pc:spChg chg="add mod">
          <ac:chgData name="이 호진" userId="e7b51f9e24c37788" providerId="LiveId" clId="{3E9817FF-66F3-4433-BB88-5ED7D43E4A33}" dt="2022-05-19T10:16:04.480" v="275"/>
          <ac:spMkLst>
            <pc:docMk/>
            <pc:sldMk cId="2180107691" sldId="264"/>
            <ac:spMk id="12" creationId="{D5AF8518-6473-7DE1-A23A-6BAA0CE44CDE}"/>
          </ac:spMkLst>
        </pc:spChg>
        <pc:spChg chg="add mod">
          <ac:chgData name="이 호진" userId="e7b51f9e24c37788" providerId="LiveId" clId="{3E9817FF-66F3-4433-BB88-5ED7D43E4A33}" dt="2022-05-19T10:16:04.480" v="275"/>
          <ac:spMkLst>
            <pc:docMk/>
            <pc:sldMk cId="2180107691" sldId="264"/>
            <ac:spMk id="13" creationId="{D9214F8A-A225-0B0E-5147-E39D1E47F5BE}"/>
          </ac:spMkLst>
        </pc:spChg>
        <pc:spChg chg="add mod">
          <ac:chgData name="이 호진" userId="e7b51f9e24c37788" providerId="LiveId" clId="{3E9817FF-66F3-4433-BB88-5ED7D43E4A33}" dt="2022-05-19T10:16:04.480" v="275"/>
          <ac:spMkLst>
            <pc:docMk/>
            <pc:sldMk cId="2180107691" sldId="264"/>
            <ac:spMk id="14" creationId="{C0EA25FF-00C9-5FE3-A88E-BAD7B22134DC}"/>
          </ac:spMkLst>
        </pc:spChg>
      </pc:sldChg>
      <pc:sldChg chg="del">
        <pc:chgData name="이 호진" userId="e7b51f9e24c37788" providerId="LiveId" clId="{3E9817FF-66F3-4433-BB88-5ED7D43E4A33}" dt="2022-05-11T09:46:21.659" v="8" actId="47"/>
        <pc:sldMkLst>
          <pc:docMk/>
          <pc:sldMk cId="1320606135" sldId="265"/>
        </pc:sldMkLst>
      </pc:sldChg>
      <pc:sldChg chg="del">
        <pc:chgData name="이 호진" userId="e7b51f9e24c37788" providerId="LiveId" clId="{3E9817FF-66F3-4433-BB88-5ED7D43E4A33}" dt="2022-05-11T09:46:24.552" v="9" actId="47"/>
        <pc:sldMkLst>
          <pc:docMk/>
          <pc:sldMk cId="4209770132" sldId="266"/>
        </pc:sldMkLst>
      </pc:sldChg>
      <pc:sldChg chg="del">
        <pc:chgData name="이 호진" userId="e7b51f9e24c37788" providerId="LiveId" clId="{3E9817FF-66F3-4433-BB88-5ED7D43E4A33}" dt="2022-05-11T09:46:25.347" v="10" actId="47"/>
        <pc:sldMkLst>
          <pc:docMk/>
          <pc:sldMk cId="3442215267" sldId="267"/>
        </pc:sldMkLst>
      </pc:sldChg>
      <pc:sldChg chg="addSp delSp modSp mod ord">
        <pc:chgData name="이 호진" userId="e7b51f9e24c37788" providerId="LiveId" clId="{3E9817FF-66F3-4433-BB88-5ED7D43E4A33}" dt="2022-05-19T10:16:34.367" v="281" actId="1076"/>
        <pc:sldMkLst>
          <pc:docMk/>
          <pc:sldMk cId="3817837508" sldId="268"/>
        </pc:sldMkLst>
        <pc:spChg chg="del">
          <ac:chgData name="이 호진" userId="e7b51f9e24c37788" providerId="LiveId" clId="{3E9817FF-66F3-4433-BB88-5ED7D43E4A33}" dt="2022-05-19T10:15:52.791" v="270" actId="478"/>
          <ac:spMkLst>
            <pc:docMk/>
            <pc:sldMk cId="3817837508" sldId="268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5:52.791" v="270" actId="478"/>
          <ac:spMkLst>
            <pc:docMk/>
            <pc:sldMk cId="3817837508" sldId="268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5:52.791" v="270" actId="478"/>
          <ac:spMkLst>
            <pc:docMk/>
            <pc:sldMk cId="3817837508" sldId="268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5:52.791" v="270" actId="478"/>
          <ac:spMkLst>
            <pc:docMk/>
            <pc:sldMk cId="3817837508" sldId="268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5:53.283" v="271"/>
          <ac:spMkLst>
            <pc:docMk/>
            <pc:sldMk cId="3817837508" sldId="268"/>
            <ac:spMk id="10" creationId="{9CA9C432-77C6-9792-7097-A34021652FEA}"/>
          </ac:spMkLst>
        </pc:spChg>
        <pc:spChg chg="add mod">
          <ac:chgData name="이 호진" userId="e7b51f9e24c37788" providerId="LiveId" clId="{3E9817FF-66F3-4433-BB88-5ED7D43E4A33}" dt="2022-05-19T10:15:53.283" v="271"/>
          <ac:spMkLst>
            <pc:docMk/>
            <pc:sldMk cId="3817837508" sldId="268"/>
            <ac:spMk id="11" creationId="{42434BA6-2852-092E-79FF-C105310D028A}"/>
          </ac:spMkLst>
        </pc:spChg>
        <pc:spChg chg="add mod">
          <ac:chgData name="이 호진" userId="e7b51f9e24c37788" providerId="LiveId" clId="{3E9817FF-66F3-4433-BB88-5ED7D43E4A33}" dt="2022-05-19T10:15:53.283" v="271"/>
          <ac:spMkLst>
            <pc:docMk/>
            <pc:sldMk cId="3817837508" sldId="268"/>
            <ac:spMk id="12" creationId="{2C695943-41F1-1FB5-B014-3F085924A254}"/>
          </ac:spMkLst>
        </pc:spChg>
        <pc:spChg chg="add mod">
          <ac:chgData name="이 호진" userId="e7b51f9e24c37788" providerId="LiveId" clId="{3E9817FF-66F3-4433-BB88-5ED7D43E4A33}" dt="2022-05-19T10:15:53.283" v="271"/>
          <ac:spMkLst>
            <pc:docMk/>
            <pc:sldMk cId="3817837508" sldId="268"/>
            <ac:spMk id="13" creationId="{2F560B7A-5BB7-57DF-8F47-A92AFC1D5D86}"/>
          </ac:spMkLst>
        </pc:spChg>
        <pc:picChg chg="add mod">
          <ac:chgData name="이 호진" userId="e7b51f9e24c37788" providerId="LiveId" clId="{3E9817FF-66F3-4433-BB88-5ED7D43E4A33}" dt="2022-05-19T10:16:34.367" v="281" actId="1076"/>
          <ac:picMkLst>
            <pc:docMk/>
            <pc:sldMk cId="3817837508" sldId="268"/>
            <ac:picMk id="6" creationId="{3357087A-EAD2-2929-5CB0-C7D37EAAA0A3}"/>
          </ac:picMkLst>
        </pc:picChg>
      </pc:sldChg>
      <pc:sldChg chg="addSp delSp modSp add mod">
        <pc:chgData name="이 호진" userId="e7b51f9e24c37788" providerId="LiveId" clId="{3E9817FF-66F3-4433-BB88-5ED7D43E4A33}" dt="2022-05-19T10:14:03.279" v="239" actId="20577"/>
        <pc:sldMkLst>
          <pc:docMk/>
          <pc:sldMk cId="2585323767" sldId="272"/>
        </pc:sldMkLst>
        <pc:spChg chg="del">
          <ac:chgData name="이 호진" userId="e7b51f9e24c37788" providerId="LiveId" clId="{3E9817FF-66F3-4433-BB88-5ED7D43E4A33}" dt="2022-05-19T10:13:44.390" v="235" actId="478"/>
          <ac:spMkLst>
            <pc:docMk/>
            <pc:sldMk cId="2585323767" sldId="272"/>
            <ac:spMk id="2" creationId="{72D5E528-9BCD-4E20-055F-94B509C62950}"/>
          </ac:spMkLst>
        </pc:spChg>
        <pc:spChg chg="mod">
          <ac:chgData name="이 호진" userId="e7b51f9e24c37788" providerId="LiveId" clId="{3E9817FF-66F3-4433-BB88-5ED7D43E4A33}" dt="2022-05-19T10:14:03.279" v="239" actId="20577"/>
          <ac:spMkLst>
            <pc:docMk/>
            <pc:sldMk cId="2585323767" sldId="272"/>
            <ac:spMk id="8" creationId="{776324C0-CFD8-4494-B7C8-160479C94901}"/>
          </ac:spMkLst>
        </pc:spChg>
        <pc:spChg chg="mod">
          <ac:chgData name="이 호진" userId="e7b51f9e24c37788" providerId="LiveId" clId="{3E9817FF-66F3-4433-BB88-5ED7D43E4A33}" dt="2022-05-19T10:13:21.738" v="214"/>
          <ac:spMkLst>
            <pc:docMk/>
            <pc:sldMk cId="2585323767" sldId="272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3:54.930" v="238" actId="1076"/>
          <ac:spMkLst>
            <pc:docMk/>
            <pc:sldMk cId="2585323767" sldId="272"/>
            <ac:spMk id="10" creationId="{160AB7D6-ABBC-1382-7511-75E53B58451C}"/>
          </ac:spMkLst>
        </pc:spChg>
        <pc:spChg chg="mod">
          <ac:chgData name="이 호진" userId="e7b51f9e24c37788" providerId="LiveId" clId="{3E9817FF-66F3-4433-BB88-5ED7D43E4A33}" dt="2022-05-19T10:13:54.930" v="238" actId="1076"/>
          <ac:spMkLst>
            <pc:docMk/>
            <pc:sldMk cId="2585323767" sldId="272"/>
            <ac:spMk id="15" creationId="{8D3079C0-CCB0-48DE-B760-CB85D1069CE3}"/>
          </ac:spMkLst>
        </pc:spChg>
        <pc:picChg chg="mod">
          <ac:chgData name="이 호진" userId="e7b51f9e24c37788" providerId="LiveId" clId="{3E9817FF-66F3-4433-BB88-5ED7D43E4A33}" dt="2022-05-19T10:13:54.930" v="238" actId="1076"/>
          <ac:picMkLst>
            <pc:docMk/>
            <pc:sldMk cId="2585323767" sldId="272"/>
            <ac:picMk id="14" creationId="{8EF2DD34-450A-6EB9-AEA7-81C78B1B9104}"/>
          </ac:picMkLst>
        </pc:picChg>
      </pc:sldChg>
      <pc:sldChg chg="addSp delSp modSp add del mod ord">
        <pc:chgData name="이 호진" userId="e7b51f9e24c37788" providerId="LiveId" clId="{3E9817FF-66F3-4433-BB88-5ED7D43E4A33}" dt="2022-05-19T10:16:09.396" v="276" actId="47"/>
        <pc:sldMkLst>
          <pc:docMk/>
          <pc:sldMk cId="3162840513" sldId="273"/>
        </pc:sldMkLst>
        <pc:spChg chg="add del mod">
          <ac:chgData name="이 호진" userId="e7b51f9e24c37788" providerId="LiveId" clId="{3E9817FF-66F3-4433-BB88-5ED7D43E4A33}" dt="2022-05-19T10:13:32.628" v="231" actId="21"/>
          <ac:spMkLst>
            <pc:docMk/>
            <pc:sldMk cId="3162840513" sldId="273"/>
            <ac:spMk id="10" creationId="{2D1C67A0-AA2D-B259-8457-259761FBD2EC}"/>
          </ac:spMkLst>
        </pc:spChg>
        <pc:picChg chg="add del mod">
          <ac:chgData name="이 호진" userId="e7b51f9e24c37788" providerId="LiveId" clId="{3E9817FF-66F3-4433-BB88-5ED7D43E4A33}" dt="2022-05-13T07:46:49.231" v="147" actId="478"/>
          <ac:picMkLst>
            <pc:docMk/>
            <pc:sldMk cId="3162840513" sldId="273"/>
            <ac:picMk id="3" creationId="{6EFDEAA1-48FD-50E4-FB1C-399B38EFDB57}"/>
          </ac:picMkLst>
        </pc:picChg>
        <pc:picChg chg="del">
          <ac:chgData name="이 호진" userId="e7b51f9e24c37788" providerId="LiveId" clId="{3E9817FF-66F3-4433-BB88-5ED7D43E4A33}" dt="2022-05-13T07:27:27.960" v="20" actId="478"/>
          <ac:picMkLst>
            <pc:docMk/>
            <pc:sldMk cId="3162840513" sldId="273"/>
            <ac:picMk id="6" creationId="{3357087A-EAD2-2929-5CB0-C7D37EAAA0A3}"/>
          </ac:picMkLst>
        </pc:picChg>
      </pc:sldChg>
      <pc:sldChg chg="addSp delSp modSp add mod ord">
        <pc:chgData name="이 호진" userId="e7b51f9e24c37788" providerId="LiveId" clId="{3E9817FF-66F3-4433-BB88-5ED7D43E4A33}" dt="2022-05-19T10:15:07.474" v="259"/>
        <pc:sldMkLst>
          <pc:docMk/>
          <pc:sldMk cId="4252672264" sldId="274"/>
        </pc:sldMkLst>
        <pc:spChg chg="del">
          <ac:chgData name="이 호진" userId="e7b51f9e24c37788" providerId="LiveId" clId="{3E9817FF-66F3-4433-BB88-5ED7D43E4A33}" dt="2022-05-19T10:14:18.824" v="244" actId="478"/>
          <ac:spMkLst>
            <pc:docMk/>
            <pc:sldMk cId="4252672264" sldId="274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4:18.824" v="244" actId="478"/>
          <ac:spMkLst>
            <pc:docMk/>
            <pc:sldMk cId="4252672264" sldId="274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4:18.824" v="244" actId="478"/>
          <ac:spMkLst>
            <pc:docMk/>
            <pc:sldMk cId="4252672264" sldId="274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4:18.824" v="244" actId="478"/>
          <ac:spMkLst>
            <pc:docMk/>
            <pc:sldMk cId="4252672264" sldId="274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4:19.439" v="245"/>
          <ac:spMkLst>
            <pc:docMk/>
            <pc:sldMk cId="4252672264" sldId="274"/>
            <ac:spMk id="10" creationId="{1813BAFD-EB01-1CFA-3ECF-A8E4E5F62511}"/>
          </ac:spMkLst>
        </pc:spChg>
        <pc:spChg chg="add mod">
          <ac:chgData name="이 호진" userId="e7b51f9e24c37788" providerId="LiveId" clId="{3E9817FF-66F3-4433-BB88-5ED7D43E4A33}" dt="2022-05-19T10:14:19.439" v="245"/>
          <ac:spMkLst>
            <pc:docMk/>
            <pc:sldMk cId="4252672264" sldId="274"/>
            <ac:spMk id="12" creationId="{9E2D5E85-1EFC-1E9C-7C8B-A38B8E4444CC}"/>
          </ac:spMkLst>
        </pc:spChg>
        <pc:spChg chg="add mod">
          <ac:chgData name="이 호진" userId="e7b51f9e24c37788" providerId="LiveId" clId="{3E9817FF-66F3-4433-BB88-5ED7D43E4A33}" dt="2022-05-19T10:14:19.439" v="245"/>
          <ac:spMkLst>
            <pc:docMk/>
            <pc:sldMk cId="4252672264" sldId="274"/>
            <ac:spMk id="13" creationId="{2EDFD5E6-48A0-13C0-696B-CB9921FA1B6D}"/>
          </ac:spMkLst>
        </pc:spChg>
        <pc:spChg chg="add mod">
          <ac:chgData name="이 호진" userId="e7b51f9e24c37788" providerId="LiveId" clId="{3E9817FF-66F3-4433-BB88-5ED7D43E4A33}" dt="2022-05-19T10:14:19.439" v="245"/>
          <ac:spMkLst>
            <pc:docMk/>
            <pc:sldMk cId="4252672264" sldId="274"/>
            <ac:spMk id="14" creationId="{8882DED6-37B0-A842-3DE5-E394646ED661}"/>
          </ac:spMkLst>
        </pc:spChg>
        <pc:picChg chg="add mod">
          <ac:chgData name="이 호진" userId="e7b51f9e24c37788" providerId="LiveId" clId="{3E9817FF-66F3-4433-BB88-5ED7D43E4A33}" dt="2022-05-13T07:47:40.471" v="160" actId="14100"/>
          <ac:picMkLst>
            <pc:docMk/>
            <pc:sldMk cId="4252672264" sldId="274"/>
            <ac:picMk id="3" creationId="{6ED24356-8A3C-38DB-826D-BB0DF13C3E2A}"/>
          </ac:picMkLst>
        </pc:picChg>
        <pc:picChg chg="add mod">
          <ac:chgData name="이 호진" userId="e7b51f9e24c37788" providerId="LiveId" clId="{3E9817FF-66F3-4433-BB88-5ED7D43E4A33}" dt="2022-05-13T07:48:01.206" v="165" actId="1076"/>
          <ac:picMkLst>
            <pc:docMk/>
            <pc:sldMk cId="4252672264" sldId="274"/>
            <ac:picMk id="6" creationId="{7A50AE41-461B-FBB9-593F-74693597BD24}"/>
          </ac:picMkLst>
        </pc:picChg>
        <pc:picChg chg="add mod">
          <ac:chgData name="이 호진" userId="e7b51f9e24c37788" providerId="LiveId" clId="{3E9817FF-66F3-4433-BB88-5ED7D43E4A33}" dt="2022-05-13T07:48:21.883" v="168" actId="1076"/>
          <ac:picMkLst>
            <pc:docMk/>
            <pc:sldMk cId="4252672264" sldId="274"/>
            <ac:picMk id="11" creationId="{8801FB99-224B-7F69-CF68-57D8BF8E1242}"/>
          </ac:picMkLst>
        </pc:picChg>
        <pc:picChg chg="add del mod">
          <ac:chgData name="이 호진" userId="e7b51f9e24c37788" providerId="LiveId" clId="{3E9817FF-66F3-4433-BB88-5ED7D43E4A33}" dt="2022-05-13T07:48:50.125" v="172" actId="21"/>
          <ac:picMkLst>
            <pc:docMk/>
            <pc:sldMk cId="4252672264" sldId="274"/>
            <ac:picMk id="13" creationId="{796BE6BC-9A42-0F55-4B55-B38058765211}"/>
          </ac:picMkLst>
        </pc:picChg>
      </pc:sldChg>
      <pc:sldChg chg="addSp delSp modSp add mod ord">
        <pc:chgData name="이 호진" userId="e7b51f9e24c37788" providerId="LiveId" clId="{3E9817FF-66F3-4433-BB88-5ED7D43E4A33}" dt="2022-05-19T10:15:29.535" v="265"/>
        <pc:sldMkLst>
          <pc:docMk/>
          <pc:sldMk cId="3194135514" sldId="275"/>
        </pc:sldMkLst>
        <pc:spChg chg="del">
          <ac:chgData name="이 호진" userId="e7b51f9e24c37788" providerId="LiveId" clId="{3E9817FF-66F3-4433-BB88-5ED7D43E4A33}" dt="2022-05-19T10:15:29.049" v="264" actId="478"/>
          <ac:spMkLst>
            <pc:docMk/>
            <pc:sldMk cId="3194135514" sldId="275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5:29.049" v="264" actId="478"/>
          <ac:spMkLst>
            <pc:docMk/>
            <pc:sldMk cId="3194135514" sldId="275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5:29.049" v="264" actId="478"/>
          <ac:spMkLst>
            <pc:docMk/>
            <pc:sldMk cId="3194135514" sldId="275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5:29.049" v="264" actId="478"/>
          <ac:spMkLst>
            <pc:docMk/>
            <pc:sldMk cId="3194135514" sldId="275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5:29.535" v="265"/>
          <ac:spMkLst>
            <pc:docMk/>
            <pc:sldMk cId="3194135514" sldId="275"/>
            <ac:spMk id="10" creationId="{0BC3F5A3-89E0-D1D0-C2C7-D6BBE2C88FA3}"/>
          </ac:spMkLst>
        </pc:spChg>
        <pc:spChg chg="add mod">
          <ac:chgData name="이 호진" userId="e7b51f9e24c37788" providerId="LiveId" clId="{3E9817FF-66F3-4433-BB88-5ED7D43E4A33}" dt="2022-05-19T10:15:29.535" v="265"/>
          <ac:spMkLst>
            <pc:docMk/>
            <pc:sldMk cId="3194135514" sldId="275"/>
            <ac:spMk id="11" creationId="{CAF30E6C-4BFB-BAAB-C7A5-3A8E03444067}"/>
          </ac:spMkLst>
        </pc:spChg>
        <pc:spChg chg="add mod">
          <ac:chgData name="이 호진" userId="e7b51f9e24c37788" providerId="LiveId" clId="{3E9817FF-66F3-4433-BB88-5ED7D43E4A33}" dt="2022-05-19T10:15:29.535" v="265"/>
          <ac:spMkLst>
            <pc:docMk/>
            <pc:sldMk cId="3194135514" sldId="275"/>
            <ac:spMk id="12" creationId="{C71CADF4-7689-910F-792F-2C61C89CA237}"/>
          </ac:spMkLst>
        </pc:spChg>
        <pc:spChg chg="add mod">
          <ac:chgData name="이 호진" userId="e7b51f9e24c37788" providerId="LiveId" clId="{3E9817FF-66F3-4433-BB88-5ED7D43E4A33}" dt="2022-05-19T10:15:29.535" v="265"/>
          <ac:spMkLst>
            <pc:docMk/>
            <pc:sldMk cId="3194135514" sldId="275"/>
            <ac:spMk id="13" creationId="{B5E26AF3-A3C6-E33A-5EFA-E7C77CB7B0C8}"/>
          </ac:spMkLst>
        </pc:spChg>
        <pc:picChg chg="add mod">
          <ac:chgData name="이 호진" userId="e7b51f9e24c37788" providerId="LiveId" clId="{3E9817FF-66F3-4433-BB88-5ED7D43E4A33}" dt="2022-05-13T07:51:25.428" v="197" actId="1076"/>
          <ac:picMkLst>
            <pc:docMk/>
            <pc:sldMk cId="3194135514" sldId="275"/>
            <ac:picMk id="3" creationId="{A771CD50-2051-AC52-21B1-0402E3306CFA}"/>
          </ac:picMkLst>
        </pc:picChg>
      </pc:sldChg>
      <pc:sldChg chg="add del ord">
        <pc:chgData name="이 호진" userId="e7b51f9e24c37788" providerId="LiveId" clId="{3E9817FF-66F3-4433-BB88-5ED7D43E4A33}" dt="2022-05-15T15:17:06.832" v="204" actId="47"/>
        <pc:sldMkLst>
          <pc:docMk/>
          <pc:sldMk cId="1641208911" sldId="276"/>
        </pc:sldMkLst>
      </pc:sldChg>
      <pc:sldChg chg="addSp delSp modSp add mod">
        <pc:chgData name="이 호진" userId="e7b51f9e24c37788" providerId="LiveId" clId="{3E9817FF-66F3-4433-BB88-5ED7D43E4A33}" dt="2022-05-19T10:16:14.614" v="278"/>
        <pc:sldMkLst>
          <pc:docMk/>
          <pc:sldMk cId="1324296008" sldId="277"/>
        </pc:sldMkLst>
        <pc:spChg chg="del">
          <ac:chgData name="이 호진" userId="e7b51f9e24c37788" providerId="LiveId" clId="{3E9817FF-66F3-4433-BB88-5ED7D43E4A33}" dt="2022-05-19T10:16:14.198" v="277" actId="478"/>
          <ac:spMkLst>
            <pc:docMk/>
            <pc:sldMk cId="1324296008" sldId="277"/>
            <ac:spMk id="4" creationId="{CA2E5569-5413-4171-8D0F-A04CD8CF3F3A}"/>
          </ac:spMkLst>
        </pc:spChg>
        <pc:spChg chg="add mod">
          <ac:chgData name="이 호진" userId="e7b51f9e24c37788" providerId="LiveId" clId="{3E9817FF-66F3-4433-BB88-5ED7D43E4A33}" dt="2022-05-19T10:12:50.802" v="205"/>
          <ac:spMkLst>
            <pc:docMk/>
            <pc:sldMk cId="1324296008" sldId="277"/>
            <ac:spMk id="6" creationId="{611D3824-5D09-E4D6-2A88-1C526F051539}"/>
          </ac:spMkLst>
        </pc:spChg>
        <pc:spChg chg="del">
          <ac:chgData name="이 호진" userId="e7b51f9e24c37788" providerId="LiveId" clId="{3E9817FF-66F3-4433-BB88-5ED7D43E4A33}" dt="2022-05-19T10:16:14.198" v="277" actId="478"/>
          <ac:spMkLst>
            <pc:docMk/>
            <pc:sldMk cId="1324296008" sldId="277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6:14.198" v="277" actId="478"/>
          <ac:spMkLst>
            <pc:docMk/>
            <pc:sldMk cId="1324296008" sldId="277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6:14.198" v="277" actId="478"/>
          <ac:spMkLst>
            <pc:docMk/>
            <pc:sldMk cId="1324296008" sldId="277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2:50.802" v="205"/>
          <ac:spMkLst>
            <pc:docMk/>
            <pc:sldMk cId="1324296008" sldId="277"/>
            <ac:spMk id="10" creationId="{186DDBFB-D623-7BDC-3E55-D38F1C1DAE85}"/>
          </ac:spMkLst>
        </pc:spChg>
        <pc:spChg chg="add mod">
          <ac:chgData name="이 호진" userId="e7b51f9e24c37788" providerId="LiveId" clId="{3E9817FF-66F3-4433-BB88-5ED7D43E4A33}" dt="2022-05-19T10:16:14.614" v="278"/>
          <ac:spMkLst>
            <pc:docMk/>
            <pc:sldMk cId="1324296008" sldId="277"/>
            <ac:spMk id="11" creationId="{1ADF5590-E4E8-7ACA-0606-3A0CA5F4EF32}"/>
          </ac:spMkLst>
        </pc:spChg>
        <pc:spChg chg="add mod">
          <ac:chgData name="이 호진" userId="e7b51f9e24c37788" providerId="LiveId" clId="{3E9817FF-66F3-4433-BB88-5ED7D43E4A33}" dt="2022-05-19T10:16:14.614" v="278"/>
          <ac:spMkLst>
            <pc:docMk/>
            <pc:sldMk cId="1324296008" sldId="277"/>
            <ac:spMk id="12" creationId="{B40490DB-B84C-91C1-0736-C17D21B624EF}"/>
          </ac:spMkLst>
        </pc:spChg>
        <pc:spChg chg="add mod">
          <ac:chgData name="이 호진" userId="e7b51f9e24c37788" providerId="LiveId" clId="{3E9817FF-66F3-4433-BB88-5ED7D43E4A33}" dt="2022-05-19T10:16:14.614" v="278"/>
          <ac:spMkLst>
            <pc:docMk/>
            <pc:sldMk cId="1324296008" sldId="277"/>
            <ac:spMk id="13" creationId="{3F2999F3-4E29-D78E-F7A2-9EE455F3E8E3}"/>
          </ac:spMkLst>
        </pc:spChg>
        <pc:spChg chg="add mod">
          <ac:chgData name="이 호진" userId="e7b51f9e24c37788" providerId="LiveId" clId="{3E9817FF-66F3-4433-BB88-5ED7D43E4A33}" dt="2022-05-19T10:16:14.614" v="278"/>
          <ac:spMkLst>
            <pc:docMk/>
            <pc:sldMk cId="1324296008" sldId="277"/>
            <ac:spMk id="14" creationId="{DD5383F0-880A-ED95-0969-A06A63EB9F78}"/>
          </ac:spMkLst>
        </pc:spChg>
      </pc:sldChg>
      <pc:sldChg chg="addSp delSp modSp add mod">
        <pc:chgData name="이 호진" userId="e7b51f9e24c37788" providerId="LiveId" clId="{3E9817FF-66F3-4433-BB88-5ED7D43E4A33}" dt="2022-05-19T10:14:32.908" v="249"/>
        <pc:sldMkLst>
          <pc:docMk/>
          <pc:sldMk cId="2335902967" sldId="278"/>
        </pc:sldMkLst>
        <pc:spChg chg="del">
          <ac:chgData name="이 호진" userId="e7b51f9e24c37788" providerId="LiveId" clId="{3E9817FF-66F3-4433-BB88-5ED7D43E4A33}" dt="2022-05-19T10:14:32.176" v="248" actId="478"/>
          <ac:spMkLst>
            <pc:docMk/>
            <pc:sldMk cId="2335902967" sldId="278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4:32.176" v="248" actId="478"/>
          <ac:spMkLst>
            <pc:docMk/>
            <pc:sldMk cId="2335902967" sldId="278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4:32.176" v="248" actId="478"/>
          <ac:spMkLst>
            <pc:docMk/>
            <pc:sldMk cId="2335902967" sldId="278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4:32.176" v="248" actId="478"/>
          <ac:spMkLst>
            <pc:docMk/>
            <pc:sldMk cId="2335902967" sldId="278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4:32.908" v="249"/>
          <ac:spMkLst>
            <pc:docMk/>
            <pc:sldMk cId="2335902967" sldId="278"/>
            <ac:spMk id="10" creationId="{DE5750FA-7DD1-2A8A-AD72-B11EE0789B96}"/>
          </ac:spMkLst>
        </pc:spChg>
        <pc:spChg chg="add mod">
          <ac:chgData name="이 호진" userId="e7b51f9e24c37788" providerId="LiveId" clId="{3E9817FF-66F3-4433-BB88-5ED7D43E4A33}" dt="2022-05-19T10:14:32.908" v="249"/>
          <ac:spMkLst>
            <pc:docMk/>
            <pc:sldMk cId="2335902967" sldId="278"/>
            <ac:spMk id="11" creationId="{DC8AFBAE-1FFC-06EF-D984-5DCA05197CAE}"/>
          </ac:spMkLst>
        </pc:spChg>
        <pc:spChg chg="add mod">
          <ac:chgData name="이 호진" userId="e7b51f9e24c37788" providerId="LiveId" clId="{3E9817FF-66F3-4433-BB88-5ED7D43E4A33}" dt="2022-05-19T10:14:32.908" v="249"/>
          <ac:spMkLst>
            <pc:docMk/>
            <pc:sldMk cId="2335902967" sldId="278"/>
            <ac:spMk id="12" creationId="{2FA8ABD8-E0D7-667E-B900-D11C55EA989A}"/>
          </ac:spMkLst>
        </pc:spChg>
        <pc:spChg chg="add mod">
          <ac:chgData name="이 호진" userId="e7b51f9e24c37788" providerId="LiveId" clId="{3E9817FF-66F3-4433-BB88-5ED7D43E4A33}" dt="2022-05-19T10:14:32.908" v="249"/>
          <ac:spMkLst>
            <pc:docMk/>
            <pc:sldMk cId="2335902967" sldId="278"/>
            <ac:spMk id="13" creationId="{0A34F449-348D-4793-4A3B-129DC58C7E7A}"/>
          </ac:spMkLst>
        </pc:spChg>
        <pc:picChg chg="add mod">
          <ac:chgData name="이 호진" userId="e7b51f9e24c37788" providerId="LiveId" clId="{3E9817FF-66F3-4433-BB88-5ED7D43E4A33}" dt="2022-05-13T07:49:21.351" v="177" actId="1076"/>
          <ac:picMkLst>
            <pc:docMk/>
            <pc:sldMk cId="2335902967" sldId="278"/>
            <ac:picMk id="3" creationId="{8493257D-8563-B7AD-F934-57BF22366328}"/>
          </ac:picMkLst>
        </pc:picChg>
        <pc:picChg chg="add mod">
          <ac:chgData name="이 호진" userId="e7b51f9e24c37788" providerId="LiveId" clId="{3E9817FF-66F3-4433-BB88-5ED7D43E4A33}" dt="2022-05-13T07:49:26.852" v="179" actId="1076"/>
          <ac:picMkLst>
            <pc:docMk/>
            <pc:sldMk cId="2335902967" sldId="278"/>
            <ac:picMk id="6" creationId="{694F2D51-E79B-7CE2-2DF0-80CB08C536B0}"/>
          </ac:picMkLst>
        </pc:picChg>
      </pc:sldChg>
      <pc:sldChg chg="addSp delSp modSp add mod ord">
        <pc:chgData name="이 호진" userId="e7b51f9e24c37788" providerId="LiveId" clId="{3E9817FF-66F3-4433-BB88-5ED7D43E4A33}" dt="2022-05-19T10:15:58.944" v="273"/>
        <pc:sldMkLst>
          <pc:docMk/>
          <pc:sldMk cId="322129809" sldId="279"/>
        </pc:sldMkLst>
        <pc:spChg chg="del">
          <ac:chgData name="이 호진" userId="e7b51f9e24c37788" providerId="LiveId" clId="{3E9817FF-66F3-4433-BB88-5ED7D43E4A33}" dt="2022-05-19T10:14:40.869" v="252" actId="478"/>
          <ac:spMkLst>
            <pc:docMk/>
            <pc:sldMk cId="322129809" sldId="279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4:40.869" v="252" actId="478"/>
          <ac:spMkLst>
            <pc:docMk/>
            <pc:sldMk cId="322129809" sldId="279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4:40.869" v="252" actId="478"/>
          <ac:spMkLst>
            <pc:docMk/>
            <pc:sldMk cId="322129809" sldId="279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4:40.869" v="252" actId="478"/>
          <ac:spMkLst>
            <pc:docMk/>
            <pc:sldMk cId="322129809" sldId="279"/>
            <ac:spMk id="9" creationId="{83A45F92-B082-4872-955B-C43A62ACE520}"/>
          </ac:spMkLst>
        </pc:spChg>
        <pc:spChg chg="add del mod">
          <ac:chgData name="이 호진" userId="e7b51f9e24c37788" providerId="LiveId" clId="{3E9817FF-66F3-4433-BB88-5ED7D43E4A33}" dt="2022-05-19T10:15:58.384" v="272" actId="478"/>
          <ac:spMkLst>
            <pc:docMk/>
            <pc:sldMk cId="322129809" sldId="279"/>
            <ac:spMk id="10" creationId="{7ED91CFE-E3C2-2906-1FB1-FF83BE626989}"/>
          </ac:spMkLst>
        </pc:spChg>
        <pc:spChg chg="add del mod">
          <ac:chgData name="이 호진" userId="e7b51f9e24c37788" providerId="LiveId" clId="{3E9817FF-66F3-4433-BB88-5ED7D43E4A33}" dt="2022-05-19T10:15:58.384" v="272" actId="478"/>
          <ac:spMkLst>
            <pc:docMk/>
            <pc:sldMk cId="322129809" sldId="279"/>
            <ac:spMk id="11" creationId="{C65FE158-3866-B8DE-E3E4-5AD3F818BEC9}"/>
          </ac:spMkLst>
        </pc:spChg>
        <pc:spChg chg="add del mod">
          <ac:chgData name="이 호진" userId="e7b51f9e24c37788" providerId="LiveId" clId="{3E9817FF-66F3-4433-BB88-5ED7D43E4A33}" dt="2022-05-19T10:15:58.384" v="272" actId="478"/>
          <ac:spMkLst>
            <pc:docMk/>
            <pc:sldMk cId="322129809" sldId="279"/>
            <ac:spMk id="12" creationId="{C5DBCBB9-FCEF-D66B-AE5B-BCCFC4D2FBCD}"/>
          </ac:spMkLst>
        </pc:spChg>
        <pc:spChg chg="add del mod">
          <ac:chgData name="이 호진" userId="e7b51f9e24c37788" providerId="LiveId" clId="{3E9817FF-66F3-4433-BB88-5ED7D43E4A33}" dt="2022-05-19T10:15:58.384" v="272" actId="478"/>
          <ac:spMkLst>
            <pc:docMk/>
            <pc:sldMk cId="322129809" sldId="279"/>
            <ac:spMk id="13" creationId="{0B4591D6-FC20-8E68-0518-6EF12E8A2E49}"/>
          </ac:spMkLst>
        </pc:spChg>
        <pc:spChg chg="add mod">
          <ac:chgData name="이 호진" userId="e7b51f9e24c37788" providerId="LiveId" clId="{3E9817FF-66F3-4433-BB88-5ED7D43E4A33}" dt="2022-05-19T10:15:58.944" v="273"/>
          <ac:spMkLst>
            <pc:docMk/>
            <pc:sldMk cId="322129809" sldId="279"/>
            <ac:spMk id="14" creationId="{7C1BDA4E-878A-C259-3483-836BCDC91236}"/>
          </ac:spMkLst>
        </pc:spChg>
        <pc:spChg chg="add mod">
          <ac:chgData name="이 호진" userId="e7b51f9e24c37788" providerId="LiveId" clId="{3E9817FF-66F3-4433-BB88-5ED7D43E4A33}" dt="2022-05-19T10:15:58.944" v="273"/>
          <ac:spMkLst>
            <pc:docMk/>
            <pc:sldMk cId="322129809" sldId="279"/>
            <ac:spMk id="15" creationId="{09AFAD76-7F9E-7608-7144-E5EC00A42147}"/>
          </ac:spMkLst>
        </pc:spChg>
        <pc:spChg chg="add mod">
          <ac:chgData name="이 호진" userId="e7b51f9e24c37788" providerId="LiveId" clId="{3E9817FF-66F3-4433-BB88-5ED7D43E4A33}" dt="2022-05-19T10:15:58.944" v="273"/>
          <ac:spMkLst>
            <pc:docMk/>
            <pc:sldMk cId="322129809" sldId="279"/>
            <ac:spMk id="16" creationId="{75B13903-5BC2-2DA3-4900-07C4B17D831D}"/>
          </ac:spMkLst>
        </pc:spChg>
        <pc:spChg chg="add mod">
          <ac:chgData name="이 호진" userId="e7b51f9e24c37788" providerId="LiveId" clId="{3E9817FF-66F3-4433-BB88-5ED7D43E4A33}" dt="2022-05-19T10:15:58.944" v="273"/>
          <ac:spMkLst>
            <pc:docMk/>
            <pc:sldMk cId="322129809" sldId="279"/>
            <ac:spMk id="17" creationId="{BB0246CB-236D-24E2-78D5-E4C9880E8438}"/>
          </ac:spMkLst>
        </pc:spChg>
        <pc:picChg chg="add mod">
          <ac:chgData name="이 호진" userId="e7b51f9e24c37788" providerId="LiveId" clId="{3E9817FF-66F3-4433-BB88-5ED7D43E4A33}" dt="2022-05-13T07:50:08.387" v="184" actId="1076"/>
          <ac:picMkLst>
            <pc:docMk/>
            <pc:sldMk cId="322129809" sldId="279"/>
            <ac:picMk id="3" creationId="{EB4539BD-178C-68F4-8C26-BF1027CB270F}"/>
          </ac:picMkLst>
        </pc:picChg>
      </pc:sldChg>
      <pc:sldChg chg="addSp delSp modSp add mod">
        <pc:chgData name="이 호진" userId="e7b51f9e24c37788" providerId="LiveId" clId="{3E9817FF-66F3-4433-BB88-5ED7D43E4A33}" dt="2022-05-19T10:15:24.324" v="263"/>
        <pc:sldMkLst>
          <pc:docMk/>
          <pc:sldMk cId="2202699155" sldId="280"/>
        </pc:sldMkLst>
        <pc:spChg chg="del">
          <ac:chgData name="이 호진" userId="e7b51f9e24c37788" providerId="LiveId" clId="{3E9817FF-66F3-4433-BB88-5ED7D43E4A33}" dt="2022-05-19T10:15:23.786" v="262" actId="478"/>
          <ac:spMkLst>
            <pc:docMk/>
            <pc:sldMk cId="2202699155" sldId="280"/>
            <ac:spMk id="4" creationId="{CA2E5569-5413-4171-8D0F-A04CD8CF3F3A}"/>
          </ac:spMkLst>
        </pc:spChg>
        <pc:spChg chg="del">
          <ac:chgData name="이 호진" userId="e7b51f9e24c37788" providerId="LiveId" clId="{3E9817FF-66F3-4433-BB88-5ED7D43E4A33}" dt="2022-05-19T10:15:23.786" v="262" actId="478"/>
          <ac:spMkLst>
            <pc:docMk/>
            <pc:sldMk cId="2202699155" sldId="280"/>
            <ac:spMk id="7" creationId="{C7CD30AC-AD0D-4B8A-AEFE-E34EFF8623DB}"/>
          </ac:spMkLst>
        </pc:spChg>
        <pc:spChg chg="del">
          <ac:chgData name="이 호진" userId="e7b51f9e24c37788" providerId="LiveId" clId="{3E9817FF-66F3-4433-BB88-5ED7D43E4A33}" dt="2022-05-19T10:15:23.786" v="262" actId="478"/>
          <ac:spMkLst>
            <pc:docMk/>
            <pc:sldMk cId="2202699155" sldId="280"/>
            <ac:spMk id="8" creationId="{776324C0-CFD8-4494-B7C8-160479C94901}"/>
          </ac:spMkLst>
        </pc:spChg>
        <pc:spChg chg="del">
          <ac:chgData name="이 호진" userId="e7b51f9e24c37788" providerId="LiveId" clId="{3E9817FF-66F3-4433-BB88-5ED7D43E4A33}" dt="2022-05-19T10:15:23.786" v="262" actId="478"/>
          <ac:spMkLst>
            <pc:docMk/>
            <pc:sldMk cId="2202699155" sldId="280"/>
            <ac:spMk id="9" creationId="{83A45F92-B082-4872-955B-C43A62ACE520}"/>
          </ac:spMkLst>
        </pc:spChg>
        <pc:spChg chg="add mod">
          <ac:chgData name="이 호진" userId="e7b51f9e24c37788" providerId="LiveId" clId="{3E9817FF-66F3-4433-BB88-5ED7D43E4A33}" dt="2022-05-19T10:15:24.324" v="263"/>
          <ac:spMkLst>
            <pc:docMk/>
            <pc:sldMk cId="2202699155" sldId="280"/>
            <ac:spMk id="10" creationId="{2B12C396-3F33-31ED-23EE-8376C29B4B76}"/>
          </ac:spMkLst>
        </pc:spChg>
        <pc:spChg chg="add mod">
          <ac:chgData name="이 호진" userId="e7b51f9e24c37788" providerId="LiveId" clId="{3E9817FF-66F3-4433-BB88-5ED7D43E4A33}" dt="2022-05-19T10:15:24.324" v="263"/>
          <ac:spMkLst>
            <pc:docMk/>
            <pc:sldMk cId="2202699155" sldId="280"/>
            <ac:spMk id="11" creationId="{0C6A7CF7-3533-5BC0-23F5-539488EF8B90}"/>
          </ac:spMkLst>
        </pc:spChg>
        <pc:spChg chg="add mod">
          <ac:chgData name="이 호진" userId="e7b51f9e24c37788" providerId="LiveId" clId="{3E9817FF-66F3-4433-BB88-5ED7D43E4A33}" dt="2022-05-19T10:15:24.324" v="263"/>
          <ac:spMkLst>
            <pc:docMk/>
            <pc:sldMk cId="2202699155" sldId="280"/>
            <ac:spMk id="12" creationId="{0447448A-23BA-A6FC-5F55-EAF425C42CBA}"/>
          </ac:spMkLst>
        </pc:spChg>
        <pc:spChg chg="add mod">
          <ac:chgData name="이 호진" userId="e7b51f9e24c37788" providerId="LiveId" clId="{3E9817FF-66F3-4433-BB88-5ED7D43E4A33}" dt="2022-05-19T10:15:24.324" v="263"/>
          <ac:spMkLst>
            <pc:docMk/>
            <pc:sldMk cId="2202699155" sldId="280"/>
            <ac:spMk id="13" creationId="{4D9FA358-E6E5-9AD4-8C04-314157D7FA0C}"/>
          </ac:spMkLst>
        </pc:spChg>
        <pc:picChg chg="add mod">
          <ac:chgData name="이 호진" userId="e7b51f9e24c37788" providerId="LiveId" clId="{3E9817FF-66F3-4433-BB88-5ED7D43E4A33}" dt="2022-05-13T07:50:55.222" v="192" actId="1076"/>
          <ac:picMkLst>
            <pc:docMk/>
            <pc:sldMk cId="2202699155" sldId="280"/>
            <ac:picMk id="3" creationId="{8A66ED3A-E179-D8E5-3693-E30078E731FD}"/>
          </ac:picMkLst>
        </pc:picChg>
        <pc:picChg chg="add mod">
          <ac:chgData name="이 호진" userId="e7b51f9e24c37788" providerId="LiveId" clId="{3E9817FF-66F3-4433-BB88-5ED7D43E4A33}" dt="2022-05-13T07:50:55.222" v="192" actId="1076"/>
          <ac:picMkLst>
            <pc:docMk/>
            <pc:sldMk cId="2202699155" sldId="280"/>
            <ac:picMk id="6" creationId="{F1A57F8F-711D-C04F-47E2-7B04E99D0A29}"/>
          </ac:picMkLst>
        </pc:picChg>
      </pc:sldChg>
    </pc:docChg>
  </pc:docChgLst>
  <pc:docChgLst>
    <pc:chgData name="이 호진" userId="e7b51f9e24c37788" providerId="LiveId" clId="{68EEBC88-7F21-4CD9-A166-70FF47A5FD60}"/>
    <pc:docChg chg="undo custSel addSld delSld modSld sldOrd">
      <pc:chgData name="이 호진" userId="e7b51f9e24c37788" providerId="LiveId" clId="{68EEBC88-7F21-4CD9-A166-70FF47A5FD60}" dt="2022-05-11T09:39:00.547" v="4215" actId="1076"/>
      <pc:docMkLst>
        <pc:docMk/>
      </pc:docMkLst>
      <pc:sldChg chg="addSp modSp mod">
        <pc:chgData name="이 호진" userId="e7b51f9e24c37788" providerId="LiveId" clId="{68EEBC88-7F21-4CD9-A166-70FF47A5FD60}" dt="2022-05-11T09:14:19.999" v="2018" actId="11529"/>
        <pc:sldMkLst>
          <pc:docMk/>
          <pc:sldMk cId="2184666338" sldId="256"/>
        </pc:sldMkLst>
        <pc:spChg chg="add mod">
          <ac:chgData name="이 호진" userId="e7b51f9e24c37788" providerId="LiveId" clId="{68EEBC88-7F21-4CD9-A166-70FF47A5FD60}" dt="2022-05-11T08:55:49.398" v="58" actId="14100"/>
          <ac:spMkLst>
            <pc:docMk/>
            <pc:sldMk cId="2184666338" sldId="256"/>
            <ac:spMk id="2" creationId="{CDF7D245-CE0B-59E2-1E73-5E4287C94FFB}"/>
          </ac:spMkLst>
        </pc:spChg>
        <pc:spChg chg="add mod">
          <ac:chgData name="이 호진" userId="e7b51f9e24c37788" providerId="LiveId" clId="{68EEBC88-7F21-4CD9-A166-70FF47A5FD60}" dt="2022-05-11T09:11:35.128" v="1616" actId="14100"/>
          <ac:spMkLst>
            <pc:docMk/>
            <pc:sldMk cId="2184666338" sldId="256"/>
            <ac:spMk id="3" creationId="{AD2354D4-6095-B4FA-BB72-80630E3A2158}"/>
          </ac:spMkLst>
        </pc:spChg>
        <pc:spChg chg="add mod">
          <ac:chgData name="이 호진" userId="e7b51f9e24c37788" providerId="LiveId" clId="{68EEBC88-7F21-4CD9-A166-70FF47A5FD60}" dt="2022-05-11T09:12:47.307" v="1867" actId="1076"/>
          <ac:spMkLst>
            <pc:docMk/>
            <pc:sldMk cId="2184666338" sldId="256"/>
            <ac:spMk id="5" creationId="{4C8268EB-FDB9-E7EA-AA60-EDCBEFE7AE84}"/>
          </ac:spMkLst>
        </pc:spChg>
        <pc:spChg chg="add mod">
          <ac:chgData name="이 호진" userId="e7b51f9e24c37788" providerId="LiveId" clId="{68EEBC88-7F21-4CD9-A166-70FF47A5FD60}" dt="2022-05-11T09:14:15.308" v="2017" actId="14100"/>
          <ac:spMkLst>
            <pc:docMk/>
            <pc:sldMk cId="2184666338" sldId="256"/>
            <ac:spMk id="6" creationId="{46BD5C59-2A4B-6658-0690-FDA2BDD05E35}"/>
          </ac:spMkLst>
        </pc:spChg>
        <pc:spChg chg="mod">
          <ac:chgData name="이 호진" userId="e7b51f9e24c37788" providerId="LiveId" clId="{68EEBC88-7F21-4CD9-A166-70FF47A5FD60}" dt="2022-05-11T08:47:50.689" v="37" actId="6549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68EEBC88-7F21-4CD9-A166-70FF47A5FD60}" dt="2022-05-11T09:13:24.106" v="1870" actId="1076"/>
          <ac:spMkLst>
            <pc:docMk/>
            <pc:sldMk cId="2184666338" sldId="256"/>
            <ac:spMk id="10" creationId="{7E4841B6-41C4-F8B2-73B7-E65A7A2B01EB}"/>
          </ac:spMkLst>
        </pc:spChg>
        <pc:cxnChg chg="add">
          <ac:chgData name="이 호진" userId="e7b51f9e24c37788" providerId="LiveId" clId="{68EEBC88-7F21-4CD9-A166-70FF47A5FD60}" dt="2022-05-11T09:14:19.999" v="2018" actId="11529"/>
          <ac:cxnSpMkLst>
            <pc:docMk/>
            <pc:sldMk cId="2184666338" sldId="256"/>
            <ac:cxnSpMk id="12" creationId="{0B8F31F9-56F0-00AB-4F9E-AB456A858C0E}"/>
          </ac:cxnSpMkLst>
        </pc:cxnChg>
      </pc:sldChg>
      <pc:sldChg chg="addSp modSp add mod ord">
        <pc:chgData name="이 호진" userId="e7b51f9e24c37788" providerId="LiveId" clId="{68EEBC88-7F21-4CD9-A166-70FF47A5FD60}" dt="2022-05-11T08:58:45.767" v="297" actId="1076"/>
        <pc:sldMkLst>
          <pc:docMk/>
          <pc:sldMk cId="1850803394" sldId="257"/>
        </pc:sldMkLst>
        <pc:spChg chg="add mod">
          <ac:chgData name="이 호진" userId="e7b51f9e24c37788" providerId="LiveId" clId="{68EEBC88-7F21-4CD9-A166-70FF47A5FD60}" dt="2022-05-11T08:58:07.347" v="166" actId="1076"/>
          <ac:spMkLst>
            <pc:docMk/>
            <pc:sldMk cId="1850803394" sldId="257"/>
            <ac:spMk id="2" creationId="{68335488-678A-6F3E-D21C-BA2033ECA415}"/>
          </ac:spMkLst>
        </pc:spChg>
        <pc:spChg chg="add mod">
          <ac:chgData name="이 호진" userId="e7b51f9e24c37788" providerId="LiveId" clId="{68EEBC88-7F21-4CD9-A166-70FF47A5FD60}" dt="2022-05-11T08:56:22.329" v="72" actId="6549"/>
          <ac:spMkLst>
            <pc:docMk/>
            <pc:sldMk cId="1850803394" sldId="257"/>
            <ac:spMk id="6" creationId="{D8C3D56A-CFAE-CC5F-6685-8665AAF371CC}"/>
          </ac:spMkLst>
        </pc:spChg>
        <pc:spChg chg="add mod">
          <ac:chgData name="이 호진" userId="e7b51f9e24c37788" providerId="LiveId" clId="{68EEBC88-7F21-4CD9-A166-70FF47A5FD60}" dt="2022-05-11T08:58:45.767" v="297" actId="1076"/>
          <ac:spMkLst>
            <pc:docMk/>
            <pc:sldMk cId="1850803394" sldId="257"/>
            <ac:spMk id="10" creationId="{4A3293DD-881C-5488-010A-3B7F30091B85}"/>
          </ac:spMkLst>
        </pc:spChg>
        <pc:picChg chg="add mod">
          <ac:chgData name="이 호진" userId="e7b51f9e24c37788" providerId="LiveId" clId="{68EEBC88-7F21-4CD9-A166-70FF47A5FD60}" dt="2022-05-11T08:58:04.152" v="165" actId="1076"/>
          <ac:picMkLst>
            <pc:docMk/>
            <pc:sldMk cId="1850803394" sldId="257"/>
            <ac:picMk id="5" creationId="{379C460E-D478-8058-62B6-D6686C98CF8C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2626440335" sldId="257"/>
        </pc:sldMkLst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2802008586" sldId="258"/>
        </pc:sldMkLst>
      </pc:sldChg>
      <pc:sldChg chg="addSp delSp modSp add mod ord">
        <pc:chgData name="이 호진" userId="e7b51f9e24c37788" providerId="LiveId" clId="{68EEBC88-7F21-4CD9-A166-70FF47A5FD60}" dt="2022-05-11T09:06:38.904" v="1085" actId="14100"/>
        <pc:sldMkLst>
          <pc:docMk/>
          <pc:sldMk cId="3087071346" sldId="258"/>
        </pc:sldMkLst>
        <pc:spChg chg="add mod">
          <ac:chgData name="이 호진" userId="e7b51f9e24c37788" providerId="LiveId" clId="{68EEBC88-7F21-4CD9-A166-70FF47A5FD60}" dt="2022-05-11T09:01:41.608" v="338" actId="1076"/>
          <ac:spMkLst>
            <pc:docMk/>
            <pc:sldMk cId="3087071346" sldId="258"/>
            <ac:spMk id="2" creationId="{967F5F4A-2523-219C-56EB-6A7B3A123CB5}"/>
          </ac:spMkLst>
        </pc:spChg>
        <pc:spChg chg="add mod">
          <ac:chgData name="이 호진" userId="e7b51f9e24c37788" providerId="LiveId" clId="{68EEBC88-7F21-4CD9-A166-70FF47A5FD60}" dt="2022-05-11T09:01:38.750" v="337" actId="1076"/>
          <ac:spMkLst>
            <pc:docMk/>
            <pc:sldMk cId="3087071346" sldId="258"/>
            <ac:spMk id="10" creationId="{42504FD7-270F-293D-BDA6-BA1A32F74E99}"/>
          </ac:spMkLst>
        </pc:spChg>
        <pc:spChg chg="add del mod">
          <ac:chgData name="이 호진" userId="e7b51f9e24c37788" providerId="LiveId" clId="{68EEBC88-7F21-4CD9-A166-70FF47A5FD60}" dt="2022-05-11T09:04:13.590" v="740" actId="21"/>
          <ac:spMkLst>
            <pc:docMk/>
            <pc:sldMk cId="3087071346" sldId="258"/>
            <ac:spMk id="11" creationId="{C2DCBD82-2D3D-C4D7-86A7-EBDBE79F345E}"/>
          </ac:spMkLst>
        </pc:spChg>
        <pc:spChg chg="add mod">
          <ac:chgData name="이 호진" userId="e7b51f9e24c37788" providerId="LiveId" clId="{68EEBC88-7F21-4CD9-A166-70FF47A5FD60}" dt="2022-05-11T09:05:55.244" v="1080" actId="1076"/>
          <ac:spMkLst>
            <pc:docMk/>
            <pc:sldMk cId="3087071346" sldId="258"/>
            <ac:spMk id="12" creationId="{670E061D-D203-5783-FB85-5A349690157E}"/>
          </ac:spMkLst>
        </pc:spChg>
        <pc:spChg chg="add mod">
          <ac:chgData name="이 호진" userId="e7b51f9e24c37788" providerId="LiveId" clId="{68EEBC88-7F21-4CD9-A166-70FF47A5FD60}" dt="2022-05-11T09:06:38.904" v="1085" actId="14100"/>
          <ac:spMkLst>
            <pc:docMk/>
            <pc:sldMk cId="3087071346" sldId="258"/>
            <ac:spMk id="13" creationId="{378DF30B-AD8C-1599-B098-268246FFEC79}"/>
          </ac:spMkLst>
        </pc:spChg>
        <pc:picChg chg="add mod">
          <ac:chgData name="이 호진" userId="e7b51f9e24c37788" providerId="LiveId" clId="{68EEBC88-7F21-4CD9-A166-70FF47A5FD60}" dt="2022-05-11T09:06:35.330" v="1084" actId="1076"/>
          <ac:picMkLst>
            <pc:docMk/>
            <pc:sldMk cId="3087071346" sldId="258"/>
            <ac:picMk id="1026" creationId="{F2295F55-31AD-0B09-6874-F332AC04314C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41475658" sldId="259"/>
        </pc:sldMkLst>
      </pc:sldChg>
      <pc:sldChg chg="addSp modSp add mod ord">
        <pc:chgData name="이 호진" userId="e7b51f9e24c37788" providerId="LiveId" clId="{68EEBC88-7F21-4CD9-A166-70FF47A5FD60}" dt="2022-05-11T09:07:33.886" v="1095" actId="1076"/>
        <pc:sldMkLst>
          <pc:docMk/>
          <pc:sldMk cId="3271123044" sldId="259"/>
        </pc:sldMkLst>
        <pc:spChg chg="add mod">
          <ac:chgData name="이 호진" userId="e7b51f9e24c37788" providerId="LiveId" clId="{68EEBC88-7F21-4CD9-A166-70FF47A5FD60}" dt="2022-05-11T09:07:31.360" v="1094" actId="14100"/>
          <ac:spMkLst>
            <pc:docMk/>
            <pc:sldMk cId="3271123044" sldId="259"/>
            <ac:spMk id="6" creationId="{B0F44508-7ADA-3F1B-F85C-2D0F1B262AAE}"/>
          </ac:spMkLst>
        </pc:spChg>
        <pc:spChg chg="add mod">
          <ac:chgData name="이 호진" userId="e7b51f9e24c37788" providerId="LiveId" clId="{68EEBC88-7F21-4CD9-A166-70FF47A5FD60}" dt="2022-05-11T09:04:22.843" v="742"/>
          <ac:spMkLst>
            <pc:docMk/>
            <pc:sldMk cId="3271123044" sldId="259"/>
            <ac:spMk id="10" creationId="{8BFC4965-A80C-E364-A5BA-0678A630FE90}"/>
          </ac:spMkLst>
        </pc:spChg>
        <pc:spChg chg="add mod">
          <ac:chgData name="이 호진" userId="e7b51f9e24c37788" providerId="LiveId" clId="{68EEBC88-7F21-4CD9-A166-70FF47A5FD60}" dt="2022-05-11T09:04:22.843" v="742"/>
          <ac:spMkLst>
            <pc:docMk/>
            <pc:sldMk cId="3271123044" sldId="259"/>
            <ac:spMk id="11" creationId="{EB6CFA4B-D747-64A8-C5DB-540D642AE47C}"/>
          </ac:spMkLst>
        </pc:spChg>
        <pc:spChg chg="add mod">
          <ac:chgData name="이 호진" userId="e7b51f9e24c37788" providerId="LiveId" clId="{68EEBC88-7F21-4CD9-A166-70FF47A5FD60}" dt="2022-05-11T09:07:09.948" v="1089"/>
          <ac:spMkLst>
            <pc:docMk/>
            <pc:sldMk cId="3271123044" sldId="259"/>
            <ac:spMk id="12" creationId="{6DAE5F1A-B9CB-9314-D8D3-0D11FED51761}"/>
          </ac:spMkLst>
        </pc:spChg>
        <pc:picChg chg="add mod">
          <ac:chgData name="이 호진" userId="e7b51f9e24c37788" providerId="LiveId" clId="{68EEBC88-7F21-4CD9-A166-70FF47A5FD60}" dt="2022-05-11T09:07:33.886" v="1095" actId="1076"/>
          <ac:picMkLst>
            <pc:docMk/>
            <pc:sldMk cId="3271123044" sldId="259"/>
            <ac:picMk id="2050" creationId="{84F0AC1E-7F42-143B-8A27-6D1C1AE90438}"/>
          </ac:picMkLst>
        </pc:picChg>
      </pc:sldChg>
      <pc:sldChg chg="addSp modSp add mod ord">
        <pc:chgData name="이 호진" userId="e7b51f9e24c37788" providerId="LiveId" clId="{68EEBC88-7F21-4CD9-A166-70FF47A5FD60}" dt="2022-05-11T09:10:21.449" v="1486" actId="20577"/>
        <pc:sldMkLst>
          <pc:docMk/>
          <pc:sldMk cId="1246328639" sldId="260"/>
        </pc:sldMkLst>
        <pc:spChg chg="add mod">
          <ac:chgData name="이 호진" userId="e7b51f9e24c37788" providerId="LiveId" clId="{68EEBC88-7F21-4CD9-A166-70FF47A5FD60}" dt="2022-05-11T09:10:21.449" v="1486" actId="20577"/>
          <ac:spMkLst>
            <pc:docMk/>
            <pc:sldMk cId="1246328639" sldId="260"/>
            <ac:spMk id="2" creationId="{04E57B3E-ED3F-9242-A12B-4701DCCB978F}"/>
          </ac:spMkLst>
        </pc:spChg>
        <pc:spChg chg="add mod">
          <ac:chgData name="이 호진" userId="e7b51f9e24c37788" providerId="LiveId" clId="{68EEBC88-7F21-4CD9-A166-70FF47A5FD60}" dt="2022-05-11T09:08:47.271" v="1125" actId="14100"/>
          <ac:spMkLst>
            <pc:docMk/>
            <pc:sldMk cId="1246328639" sldId="260"/>
            <ac:spMk id="10" creationId="{BB2C7EC1-083A-AB8C-3AF7-56C96C8CB621}"/>
          </ac:spMkLst>
        </pc:spChg>
        <pc:picChg chg="add mod">
          <ac:chgData name="이 호진" userId="e7b51f9e24c37788" providerId="LiveId" clId="{68EEBC88-7F21-4CD9-A166-70FF47A5FD60}" dt="2022-05-11T09:08:33.536" v="1100" actId="1076"/>
          <ac:picMkLst>
            <pc:docMk/>
            <pc:sldMk cId="1246328639" sldId="260"/>
            <ac:picMk id="3074" creationId="{210BB31C-DCE1-A3FB-D618-5962A90D00EE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3147185284" sldId="260"/>
        </pc:sldMkLst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1464381266" sldId="261"/>
        </pc:sldMkLst>
      </pc:sldChg>
      <pc:sldChg chg="addSp delSp modSp add mod">
        <pc:chgData name="이 호진" userId="e7b51f9e24c37788" providerId="LiveId" clId="{68EEBC88-7F21-4CD9-A166-70FF47A5FD60}" dt="2022-05-11T09:21:38.033" v="2510" actId="20577"/>
        <pc:sldMkLst>
          <pc:docMk/>
          <pc:sldMk cId="2629559558" sldId="261"/>
        </pc:sldMkLst>
        <pc:spChg chg="add mod">
          <ac:chgData name="이 호진" userId="e7b51f9e24c37788" providerId="LiveId" clId="{68EEBC88-7F21-4CD9-A166-70FF47A5FD60}" dt="2022-05-11T09:20:47.878" v="2335" actId="20577"/>
          <ac:spMkLst>
            <pc:docMk/>
            <pc:sldMk cId="2629559558" sldId="261"/>
            <ac:spMk id="2" creationId="{80BE0FDA-2CF2-7FDF-A4D8-F699773143A0}"/>
          </ac:spMkLst>
        </pc:spChg>
        <pc:spChg chg="add mod">
          <ac:chgData name="이 호진" userId="e7b51f9e24c37788" providerId="LiveId" clId="{68EEBC88-7F21-4CD9-A166-70FF47A5FD60}" dt="2022-05-11T09:15:01.209" v="2032" actId="14100"/>
          <ac:spMkLst>
            <pc:docMk/>
            <pc:sldMk cId="2629559558" sldId="261"/>
            <ac:spMk id="6" creationId="{7EA09058-E2BB-1B3D-1062-8DCF860B16BA}"/>
          </ac:spMkLst>
        </pc:spChg>
        <pc:spChg chg="add mod">
          <ac:chgData name="이 호진" userId="e7b51f9e24c37788" providerId="LiveId" clId="{68EEBC88-7F21-4CD9-A166-70FF47A5FD60}" dt="2022-05-11T09:18:06.616" v="2221"/>
          <ac:spMkLst>
            <pc:docMk/>
            <pc:sldMk cId="2629559558" sldId="261"/>
            <ac:spMk id="10" creationId="{6269DCB5-9191-220F-BA09-CB2993F51F1F}"/>
          </ac:spMkLst>
        </pc:spChg>
        <pc:spChg chg="add mod">
          <ac:chgData name="이 호진" userId="e7b51f9e24c37788" providerId="LiveId" clId="{68EEBC88-7F21-4CD9-A166-70FF47A5FD60}" dt="2022-05-11T09:21:38.033" v="2510" actId="20577"/>
          <ac:spMkLst>
            <pc:docMk/>
            <pc:sldMk cId="2629559558" sldId="261"/>
            <ac:spMk id="11" creationId="{F6650FC6-8B67-F88D-F0AD-18F29338DE71}"/>
          </ac:spMkLst>
        </pc:spChg>
        <pc:picChg chg="add del mod">
          <ac:chgData name="이 호진" userId="e7b51f9e24c37788" providerId="LiveId" clId="{68EEBC88-7F21-4CD9-A166-70FF47A5FD60}" dt="2022-05-11T09:18:20.671" v="2225" actId="21"/>
          <ac:picMkLst>
            <pc:docMk/>
            <pc:sldMk cId="2629559558" sldId="261"/>
            <ac:picMk id="4098" creationId="{751B718D-C56B-2CB2-E111-CB417C1D0736}"/>
          </ac:picMkLst>
        </pc:picChg>
        <pc:picChg chg="add mod">
          <ac:chgData name="이 호진" userId="e7b51f9e24c37788" providerId="LiveId" clId="{68EEBC88-7F21-4CD9-A166-70FF47A5FD60}" dt="2022-05-11T09:20:11.880" v="2239" actId="1076"/>
          <ac:picMkLst>
            <pc:docMk/>
            <pc:sldMk cId="2629559558" sldId="261"/>
            <ac:picMk id="4100" creationId="{2E51C438-B1FE-F5DE-51B9-7EF699D8F04B}"/>
          </ac:picMkLst>
        </pc:pic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1496764293" sldId="262"/>
        </pc:sldMkLst>
      </pc:sldChg>
      <pc:sldChg chg="addSp modSp add mod">
        <pc:chgData name="이 호진" userId="e7b51f9e24c37788" providerId="LiveId" clId="{68EEBC88-7F21-4CD9-A166-70FF47A5FD60}" dt="2022-05-11T09:24:01.227" v="2781" actId="1076"/>
        <pc:sldMkLst>
          <pc:docMk/>
          <pc:sldMk cId="3393814429" sldId="262"/>
        </pc:sldMkLst>
        <pc:spChg chg="add mod">
          <ac:chgData name="이 호진" userId="e7b51f9e24c37788" providerId="LiveId" clId="{68EEBC88-7F21-4CD9-A166-70FF47A5FD60}" dt="2022-05-11T09:23:59.753" v="2780" actId="1076"/>
          <ac:spMkLst>
            <pc:docMk/>
            <pc:sldMk cId="3393814429" sldId="262"/>
            <ac:spMk id="2" creationId="{01C54202-DB7A-6A35-1F04-09E728A61DB4}"/>
          </ac:spMkLst>
        </pc:spChg>
        <pc:spChg chg="add mod">
          <ac:chgData name="이 호진" userId="e7b51f9e24c37788" providerId="LiveId" clId="{68EEBC88-7F21-4CD9-A166-70FF47A5FD60}" dt="2022-05-11T09:21:52.301" v="2519"/>
          <ac:spMkLst>
            <pc:docMk/>
            <pc:sldMk cId="3393814429" sldId="262"/>
            <ac:spMk id="10" creationId="{774912F4-AD2C-9ECC-3746-A76714F3DDFF}"/>
          </ac:spMkLst>
        </pc:spChg>
        <pc:picChg chg="add mod">
          <ac:chgData name="이 호진" userId="e7b51f9e24c37788" providerId="LiveId" clId="{68EEBC88-7F21-4CD9-A166-70FF47A5FD60}" dt="2022-05-11T09:24:01.227" v="2781" actId="1076"/>
          <ac:picMkLst>
            <pc:docMk/>
            <pc:sldMk cId="3393814429" sldId="262"/>
            <ac:picMk id="6" creationId="{69C97867-A5DB-14F4-6995-034C117E31E0}"/>
          </ac:picMkLst>
        </pc:picChg>
        <pc:picChg chg="add mod">
          <ac:chgData name="이 호진" userId="e7b51f9e24c37788" providerId="LiveId" clId="{68EEBC88-7F21-4CD9-A166-70FF47A5FD60}" dt="2022-05-11T09:22:00.444" v="2523" actId="1076"/>
          <ac:picMkLst>
            <pc:docMk/>
            <pc:sldMk cId="3393814429" sldId="262"/>
            <ac:picMk id="7170" creationId="{7911778C-842E-B296-371E-E193F580C1A7}"/>
          </ac:picMkLst>
        </pc:picChg>
      </pc:sldChg>
      <pc:sldChg chg="addSp delSp modSp add mod">
        <pc:chgData name="이 호진" userId="e7b51f9e24c37788" providerId="LiveId" clId="{68EEBC88-7F21-4CD9-A166-70FF47A5FD60}" dt="2022-05-11T09:28:23.268" v="3238" actId="1076"/>
        <pc:sldMkLst>
          <pc:docMk/>
          <pc:sldMk cId="2382735811" sldId="263"/>
        </pc:sldMkLst>
        <pc:spChg chg="add mod">
          <ac:chgData name="이 호진" userId="e7b51f9e24c37788" providerId="LiveId" clId="{68EEBC88-7F21-4CD9-A166-70FF47A5FD60}" dt="2022-05-11T09:26:35.896" v="3194" actId="1076"/>
          <ac:spMkLst>
            <pc:docMk/>
            <pc:sldMk cId="2382735811" sldId="263"/>
            <ac:spMk id="2" creationId="{8F09F537-898E-76D1-6351-BBC6BD9B51B3}"/>
          </ac:spMkLst>
        </pc:spChg>
        <pc:spChg chg="add mod">
          <ac:chgData name="이 호진" userId="e7b51f9e24c37788" providerId="LiveId" clId="{68EEBC88-7F21-4CD9-A166-70FF47A5FD60}" dt="2022-05-11T09:28:23.268" v="3238" actId="1076"/>
          <ac:spMkLst>
            <pc:docMk/>
            <pc:sldMk cId="2382735811" sldId="263"/>
            <ac:spMk id="3" creationId="{9E9A649C-0EF4-943F-7464-136095BBD5E2}"/>
          </ac:spMkLst>
        </pc:spChg>
        <pc:spChg chg="add mod">
          <ac:chgData name="이 호진" userId="e7b51f9e24c37788" providerId="LiveId" clId="{68EEBC88-7F21-4CD9-A166-70FF47A5FD60}" dt="2022-05-11T09:28:23.268" v="3238" actId="1076"/>
          <ac:spMkLst>
            <pc:docMk/>
            <pc:sldMk cId="2382735811" sldId="263"/>
            <ac:spMk id="5" creationId="{157B4FB4-736F-44DD-9D19-C3C142D1FD5E}"/>
          </ac:spMkLst>
        </pc:spChg>
        <pc:spChg chg="add mod">
          <ac:chgData name="이 호진" userId="e7b51f9e24c37788" providerId="LiveId" clId="{68EEBC88-7F21-4CD9-A166-70FF47A5FD60}" dt="2022-05-11T09:26:24.095" v="3190"/>
          <ac:spMkLst>
            <pc:docMk/>
            <pc:sldMk cId="2382735811" sldId="263"/>
            <ac:spMk id="10" creationId="{FB1EB4E4-DBB2-5BFB-E048-CE24DEEE8BA2}"/>
          </ac:spMkLst>
        </pc:spChg>
        <pc:spChg chg="add mod">
          <ac:chgData name="이 호진" userId="e7b51f9e24c37788" providerId="LiveId" clId="{68EEBC88-7F21-4CD9-A166-70FF47A5FD60}" dt="2022-05-11T09:28:23.268" v="3238" actId="1076"/>
          <ac:spMkLst>
            <pc:docMk/>
            <pc:sldMk cId="2382735811" sldId="263"/>
            <ac:spMk id="12" creationId="{A35826C0-B1ED-1469-43C7-2FC85480B4D6}"/>
          </ac:spMkLst>
        </pc:spChg>
        <pc:picChg chg="del mod">
          <ac:chgData name="이 호진" userId="e7b51f9e24c37788" providerId="LiveId" clId="{68EEBC88-7F21-4CD9-A166-70FF47A5FD60}" dt="2022-05-11T09:18:27.570" v="2230" actId="478"/>
          <ac:picMkLst>
            <pc:docMk/>
            <pc:sldMk cId="2382735811" sldId="263"/>
            <ac:picMk id="6" creationId="{69C97867-A5DB-14F4-6995-034C117E31E0}"/>
          </ac:picMkLst>
        </pc:picChg>
        <pc:picChg chg="add mod">
          <ac:chgData name="이 호진" userId="e7b51f9e24c37788" providerId="LiveId" clId="{68EEBC88-7F21-4CD9-A166-70FF47A5FD60}" dt="2022-05-11T09:28:23.268" v="3238" actId="1076"/>
          <ac:picMkLst>
            <pc:docMk/>
            <pc:sldMk cId="2382735811" sldId="263"/>
            <ac:picMk id="11" creationId="{69D60286-F1E4-66DE-3561-850E983190FA}"/>
          </ac:picMkLst>
        </pc:picChg>
        <pc:cxnChg chg="add mod">
          <ac:chgData name="이 호진" userId="e7b51f9e24c37788" providerId="LiveId" clId="{68EEBC88-7F21-4CD9-A166-70FF47A5FD60}" dt="2022-05-11T09:28:23.268" v="3238" actId="1076"/>
          <ac:cxnSpMkLst>
            <pc:docMk/>
            <pc:sldMk cId="2382735811" sldId="263"/>
            <ac:cxnSpMk id="14" creationId="{68197154-BA18-5735-2EFA-DDD1231A8336}"/>
          </ac:cxnSpMkLst>
        </pc:cxnChg>
      </pc:sldChg>
      <pc:sldChg chg="del">
        <pc:chgData name="이 호진" userId="e7b51f9e24c37788" providerId="LiveId" clId="{68EEBC88-7F21-4CD9-A166-70FF47A5FD60}" dt="2022-05-11T08:47:58.544" v="38" actId="47"/>
        <pc:sldMkLst>
          <pc:docMk/>
          <pc:sldMk cId="3736265178" sldId="263"/>
        </pc:sldMkLst>
      </pc:sldChg>
      <pc:sldChg chg="addSp delSp modSp add mod">
        <pc:chgData name="이 호진" userId="e7b51f9e24c37788" providerId="LiveId" clId="{68EEBC88-7F21-4CD9-A166-70FF47A5FD60}" dt="2022-05-11T09:35:12.283" v="3580" actId="20577"/>
        <pc:sldMkLst>
          <pc:docMk/>
          <pc:sldMk cId="2180107691" sldId="264"/>
        </pc:sldMkLst>
        <pc:spChg chg="add mod">
          <ac:chgData name="이 호진" userId="e7b51f9e24c37788" providerId="LiveId" clId="{68EEBC88-7F21-4CD9-A166-70FF47A5FD60}" dt="2022-05-11T09:33:10.091" v="3276" actId="1076"/>
          <ac:spMkLst>
            <pc:docMk/>
            <pc:sldMk cId="2180107691" sldId="264"/>
            <ac:spMk id="2" creationId="{662E460B-8C16-6331-F44D-35FB5FCD5FE9}"/>
          </ac:spMkLst>
        </pc:spChg>
        <pc:spChg chg="add mod">
          <ac:chgData name="이 호진" userId="e7b51f9e24c37788" providerId="LiveId" clId="{68EEBC88-7F21-4CD9-A166-70FF47A5FD60}" dt="2022-05-11T09:35:12.283" v="3580" actId="20577"/>
          <ac:spMkLst>
            <pc:docMk/>
            <pc:sldMk cId="2180107691" sldId="264"/>
            <ac:spMk id="3" creationId="{68BCDF6E-D6DA-705B-68FB-234B3261B2DF}"/>
          </ac:spMkLst>
        </pc:spChg>
        <pc:picChg chg="del">
          <ac:chgData name="이 호진" userId="e7b51f9e24c37788" providerId="LiveId" clId="{68EEBC88-7F21-4CD9-A166-70FF47A5FD60}" dt="2022-05-11T09:18:29.398" v="2231" actId="478"/>
          <ac:picMkLst>
            <pc:docMk/>
            <pc:sldMk cId="2180107691" sldId="264"/>
            <ac:picMk id="6" creationId="{69C97867-A5DB-14F4-6995-034C117E31E0}"/>
          </ac:picMkLst>
        </pc:picChg>
        <pc:picChg chg="add mod ord">
          <ac:chgData name="이 호진" userId="e7b51f9e24c37788" providerId="LiveId" clId="{68EEBC88-7F21-4CD9-A166-70FF47A5FD60}" dt="2022-05-11T09:34:36.846" v="3408" actId="167"/>
          <ac:picMkLst>
            <pc:docMk/>
            <pc:sldMk cId="2180107691" sldId="264"/>
            <ac:picMk id="10" creationId="{819CA9AE-F05E-6D81-2002-C52C70A5EAD0}"/>
          </ac:picMkLst>
        </pc:picChg>
      </pc:sldChg>
      <pc:sldChg chg="addSp modSp add mod">
        <pc:chgData name="이 호진" userId="e7b51f9e24c37788" providerId="LiveId" clId="{68EEBC88-7F21-4CD9-A166-70FF47A5FD60}" dt="2022-05-11T09:39:00.547" v="4215" actId="1076"/>
        <pc:sldMkLst>
          <pc:docMk/>
          <pc:sldMk cId="1320606135" sldId="265"/>
        </pc:sldMkLst>
        <pc:spChg chg="add mod">
          <ac:chgData name="이 호진" userId="e7b51f9e24c37788" providerId="LiveId" clId="{68EEBC88-7F21-4CD9-A166-70FF47A5FD60}" dt="2022-05-11T09:37:40.032" v="3964" actId="14100"/>
          <ac:spMkLst>
            <pc:docMk/>
            <pc:sldMk cId="1320606135" sldId="265"/>
            <ac:spMk id="2" creationId="{7C2C96BB-D7F8-418A-4FDB-F2E46611BAEB}"/>
          </ac:spMkLst>
        </pc:spChg>
        <pc:spChg chg="add mod">
          <ac:chgData name="이 호진" userId="e7b51f9e24c37788" providerId="LiveId" clId="{68EEBC88-7F21-4CD9-A166-70FF47A5FD60}" dt="2022-05-11T09:37:55.498" v="4003" actId="1076"/>
          <ac:spMkLst>
            <pc:docMk/>
            <pc:sldMk cId="1320606135" sldId="265"/>
            <ac:spMk id="3" creationId="{D04CE018-88BD-D5FC-BA82-1B57D5BEFE22}"/>
          </ac:spMkLst>
        </pc:spChg>
        <pc:spChg chg="add mod">
          <ac:chgData name="이 호진" userId="e7b51f9e24c37788" providerId="LiveId" clId="{68EEBC88-7F21-4CD9-A166-70FF47A5FD60}" dt="2022-05-11T09:39:00.547" v="4215" actId="1076"/>
          <ac:spMkLst>
            <pc:docMk/>
            <pc:sldMk cId="1320606135" sldId="265"/>
            <ac:spMk id="5" creationId="{4DF1787C-294B-FB14-EB3E-345D8B845427}"/>
          </ac:spMkLst>
        </pc:spChg>
        <pc:spChg chg="add mod">
          <ac:chgData name="이 호진" userId="e7b51f9e24c37788" providerId="LiveId" clId="{68EEBC88-7F21-4CD9-A166-70FF47A5FD60}" dt="2022-05-11T09:35:45.947" v="3606" actId="6549"/>
          <ac:spMkLst>
            <pc:docMk/>
            <pc:sldMk cId="1320606135" sldId="265"/>
            <ac:spMk id="6" creationId="{3E3C93D9-1160-85CB-62A6-6DF214EBDF25}"/>
          </ac:spMkLst>
        </pc:spChg>
        <pc:spChg chg="add mod">
          <ac:chgData name="이 호진" userId="e7b51f9e24c37788" providerId="LiveId" clId="{68EEBC88-7F21-4CD9-A166-70FF47A5FD60}" dt="2022-05-11T09:37:06.390" v="3847" actId="1076"/>
          <ac:spMkLst>
            <pc:docMk/>
            <pc:sldMk cId="1320606135" sldId="265"/>
            <ac:spMk id="10" creationId="{2B1AAB13-0FD5-1AEE-CF00-BA2D4AF6D543}"/>
          </ac:spMkLst>
        </pc:spChg>
        <pc:cxnChg chg="add mod">
          <ac:chgData name="이 호진" userId="e7b51f9e24c37788" providerId="LiveId" clId="{68EEBC88-7F21-4CD9-A166-70FF47A5FD60}" dt="2022-05-11T09:39:00.547" v="4215" actId="1076"/>
          <ac:cxnSpMkLst>
            <pc:docMk/>
            <pc:sldMk cId="1320606135" sldId="265"/>
            <ac:cxnSpMk id="12" creationId="{E2CBF709-18FA-604C-0935-0C6C5DBD561C}"/>
          </ac:cxnSpMkLst>
        </pc:cxnChg>
      </pc:sldChg>
      <pc:sldChg chg="add">
        <pc:chgData name="이 호진" userId="e7b51f9e24c37788" providerId="LiveId" clId="{68EEBC88-7F21-4CD9-A166-70FF47A5FD60}" dt="2022-05-11T09:31:16.011" v="3240"/>
        <pc:sldMkLst>
          <pc:docMk/>
          <pc:sldMk cId="4209770132" sldId="266"/>
        </pc:sldMkLst>
      </pc:sldChg>
      <pc:sldChg chg="add">
        <pc:chgData name="이 호진" userId="e7b51f9e24c37788" providerId="LiveId" clId="{68EEBC88-7F21-4CD9-A166-70FF47A5FD60}" dt="2022-05-11T09:31:16.273" v="3241"/>
        <pc:sldMkLst>
          <pc:docMk/>
          <pc:sldMk cId="3442215267" sldId="267"/>
        </pc:sldMkLst>
      </pc:sldChg>
      <pc:sldChg chg="add">
        <pc:chgData name="이 호진" userId="e7b51f9e24c37788" providerId="LiveId" clId="{68EEBC88-7F21-4CD9-A166-70FF47A5FD60}" dt="2022-05-11T09:31:16.468" v="3242"/>
        <pc:sldMkLst>
          <pc:docMk/>
          <pc:sldMk cId="381783750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64" y="1721226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657600" y="1721226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메모리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B7D6-ABBC-1382-7511-75E53B58451C}"/>
              </a:ext>
            </a:extLst>
          </p:cNvPr>
          <p:cNvSpPr txBox="1"/>
          <p:nvPr/>
        </p:nvSpPr>
        <p:spPr>
          <a:xfrm>
            <a:off x="3731560" y="2427194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컴퓨터가 처리한 결과를 저장하는 메모리</a:t>
            </a:r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] 105. 메모리 구조 - Qaupot Blog">
            <a:extLst>
              <a:ext uri="{FF2B5EF4-FFF2-40B4-BE49-F238E27FC236}">
                <a16:creationId xmlns:a16="http://schemas.microsoft.com/office/drawing/2014/main" id="{69C97867-A5DB-14F4-6995-034C117E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06" y="2423832"/>
            <a:ext cx="25241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메모리 - 웹 부트캠퍼 개발자를 위한 컴퓨터 과학">
            <a:extLst>
              <a:ext uri="{FF2B5EF4-FFF2-40B4-BE49-F238E27FC236}">
                <a16:creationId xmlns:a16="http://schemas.microsoft.com/office/drawing/2014/main" id="{7911778C-842E-B296-371E-E193F580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8" y="2024062"/>
            <a:ext cx="315833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4912F4-AD2C-9ECC-3746-A76714F3DDFF}"/>
              </a:ext>
            </a:extLst>
          </p:cNvPr>
          <p:cNvSpPr txBox="1"/>
          <p:nvPr/>
        </p:nvSpPr>
        <p:spPr>
          <a:xfrm>
            <a:off x="423582" y="853888"/>
            <a:ext cx="301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메모리 주소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54202-DB7A-6A35-1F04-09E728A61DB4}"/>
              </a:ext>
            </a:extLst>
          </p:cNvPr>
          <p:cNvSpPr txBox="1"/>
          <p:nvPr/>
        </p:nvSpPr>
        <p:spPr>
          <a:xfrm>
            <a:off x="3395381" y="946220"/>
            <a:ext cx="536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메모리의 모든 셀은 주소를 통하여 접근할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주소는 </a:t>
            </a:r>
            <a:r>
              <a:rPr lang="en-US" altLang="ko-KR" sz="1200" dirty="0"/>
              <a:t>16</a:t>
            </a:r>
            <a:r>
              <a:rPr lang="ko-KR" altLang="en-US" sz="1200" dirty="0"/>
              <a:t>진수로 표시를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메모리의 크기가 클수록 표현하는 </a:t>
            </a:r>
            <a:r>
              <a:rPr lang="en-US" altLang="ko-KR" sz="1200" dirty="0"/>
              <a:t>16</a:t>
            </a:r>
            <a:r>
              <a:rPr lang="ko-KR" altLang="en-US" sz="1200" dirty="0"/>
              <a:t>진수의 </a:t>
            </a:r>
            <a:r>
              <a:rPr lang="ko-KR" altLang="en-US" sz="1200" dirty="0" err="1"/>
              <a:t>자리수는</a:t>
            </a:r>
            <a:r>
              <a:rPr lang="ko-KR" altLang="en-US" sz="1200" dirty="0"/>
              <a:t> 길어 집니다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52CED-4946-4FED-2B0A-A787597140C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B33851-78D6-276E-3132-3CEBCB362E8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895A5-EC67-A110-95BC-9AEF5BE8AD5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098C2-4DD3-29FF-C7C5-30875D52785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39381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57087A-EAD2-2929-5CB0-C7D37EAA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017785"/>
            <a:ext cx="7122420" cy="35676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9C432-77C6-9792-7097-A34021652FE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434BA6-2852-092E-79FF-C105310D028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95943-41F1-1FB5-B014-3F085924A25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60B7A-5BB7-57DF-8F47-A92AFC1D5D8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81783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4539BD-178C-68F4-8C26-BF1027CB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2" y="861143"/>
            <a:ext cx="7476565" cy="38858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1BDA4E-878A-C259-3483-836BCDC9123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AFAD76-7F9E-7608-7144-E5EC00A4214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13903-5BC2-2DA3-4900-07C4B17D831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246CB-236D-24E2-78D5-E4C9880E84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2212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D24356-8A3C-38DB-826D-BB0DF13C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2" y="800907"/>
            <a:ext cx="3628626" cy="1841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50AE41-461B-FBB9-593F-74693597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42" y="726730"/>
            <a:ext cx="4074458" cy="2081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1FB99-224B-7F69-CF68-57D8BF8E1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08373"/>
            <a:ext cx="4201134" cy="20816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13BAFD-EB01-1CFA-3ECF-A8E4E5F6251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2D5E85-1EFC-1E9C-7C8B-A38B8E4444C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FD5E6-48A0-13C0-696B-CB9921FA1B6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2DED6-37B0-A842-3DE5-E394646ED66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42526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19CA9AE-F05E-6D81-2002-C52C70A5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34687"/>
            <a:ext cx="4461662" cy="3293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2E460B-8C16-6331-F44D-35FB5FCD5FE9}"/>
              </a:ext>
            </a:extLst>
          </p:cNvPr>
          <p:cNvSpPr txBox="1"/>
          <p:nvPr/>
        </p:nvSpPr>
        <p:spPr>
          <a:xfrm>
            <a:off x="242047" y="847165"/>
            <a:ext cx="402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메모리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CDF6E-D6DA-705B-68FB-234B3261B2DF}"/>
              </a:ext>
            </a:extLst>
          </p:cNvPr>
          <p:cNvSpPr txBox="1"/>
          <p:nvPr/>
        </p:nvSpPr>
        <p:spPr>
          <a:xfrm>
            <a:off x="4175311" y="2257308"/>
            <a:ext cx="4027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탑제된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ATMega</a:t>
            </a:r>
            <a:r>
              <a:rPr lang="en-US" altLang="ko-KR" sz="1200" b="1" dirty="0"/>
              <a:t> 328</a:t>
            </a:r>
            <a:r>
              <a:rPr lang="ko-KR" altLang="en-US" sz="1200" dirty="0"/>
              <a:t>은 </a:t>
            </a:r>
            <a:r>
              <a:rPr lang="en-US" altLang="ko-KR" sz="1200" b="1" dirty="0"/>
              <a:t>16kb</a:t>
            </a:r>
            <a:r>
              <a:rPr lang="ko-KR" altLang="en-US" sz="1200" b="1" dirty="0"/>
              <a:t>의 메모리를 </a:t>
            </a:r>
            <a:r>
              <a:rPr lang="ko-KR" altLang="en-US" sz="1200" dirty="0"/>
              <a:t>가지고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프로그램을 </a:t>
            </a:r>
            <a:r>
              <a:rPr lang="ko-KR" altLang="en-US" sz="1200" dirty="0" err="1"/>
              <a:t>작성할때</a:t>
            </a:r>
            <a:r>
              <a:rPr lang="ko-KR" altLang="en-US" sz="1200" dirty="0"/>
              <a:t> </a:t>
            </a:r>
            <a:r>
              <a:rPr lang="en-US" altLang="ko-KR" sz="1200" dirty="0"/>
              <a:t>16kb </a:t>
            </a:r>
            <a:r>
              <a:rPr lang="ko-KR" altLang="en-US" sz="1200" dirty="0"/>
              <a:t>이하로 사용할 수 있도록 변수를 선언하여 사용을 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04E2D7-277C-1D29-457D-98489B40349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AF8518-6473-7DE1-A23A-6BAA0CE44CD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14F8A-A225-0B0E-5147-E39D1E47F5B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A25FF-00C9-5FE3-A88E-BAD7B22134D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18010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1D3824-5D09-E4D6-2A88-1C526F051539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6DDBFB-D623-7BDC-3E55-D38F1C1DAE85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F5590-E4E8-7ACA-0606-3A0CA5F4EF3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0490DB-B84C-91C1-0736-C17D21B624E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999F3-4E29-D78E-F7A2-9EE455F3E8E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383F0-880A-ED95-0969-A06A63EB9F7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132429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폰 노이만 (Von Neumann) 구조">
            <a:extLst>
              <a:ext uri="{FF2B5EF4-FFF2-40B4-BE49-F238E27FC236}">
                <a16:creationId xmlns:a16="http://schemas.microsoft.com/office/drawing/2014/main" id="{210BB31C-DCE1-A3FB-D618-5962A90D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2" y="1788459"/>
            <a:ext cx="2759168" cy="26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2C7EC1-083A-AB8C-3AF7-56C96C8CB621}"/>
              </a:ext>
            </a:extLst>
          </p:cNvPr>
          <p:cNvSpPr txBox="1"/>
          <p:nvPr/>
        </p:nvSpPr>
        <p:spPr>
          <a:xfrm>
            <a:off x="423582" y="853888"/>
            <a:ext cx="33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컴퓨터의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7B3E-ED3F-9242-A12B-4701DCCB978F}"/>
              </a:ext>
            </a:extLst>
          </p:cNvPr>
          <p:cNvSpPr txBox="1"/>
          <p:nvPr/>
        </p:nvSpPr>
        <p:spPr>
          <a:xfrm>
            <a:off x="4032857" y="1788459"/>
            <a:ext cx="4350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현대의 컴퓨터는 </a:t>
            </a:r>
            <a:r>
              <a:rPr lang="en-US" altLang="ko-KR" dirty="0"/>
              <a:t>“</a:t>
            </a:r>
            <a:r>
              <a:rPr lang="ko-KR" altLang="en-US" b="1" dirty="0" err="1"/>
              <a:t>폰노이만</a:t>
            </a:r>
            <a:r>
              <a:rPr lang="ko-KR" altLang="en-US" dirty="0"/>
              <a:t> 구조</a:t>
            </a:r>
            <a:r>
              <a:rPr lang="en-US" altLang="ko-KR" dirty="0"/>
              <a:t>”</a:t>
            </a:r>
            <a:r>
              <a:rPr lang="ko-KR" altLang="en-US" dirty="0"/>
              <a:t>로 연산을 할 수 있는 기억장치 소자를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컴퓨터의 기억장치를 </a:t>
            </a:r>
            <a:r>
              <a:rPr lang="ko-KR" altLang="en-US" b="1" dirty="0"/>
              <a:t>메모리</a:t>
            </a:r>
            <a:r>
              <a:rPr lang="ko-KR" altLang="en-US" dirty="0"/>
              <a:t>라고 합니다</a:t>
            </a:r>
            <a:r>
              <a:rPr lang="en-US" altLang="ko-KR" dirty="0"/>
              <a:t>. </a:t>
            </a:r>
            <a:r>
              <a:rPr lang="ko-KR" altLang="en-US" dirty="0"/>
              <a:t>메모리는 크게 읽기만 가능한 </a:t>
            </a:r>
            <a:r>
              <a:rPr lang="ko-KR" altLang="en-US" b="1" dirty="0" err="1"/>
              <a:t>비휘발성</a:t>
            </a:r>
            <a:r>
              <a:rPr lang="ko-KR" altLang="en-US" dirty="0" err="1"/>
              <a:t>과</a:t>
            </a:r>
            <a:r>
              <a:rPr lang="ko-KR" altLang="en-US" dirty="0"/>
              <a:t> 읽기</a:t>
            </a:r>
            <a:r>
              <a:rPr lang="en-US" altLang="ko-KR" dirty="0"/>
              <a:t>/</a:t>
            </a:r>
            <a:r>
              <a:rPr lang="ko-KR" altLang="en-US" dirty="0"/>
              <a:t>쓰기가 모두 가능한 </a:t>
            </a:r>
            <a:r>
              <a:rPr lang="ko-KR" altLang="en-US" b="1" dirty="0"/>
              <a:t>휘발성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84548A-A831-FE42-7FCF-3CD1B280792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F4F8E9-765B-1184-77C0-FDA4AED8D6D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5395D-5B8E-4D8F-4548-F5B608DB16E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CB7DF2-2CCC-E4BE-3F69-D8309ADF384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12463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C3D56A-CFAE-CC5F-6685-8665AAF371CC}"/>
              </a:ext>
            </a:extLst>
          </p:cNvPr>
          <p:cNvSpPr txBox="1"/>
          <p:nvPr/>
        </p:nvSpPr>
        <p:spPr>
          <a:xfrm>
            <a:off x="423582" y="853888"/>
            <a:ext cx="18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메모리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35488-678A-6F3E-D21C-BA2033ECA415}"/>
              </a:ext>
            </a:extLst>
          </p:cNvPr>
          <p:cNvSpPr txBox="1"/>
          <p:nvPr/>
        </p:nvSpPr>
        <p:spPr>
          <a:xfrm>
            <a:off x="423582" y="2202418"/>
            <a:ext cx="58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컴퓨터는 값을 저장할 수 있는 메모리를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9C460E-D478-8058-62B6-D6686C98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690283"/>
            <a:ext cx="4171950" cy="106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3293DD-881C-5488-010A-3B7F30091B85}"/>
              </a:ext>
            </a:extLst>
          </p:cNvPr>
          <p:cNvSpPr txBox="1"/>
          <p:nvPr/>
        </p:nvSpPr>
        <p:spPr>
          <a:xfrm>
            <a:off x="2319618" y="946220"/>
            <a:ext cx="528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컴퓨터가 연산을 하기 위해서는 값을 가지고 있어야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기억할 수 있어야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244EFC-0361-ABCA-7E87-FB47ADE146C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E72D2D-5D88-E6EC-5AEF-99FC893A978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DA127-8CC0-A744-1A5A-439DC73ECF8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A9DE9-04D5-6A29-06BB-4BE76924317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185080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F5F4A-2523-219C-56EB-6A7B3A123CB5}"/>
              </a:ext>
            </a:extLst>
          </p:cNvPr>
          <p:cNvSpPr txBox="1"/>
          <p:nvPr/>
        </p:nvSpPr>
        <p:spPr>
          <a:xfrm>
            <a:off x="463922" y="955922"/>
            <a:ext cx="342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메모리의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04FD7-270F-293D-BDA6-BA1A32F74E99}"/>
              </a:ext>
            </a:extLst>
          </p:cNvPr>
          <p:cNvSpPr txBox="1"/>
          <p:nvPr/>
        </p:nvSpPr>
        <p:spPr>
          <a:xfrm>
            <a:off x="3644153" y="10000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메모리는 크게 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AppleSDGothicNeo"/>
              </a:rPr>
              <a:t>휘발성 </a:t>
            </a:r>
            <a:r>
              <a:rPr lang="en-US" altLang="ko-KR" sz="1200" b="1" i="0" dirty="0">
                <a:solidFill>
                  <a:srgbClr val="555555"/>
                </a:solidFill>
                <a:effectLst/>
                <a:latin typeface="AppleSDGothicNeo"/>
              </a:rPr>
              <a:t>( Volatile ) 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AppleSDGothicNeo"/>
              </a:rPr>
              <a:t>비휘발성 </a:t>
            </a:r>
            <a:r>
              <a:rPr lang="en-US" altLang="ko-KR" sz="1200" b="1" i="0" dirty="0">
                <a:solidFill>
                  <a:srgbClr val="555555"/>
                </a:solidFill>
                <a:effectLst/>
                <a:latin typeface="AppleSDGothicNeo"/>
              </a:rPr>
              <a:t>( Non-Volatile 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로 나뉘게 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E061D-D203-5783-FB85-5A349690157E}"/>
              </a:ext>
            </a:extLst>
          </p:cNvPr>
          <p:cNvSpPr txBox="1"/>
          <p:nvPr/>
        </p:nvSpPr>
        <p:spPr>
          <a:xfrm>
            <a:off x="3590364" y="2209602"/>
            <a:ext cx="1983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비휘발성 메모리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DF30B-AD8C-1599-B098-268246FFEC79}"/>
              </a:ext>
            </a:extLst>
          </p:cNvPr>
          <p:cNvSpPr txBox="1"/>
          <p:nvPr/>
        </p:nvSpPr>
        <p:spPr>
          <a:xfrm>
            <a:off x="3529855" y="2652432"/>
            <a:ext cx="5096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비휘발성 메모리는 값을 잃어버리지 않고 영구적으로 저장할 수 있는 메모리를 말합니다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영구적 저장이라는 특징으로 한번 저장된 값은 변경할 수 없기 때문에 읽기만 가능합니다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비휘발성 메모리를 </a:t>
            </a:r>
            <a:r>
              <a:rPr lang="en-US" altLang="ko-KR" sz="1200" b="1" i="0" dirty="0">
                <a:solidFill>
                  <a:srgbClr val="555555"/>
                </a:solidFill>
                <a:effectLst/>
                <a:latin typeface="AppleSDGothicNeo"/>
              </a:rPr>
              <a:t>ROM ( Read Only Memory 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이라고 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r>
              <a:rPr lang="ko-KR" altLang="en-US" sz="1200" dirty="0"/>
              <a:t> </a:t>
            </a:r>
          </a:p>
        </p:txBody>
      </p:sp>
      <p:pic>
        <p:nvPicPr>
          <p:cNvPr id="1026" name="Picture 2" descr="Sale &gt; types of rom in hindi &gt; in stock">
            <a:extLst>
              <a:ext uri="{FF2B5EF4-FFF2-40B4-BE49-F238E27FC236}">
                <a16:creationId xmlns:a16="http://schemas.microsoft.com/office/drawing/2014/main" id="{F2295F55-31AD-0B09-6874-F332AC04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2" y="2209602"/>
            <a:ext cx="2776819" cy="1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498CF-93CC-676D-9481-7E1655A192B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BE0057-BAC6-7A7C-F769-C23517C4555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C9421-5682-927E-42AE-6207CB55589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16873-130F-4F5E-C9C1-225E9A7BDFB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08707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4F2D51-E79B-7CE2-2DF0-80CB08C5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3" y="1513353"/>
            <a:ext cx="3811019" cy="21167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93257D-8563-B7AD-F934-57BF2236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36" y="1591638"/>
            <a:ext cx="4719917" cy="23337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5750FA-7DD1-2A8A-AD72-B11EE0789B9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8AFBAE-1FFC-06EF-D984-5DCA05197CA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8ABD8-E0D7-667E-B900-D11C55EA989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4F449-348D-4793-4A3B-129DC58C7E7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33590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F44508-7ADA-3F1B-F85C-2D0F1B262AAE}"/>
              </a:ext>
            </a:extLst>
          </p:cNvPr>
          <p:cNvSpPr txBox="1"/>
          <p:nvPr/>
        </p:nvSpPr>
        <p:spPr>
          <a:xfrm>
            <a:off x="3825688" y="2571750"/>
            <a:ext cx="4894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휘발성 메모리는 전원을 공급하는 동안에만 값을 유지할 수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이러한 특징으로 휘발성 메모리에는 값을 쓰기</a:t>
            </a:r>
            <a:r>
              <a:rPr lang="en-US" altLang="ko-KR" sz="1200" dirty="0">
                <a:solidFill>
                  <a:srgbClr val="555555"/>
                </a:solidFill>
                <a:latin typeface="AppleSDGothicNeo"/>
              </a:rPr>
              <a:t>/</a:t>
            </a:r>
            <a:r>
              <a:rPr lang="ko-KR" altLang="en-US" sz="1200" dirty="0">
                <a:solidFill>
                  <a:srgbClr val="555555"/>
                </a:solidFill>
                <a:latin typeface="AppleSDGothicNeo"/>
              </a:rPr>
              <a:t>읽기 동작을 할 수 있습니다</a:t>
            </a:r>
            <a:r>
              <a:rPr lang="en-US" altLang="ko-KR" sz="1200" dirty="0">
                <a:solidFill>
                  <a:srgbClr val="555555"/>
                </a:solidFill>
                <a:latin typeface="AppleSDGothicNeo"/>
              </a:rPr>
              <a:t>.</a:t>
            </a:r>
          </a:p>
          <a:p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대표적인 비휘발성 메모리를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RAM ( Random Access Memory )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이라고 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C4965-A80C-E364-A5BA-0678A630FE90}"/>
              </a:ext>
            </a:extLst>
          </p:cNvPr>
          <p:cNvSpPr txBox="1"/>
          <p:nvPr/>
        </p:nvSpPr>
        <p:spPr>
          <a:xfrm>
            <a:off x="463922" y="955922"/>
            <a:ext cx="342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메모리의 종류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CFA4B-D747-64A8-C5DB-540D642AE47C}"/>
              </a:ext>
            </a:extLst>
          </p:cNvPr>
          <p:cNvSpPr txBox="1"/>
          <p:nvPr/>
        </p:nvSpPr>
        <p:spPr>
          <a:xfrm>
            <a:off x="3644153" y="10000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메모리는 크게 휘발성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( Volatile 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비휘발성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( Non-Volatile 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로 나뉘게 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AE5F1A-B9CB-9314-D8D3-0D11FED51761}"/>
              </a:ext>
            </a:extLst>
          </p:cNvPr>
          <p:cNvSpPr txBox="1"/>
          <p:nvPr/>
        </p:nvSpPr>
        <p:spPr>
          <a:xfrm>
            <a:off x="3886200" y="2078694"/>
            <a:ext cx="1983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휘발성 메모리</a:t>
            </a:r>
            <a:endParaRPr lang="ko-KR" altLang="en-US" dirty="0"/>
          </a:p>
        </p:txBody>
      </p:sp>
      <p:pic>
        <p:nvPicPr>
          <p:cNvPr id="2050" name="Picture 2" descr="RAM(램)이 뭔가요? CPU는요? ㅠㅠ (컴퓨터의 구조)">
            <a:extLst>
              <a:ext uri="{FF2B5EF4-FFF2-40B4-BE49-F238E27FC236}">
                <a16:creationId xmlns:a16="http://schemas.microsoft.com/office/drawing/2014/main" id="{84F0AC1E-7F42-143B-8A27-6D1C1AE9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6" y="2263360"/>
            <a:ext cx="3295297" cy="182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F55870-CF0B-AE68-F44C-55BE21A1095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D396DB-FB27-09D8-60BF-127AD673B19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698F2-6E8D-AAA4-80B3-93DDB5ADE61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2CFD3-3A46-7AF0-4EB0-72575BDD112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27112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66ED3A-E179-D8E5-3693-E30078E7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467376"/>
            <a:ext cx="4390465" cy="2208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A57F8F-711D-C04F-47E2-7B04E99D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18" y="1467376"/>
            <a:ext cx="4274304" cy="20546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12C396-3F33-31ED-23EE-8376C29B4B7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A7CF7-3533-5BC0-23F5-539488EF8B9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7448A-23BA-A6FC-5F55-EAF425C42CB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FA358-E6E5-9AD4-8C04-314157D7FA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20269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71CD50-2051-AC52-21B1-0402E330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9" y="689338"/>
            <a:ext cx="8440781" cy="43934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3F5A3-89E0-D1D0-C2C7-D6BBE2C88FA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F30E6C-4BFB-BAAB-C7A5-3A8E0344406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CADF4-7689-910F-792F-2C61C89CA23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26AF3-A3C6-E33A-5EFA-E7C77CB7B0C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19413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A09058-E2BB-1B3D-1062-8DCF860B16BA}"/>
              </a:ext>
            </a:extLst>
          </p:cNvPr>
          <p:cNvSpPr txBox="1"/>
          <p:nvPr/>
        </p:nvSpPr>
        <p:spPr>
          <a:xfrm>
            <a:off x="423582" y="853888"/>
            <a:ext cx="301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메모리 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9DCB5-9191-220F-BA09-CB2993F51F1F}"/>
              </a:ext>
            </a:extLst>
          </p:cNvPr>
          <p:cNvSpPr txBox="1"/>
          <p:nvPr/>
        </p:nvSpPr>
        <p:spPr>
          <a:xfrm>
            <a:off x="3435724" y="941294"/>
            <a:ext cx="510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컴퓨터에서는 값을 읽고</a:t>
            </a:r>
            <a:r>
              <a:rPr lang="en-US" altLang="ko-KR" sz="1400" dirty="0"/>
              <a:t>/</a:t>
            </a:r>
            <a:r>
              <a:rPr lang="ko-KR" altLang="en-US" sz="1400" dirty="0"/>
              <a:t>쓰기가 가능한 </a:t>
            </a:r>
            <a:r>
              <a:rPr lang="en-US" altLang="ko-KR" sz="1400" dirty="0"/>
              <a:t>ram </a:t>
            </a:r>
            <a:r>
              <a:rPr lang="ko-KR" altLang="en-US" sz="1400" dirty="0"/>
              <a:t>영역에 기록됩니다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100" name="Picture 4" descr="컴퓨터를 만듭시다. 어때요~ 참 쉽죠? (9) | KLDP">
            <a:extLst>
              <a:ext uri="{FF2B5EF4-FFF2-40B4-BE49-F238E27FC236}">
                <a16:creationId xmlns:a16="http://schemas.microsoft.com/office/drawing/2014/main" id="{2E51C438-B1FE-F5DE-51B9-7EF699D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" y="1863289"/>
            <a:ext cx="3101036" cy="27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E0FDA-2CF2-7FDF-A4D8-F699773143A0}"/>
              </a:ext>
            </a:extLst>
          </p:cNvPr>
          <p:cNvSpPr txBox="1"/>
          <p:nvPr/>
        </p:nvSpPr>
        <p:spPr>
          <a:xfrm>
            <a:off x="3713262" y="2190654"/>
            <a:ext cx="38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메모리는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저장할 수 있는 수많은 셀을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50FC6-8B67-F88D-F0AD-18F29338DE71}"/>
              </a:ext>
            </a:extLst>
          </p:cNvPr>
          <p:cNvSpPr txBox="1"/>
          <p:nvPr/>
        </p:nvSpPr>
        <p:spPr>
          <a:xfrm>
            <a:off x="3713262" y="3255200"/>
            <a:ext cx="385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셀을 지정할 수 있도록 격자형의 </a:t>
            </a:r>
            <a:r>
              <a:rPr lang="ko-KR" altLang="en-US" dirty="0" err="1"/>
              <a:t>주소값을</a:t>
            </a:r>
            <a:r>
              <a:rPr lang="ko-KR" altLang="en-US" dirty="0"/>
              <a:t> 가지고 있습니다</a:t>
            </a:r>
            <a:r>
              <a:rPr lang="en-US" altLang="ko-KR" dirty="0"/>
              <a:t>. </a:t>
            </a:r>
            <a:r>
              <a:rPr lang="ko-KR" altLang="en-US" dirty="0" err="1"/>
              <a:t>주소값을</a:t>
            </a:r>
            <a:r>
              <a:rPr lang="ko-KR" altLang="en-US" dirty="0"/>
              <a:t> 통하여 각각의 셀에 접근할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4DEFB0-098B-A01C-99E5-72FEF8685CB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126E6E-41F9-5C9E-B138-2E867B3565A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ADDED-962A-623E-1A1F-CB3C123DB10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586BC-2023-2724-79B2-6D7466F4BD1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62955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303</Words>
  <Application>Microsoft Office PowerPoint</Application>
  <PresentationFormat>화면 슬라이드 쇼(16:9)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AppleSDGothicNeo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2022-05-27T00:35:40Z</dcterms:modified>
</cp:coreProperties>
</file>