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56" r:id="rId3"/>
    <p:sldId id="263" r:id="rId4"/>
    <p:sldId id="265" r:id="rId5"/>
    <p:sldId id="266" r:id="rId6"/>
    <p:sldId id="267" r:id="rId7"/>
    <p:sldId id="268" r:id="rId8"/>
    <p:sldId id="272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EEBC88-7F21-4CD9-A166-70FF47A5FD60}" v="587" dt="2022-05-19T10:24:19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68EEBC88-7F21-4CD9-A166-70FF47A5FD60}"/>
    <pc:docChg chg="undo custSel addSld delSld modSld sldOrd">
      <pc:chgData name="이 호진" userId="e7b51f9e24c37788" providerId="LiveId" clId="{68EEBC88-7F21-4CD9-A166-70FF47A5FD60}" dt="2022-05-27T01:08:35.361" v="6259" actId="113"/>
      <pc:docMkLst>
        <pc:docMk/>
      </pc:docMkLst>
      <pc:sldChg chg="addSp modSp mod">
        <pc:chgData name="이 호진" userId="e7b51f9e24c37788" providerId="LiveId" clId="{68EEBC88-7F21-4CD9-A166-70FF47A5FD60}" dt="2022-05-27T00:36:32.769" v="6253" actId="113"/>
        <pc:sldMkLst>
          <pc:docMk/>
          <pc:sldMk cId="2184666338" sldId="256"/>
        </pc:sldMkLst>
        <pc:spChg chg="add mod">
          <ac:chgData name="이 호진" userId="e7b51f9e24c37788" providerId="LiveId" clId="{68EEBC88-7F21-4CD9-A166-70FF47A5FD60}" dt="2022-05-11T08:55:49.398" v="58" actId="14100"/>
          <ac:spMkLst>
            <pc:docMk/>
            <pc:sldMk cId="2184666338" sldId="256"/>
            <ac:spMk id="2" creationId="{CDF7D245-CE0B-59E2-1E73-5E4287C94FFB}"/>
          </ac:spMkLst>
        </pc:spChg>
        <pc:spChg chg="add mod">
          <ac:chgData name="이 호진" userId="e7b51f9e24c37788" providerId="LiveId" clId="{68EEBC88-7F21-4CD9-A166-70FF47A5FD60}" dt="2022-05-11T09:11:35.128" v="1616" actId="14100"/>
          <ac:spMkLst>
            <pc:docMk/>
            <pc:sldMk cId="2184666338" sldId="256"/>
            <ac:spMk id="3" creationId="{AD2354D4-6095-B4FA-BB72-80630E3A2158}"/>
          </ac:spMkLst>
        </pc:spChg>
        <pc:spChg chg="add mod">
          <ac:chgData name="이 호진" userId="e7b51f9e24c37788" providerId="LiveId" clId="{68EEBC88-7F21-4CD9-A166-70FF47A5FD60}" dt="2022-05-27T00:36:32.769" v="6253" actId="113"/>
          <ac:spMkLst>
            <pc:docMk/>
            <pc:sldMk cId="2184666338" sldId="256"/>
            <ac:spMk id="5" creationId="{4C8268EB-FDB9-E7EA-AA60-EDCBEFE7AE84}"/>
          </ac:spMkLst>
        </pc:spChg>
        <pc:spChg chg="add mod">
          <ac:chgData name="이 호진" userId="e7b51f9e24c37788" providerId="LiveId" clId="{68EEBC88-7F21-4CD9-A166-70FF47A5FD60}" dt="2022-05-11T09:14:15.308" v="2017" actId="14100"/>
          <ac:spMkLst>
            <pc:docMk/>
            <pc:sldMk cId="2184666338" sldId="256"/>
            <ac:spMk id="6" creationId="{46BD5C59-2A4B-6658-0690-FDA2BDD05E35}"/>
          </ac:spMkLst>
        </pc:spChg>
        <pc:spChg chg="mod">
          <ac:chgData name="이 호진" userId="e7b51f9e24c37788" providerId="LiveId" clId="{68EEBC88-7F21-4CD9-A166-70FF47A5FD60}" dt="2022-05-19T10:17:19.615" v="6191" actId="14100"/>
          <ac:spMkLst>
            <pc:docMk/>
            <pc:sldMk cId="2184666338" sldId="256"/>
            <ac:spMk id="8" creationId="{776324C0-CFD8-4494-B7C8-160479C94901}"/>
          </ac:spMkLst>
        </pc:spChg>
        <pc:spChg chg="mod">
          <ac:chgData name="이 호진" userId="e7b51f9e24c37788" providerId="LiveId" clId="{68EEBC88-7F21-4CD9-A166-70FF47A5FD60}" dt="2022-05-19T10:17:05.645" v="6184" actId="6549"/>
          <ac:spMkLst>
            <pc:docMk/>
            <pc:sldMk cId="2184666338" sldId="256"/>
            <ac:spMk id="9" creationId="{83A45F92-B082-4872-955B-C43A62ACE520}"/>
          </ac:spMkLst>
        </pc:spChg>
        <pc:spChg chg="add mod">
          <ac:chgData name="이 호진" userId="e7b51f9e24c37788" providerId="LiveId" clId="{68EEBC88-7F21-4CD9-A166-70FF47A5FD60}" dt="2022-05-11T09:13:24.106" v="1870" actId="1076"/>
          <ac:spMkLst>
            <pc:docMk/>
            <pc:sldMk cId="2184666338" sldId="256"/>
            <ac:spMk id="10" creationId="{7E4841B6-41C4-F8B2-73B7-E65A7A2B01EB}"/>
          </ac:spMkLst>
        </pc:spChg>
        <pc:cxnChg chg="add">
          <ac:chgData name="이 호진" userId="e7b51f9e24c37788" providerId="LiveId" clId="{68EEBC88-7F21-4CD9-A166-70FF47A5FD60}" dt="2022-05-11T09:14:19.999" v="2018" actId="11529"/>
          <ac:cxnSpMkLst>
            <pc:docMk/>
            <pc:sldMk cId="2184666338" sldId="256"/>
            <ac:cxnSpMk id="12" creationId="{0B8F31F9-56F0-00AB-4F9E-AB456A858C0E}"/>
          </ac:cxnSpMkLst>
        </pc:cxnChg>
      </pc:sldChg>
      <pc:sldChg chg="addSp modSp add del mod ord">
        <pc:chgData name="이 호진" userId="e7b51f9e24c37788" providerId="LiveId" clId="{68EEBC88-7F21-4CD9-A166-70FF47A5FD60}" dt="2022-05-11T09:46:50.341" v="4216" actId="47"/>
        <pc:sldMkLst>
          <pc:docMk/>
          <pc:sldMk cId="1850803394" sldId="257"/>
        </pc:sldMkLst>
        <pc:spChg chg="add mod">
          <ac:chgData name="이 호진" userId="e7b51f9e24c37788" providerId="LiveId" clId="{68EEBC88-7F21-4CD9-A166-70FF47A5FD60}" dt="2022-05-11T08:58:07.347" v="166" actId="1076"/>
          <ac:spMkLst>
            <pc:docMk/>
            <pc:sldMk cId="1850803394" sldId="257"/>
            <ac:spMk id="2" creationId="{68335488-678A-6F3E-D21C-BA2033ECA415}"/>
          </ac:spMkLst>
        </pc:spChg>
        <pc:spChg chg="add mod">
          <ac:chgData name="이 호진" userId="e7b51f9e24c37788" providerId="LiveId" clId="{68EEBC88-7F21-4CD9-A166-70FF47A5FD60}" dt="2022-05-11T08:56:22.329" v="72" actId="6549"/>
          <ac:spMkLst>
            <pc:docMk/>
            <pc:sldMk cId="1850803394" sldId="257"/>
            <ac:spMk id="6" creationId="{D8C3D56A-CFAE-CC5F-6685-8665AAF371CC}"/>
          </ac:spMkLst>
        </pc:spChg>
        <pc:spChg chg="add mod">
          <ac:chgData name="이 호진" userId="e7b51f9e24c37788" providerId="LiveId" clId="{68EEBC88-7F21-4CD9-A166-70FF47A5FD60}" dt="2022-05-11T08:58:45.767" v="297" actId="1076"/>
          <ac:spMkLst>
            <pc:docMk/>
            <pc:sldMk cId="1850803394" sldId="257"/>
            <ac:spMk id="10" creationId="{4A3293DD-881C-5488-010A-3B7F30091B85}"/>
          </ac:spMkLst>
        </pc:spChg>
        <pc:picChg chg="add mod">
          <ac:chgData name="이 호진" userId="e7b51f9e24c37788" providerId="LiveId" clId="{68EEBC88-7F21-4CD9-A166-70FF47A5FD60}" dt="2022-05-11T08:58:04.152" v="165" actId="1076"/>
          <ac:picMkLst>
            <pc:docMk/>
            <pc:sldMk cId="1850803394" sldId="257"/>
            <ac:picMk id="5" creationId="{379C460E-D478-8058-62B6-D6686C98CF8C}"/>
          </ac:picMkLst>
        </pc:picChg>
      </pc:sldChg>
      <pc:sldChg chg="del">
        <pc:chgData name="이 호진" userId="e7b51f9e24c37788" providerId="LiveId" clId="{68EEBC88-7F21-4CD9-A166-70FF47A5FD60}" dt="2022-05-11T08:47:58.544" v="38" actId="47"/>
        <pc:sldMkLst>
          <pc:docMk/>
          <pc:sldMk cId="2626440335" sldId="257"/>
        </pc:sldMkLst>
      </pc:sldChg>
      <pc:sldChg chg="del">
        <pc:chgData name="이 호진" userId="e7b51f9e24c37788" providerId="LiveId" clId="{68EEBC88-7F21-4CD9-A166-70FF47A5FD60}" dt="2022-05-11T08:47:58.544" v="38" actId="47"/>
        <pc:sldMkLst>
          <pc:docMk/>
          <pc:sldMk cId="2802008586" sldId="258"/>
        </pc:sldMkLst>
      </pc:sldChg>
      <pc:sldChg chg="addSp delSp modSp add del mod ord">
        <pc:chgData name="이 호진" userId="e7b51f9e24c37788" providerId="LiveId" clId="{68EEBC88-7F21-4CD9-A166-70FF47A5FD60}" dt="2022-05-11T09:46:50.341" v="4216" actId="47"/>
        <pc:sldMkLst>
          <pc:docMk/>
          <pc:sldMk cId="3087071346" sldId="258"/>
        </pc:sldMkLst>
        <pc:spChg chg="add mod">
          <ac:chgData name="이 호진" userId="e7b51f9e24c37788" providerId="LiveId" clId="{68EEBC88-7F21-4CD9-A166-70FF47A5FD60}" dt="2022-05-11T09:01:41.608" v="338" actId="1076"/>
          <ac:spMkLst>
            <pc:docMk/>
            <pc:sldMk cId="3087071346" sldId="258"/>
            <ac:spMk id="2" creationId="{967F5F4A-2523-219C-56EB-6A7B3A123CB5}"/>
          </ac:spMkLst>
        </pc:spChg>
        <pc:spChg chg="add mod">
          <ac:chgData name="이 호진" userId="e7b51f9e24c37788" providerId="LiveId" clId="{68EEBC88-7F21-4CD9-A166-70FF47A5FD60}" dt="2022-05-11T09:01:38.750" v="337" actId="1076"/>
          <ac:spMkLst>
            <pc:docMk/>
            <pc:sldMk cId="3087071346" sldId="258"/>
            <ac:spMk id="10" creationId="{42504FD7-270F-293D-BDA6-BA1A32F74E99}"/>
          </ac:spMkLst>
        </pc:spChg>
        <pc:spChg chg="add del mod">
          <ac:chgData name="이 호진" userId="e7b51f9e24c37788" providerId="LiveId" clId="{68EEBC88-7F21-4CD9-A166-70FF47A5FD60}" dt="2022-05-11T09:04:13.590" v="740" actId="21"/>
          <ac:spMkLst>
            <pc:docMk/>
            <pc:sldMk cId="3087071346" sldId="258"/>
            <ac:spMk id="11" creationId="{C2DCBD82-2D3D-C4D7-86A7-EBDBE79F345E}"/>
          </ac:spMkLst>
        </pc:spChg>
        <pc:spChg chg="add mod">
          <ac:chgData name="이 호진" userId="e7b51f9e24c37788" providerId="LiveId" clId="{68EEBC88-7F21-4CD9-A166-70FF47A5FD60}" dt="2022-05-11T09:05:55.244" v="1080" actId="1076"/>
          <ac:spMkLst>
            <pc:docMk/>
            <pc:sldMk cId="3087071346" sldId="258"/>
            <ac:spMk id="12" creationId="{670E061D-D203-5783-FB85-5A349690157E}"/>
          </ac:spMkLst>
        </pc:spChg>
        <pc:spChg chg="add mod">
          <ac:chgData name="이 호진" userId="e7b51f9e24c37788" providerId="LiveId" clId="{68EEBC88-7F21-4CD9-A166-70FF47A5FD60}" dt="2022-05-11T09:06:38.904" v="1085" actId="14100"/>
          <ac:spMkLst>
            <pc:docMk/>
            <pc:sldMk cId="3087071346" sldId="258"/>
            <ac:spMk id="13" creationId="{378DF30B-AD8C-1599-B098-268246FFEC79}"/>
          </ac:spMkLst>
        </pc:spChg>
        <pc:picChg chg="add mod">
          <ac:chgData name="이 호진" userId="e7b51f9e24c37788" providerId="LiveId" clId="{68EEBC88-7F21-4CD9-A166-70FF47A5FD60}" dt="2022-05-11T09:06:35.330" v="1084" actId="1076"/>
          <ac:picMkLst>
            <pc:docMk/>
            <pc:sldMk cId="3087071346" sldId="258"/>
            <ac:picMk id="1026" creationId="{F2295F55-31AD-0B09-6874-F332AC04314C}"/>
          </ac:picMkLst>
        </pc:picChg>
      </pc:sldChg>
      <pc:sldChg chg="del">
        <pc:chgData name="이 호진" userId="e7b51f9e24c37788" providerId="LiveId" clId="{68EEBC88-7F21-4CD9-A166-70FF47A5FD60}" dt="2022-05-11T08:47:58.544" v="38" actId="47"/>
        <pc:sldMkLst>
          <pc:docMk/>
          <pc:sldMk cId="41475658" sldId="259"/>
        </pc:sldMkLst>
      </pc:sldChg>
      <pc:sldChg chg="addSp modSp add del mod ord">
        <pc:chgData name="이 호진" userId="e7b51f9e24c37788" providerId="LiveId" clId="{68EEBC88-7F21-4CD9-A166-70FF47A5FD60}" dt="2022-05-11T09:46:50.341" v="4216" actId="47"/>
        <pc:sldMkLst>
          <pc:docMk/>
          <pc:sldMk cId="3271123044" sldId="259"/>
        </pc:sldMkLst>
        <pc:spChg chg="add mod">
          <ac:chgData name="이 호진" userId="e7b51f9e24c37788" providerId="LiveId" clId="{68EEBC88-7F21-4CD9-A166-70FF47A5FD60}" dt="2022-05-11T09:07:31.360" v="1094" actId="14100"/>
          <ac:spMkLst>
            <pc:docMk/>
            <pc:sldMk cId="3271123044" sldId="259"/>
            <ac:spMk id="6" creationId="{B0F44508-7ADA-3F1B-F85C-2D0F1B262AAE}"/>
          </ac:spMkLst>
        </pc:spChg>
        <pc:spChg chg="add mod">
          <ac:chgData name="이 호진" userId="e7b51f9e24c37788" providerId="LiveId" clId="{68EEBC88-7F21-4CD9-A166-70FF47A5FD60}" dt="2022-05-11T09:04:22.843" v="742"/>
          <ac:spMkLst>
            <pc:docMk/>
            <pc:sldMk cId="3271123044" sldId="259"/>
            <ac:spMk id="10" creationId="{8BFC4965-A80C-E364-A5BA-0678A630FE90}"/>
          </ac:spMkLst>
        </pc:spChg>
        <pc:spChg chg="add mod">
          <ac:chgData name="이 호진" userId="e7b51f9e24c37788" providerId="LiveId" clId="{68EEBC88-7F21-4CD9-A166-70FF47A5FD60}" dt="2022-05-11T09:04:22.843" v="742"/>
          <ac:spMkLst>
            <pc:docMk/>
            <pc:sldMk cId="3271123044" sldId="259"/>
            <ac:spMk id="11" creationId="{EB6CFA4B-D747-64A8-C5DB-540D642AE47C}"/>
          </ac:spMkLst>
        </pc:spChg>
        <pc:spChg chg="add mod">
          <ac:chgData name="이 호진" userId="e7b51f9e24c37788" providerId="LiveId" clId="{68EEBC88-7F21-4CD9-A166-70FF47A5FD60}" dt="2022-05-11T09:07:09.948" v="1089"/>
          <ac:spMkLst>
            <pc:docMk/>
            <pc:sldMk cId="3271123044" sldId="259"/>
            <ac:spMk id="12" creationId="{6DAE5F1A-B9CB-9314-D8D3-0D11FED51761}"/>
          </ac:spMkLst>
        </pc:spChg>
        <pc:picChg chg="add mod">
          <ac:chgData name="이 호진" userId="e7b51f9e24c37788" providerId="LiveId" clId="{68EEBC88-7F21-4CD9-A166-70FF47A5FD60}" dt="2022-05-11T09:07:33.886" v="1095" actId="1076"/>
          <ac:picMkLst>
            <pc:docMk/>
            <pc:sldMk cId="3271123044" sldId="259"/>
            <ac:picMk id="2050" creationId="{84F0AC1E-7F42-143B-8A27-6D1C1AE90438}"/>
          </ac:picMkLst>
        </pc:picChg>
      </pc:sldChg>
      <pc:sldChg chg="addSp modSp add del mod ord">
        <pc:chgData name="이 호진" userId="e7b51f9e24c37788" providerId="LiveId" clId="{68EEBC88-7F21-4CD9-A166-70FF47A5FD60}" dt="2022-05-11T10:07:42.460" v="6140" actId="47"/>
        <pc:sldMkLst>
          <pc:docMk/>
          <pc:sldMk cId="1246328639" sldId="260"/>
        </pc:sldMkLst>
        <pc:spChg chg="add mod">
          <ac:chgData name="이 호진" userId="e7b51f9e24c37788" providerId="LiveId" clId="{68EEBC88-7F21-4CD9-A166-70FF47A5FD60}" dt="2022-05-11T09:10:21.449" v="1486" actId="20577"/>
          <ac:spMkLst>
            <pc:docMk/>
            <pc:sldMk cId="1246328639" sldId="260"/>
            <ac:spMk id="2" creationId="{04E57B3E-ED3F-9242-A12B-4701DCCB978F}"/>
          </ac:spMkLst>
        </pc:spChg>
        <pc:spChg chg="add mod">
          <ac:chgData name="이 호진" userId="e7b51f9e24c37788" providerId="LiveId" clId="{68EEBC88-7F21-4CD9-A166-70FF47A5FD60}" dt="2022-05-11T09:08:47.271" v="1125" actId="14100"/>
          <ac:spMkLst>
            <pc:docMk/>
            <pc:sldMk cId="1246328639" sldId="260"/>
            <ac:spMk id="10" creationId="{BB2C7EC1-083A-AB8C-3AF7-56C96C8CB621}"/>
          </ac:spMkLst>
        </pc:spChg>
        <pc:picChg chg="add mod">
          <ac:chgData name="이 호진" userId="e7b51f9e24c37788" providerId="LiveId" clId="{68EEBC88-7F21-4CD9-A166-70FF47A5FD60}" dt="2022-05-11T09:08:33.536" v="1100" actId="1076"/>
          <ac:picMkLst>
            <pc:docMk/>
            <pc:sldMk cId="1246328639" sldId="260"/>
            <ac:picMk id="3074" creationId="{210BB31C-DCE1-A3FB-D618-5962A90D00EE}"/>
          </ac:picMkLst>
        </pc:picChg>
      </pc:sldChg>
      <pc:sldChg chg="del">
        <pc:chgData name="이 호진" userId="e7b51f9e24c37788" providerId="LiveId" clId="{68EEBC88-7F21-4CD9-A166-70FF47A5FD60}" dt="2022-05-11T08:47:58.544" v="38" actId="47"/>
        <pc:sldMkLst>
          <pc:docMk/>
          <pc:sldMk cId="3147185284" sldId="260"/>
        </pc:sldMkLst>
      </pc:sldChg>
      <pc:sldChg chg="del">
        <pc:chgData name="이 호진" userId="e7b51f9e24c37788" providerId="LiveId" clId="{68EEBC88-7F21-4CD9-A166-70FF47A5FD60}" dt="2022-05-11T08:47:58.544" v="38" actId="47"/>
        <pc:sldMkLst>
          <pc:docMk/>
          <pc:sldMk cId="1464381266" sldId="261"/>
        </pc:sldMkLst>
      </pc:sldChg>
      <pc:sldChg chg="addSp delSp modSp add del mod">
        <pc:chgData name="이 호진" userId="e7b51f9e24c37788" providerId="LiveId" clId="{68EEBC88-7F21-4CD9-A166-70FF47A5FD60}" dt="2022-05-11T09:46:57.274" v="4217" actId="47"/>
        <pc:sldMkLst>
          <pc:docMk/>
          <pc:sldMk cId="2629559558" sldId="261"/>
        </pc:sldMkLst>
        <pc:spChg chg="add mod">
          <ac:chgData name="이 호진" userId="e7b51f9e24c37788" providerId="LiveId" clId="{68EEBC88-7F21-4CD9-A166-70FF47A5FD60}" dt="2022-05-11T09:20:47.878" v="2335" actId="20577"/>
          <ac:spMkLst>
            <pc:docMk/>
            <pc:sldMk cId="2629559558" sldId="261"/>
            <ac:spMk id="2" creationId="{80BE0FDA-2CF2-7FDF-A4D8-F699773143A0}"/>
          </ac:spMkLst>
        </pc:spChg>
        <pc:spChg chg="add mod">
          <ac:chgData name="이 호진" userId="e7b51f9e24c37788" providerId="LiveId" clId="{68EEBC88-7F21-4CD9-A166-70FF47A5FD60}" dt="2022-05-11T09:15:01.209" v="2032" actId="14100"/>
          <ac:spMkLst>
            <pc:docMk/>
            <pc:sldMk cId="2629559558" sldId="261"/>
            <ac:spMk id="6" creationId="{7EA09058-E2BB-1B3D-1062-8DCF860B16BA}"/>
          </ac:spMkLst>
        </pc:spChg>
        <pc:spChg chg="add mod">
          <ac:chgData name="이 호진" userId="e7b51f9e24c37788" providerId="LiveId" clId="{68EEBC88-7F21-4CD9-A166-70FF47A5FD60}" dt="2022-05-11T09:18:06.616" v="2221"/>
          <ac:spMkLst>
            <pc:docMk/>
            <pc:sldMk cId="2629559558" sldId="261"/>
            <ac:spMk id="10" creationId="{6269DCB5-9191-220F-BA09-CB2993F51F1F}"/>
          </ac:spMkLst>
        </pc:spChg>
        <pc:spChg chg="add mod">
          <ac:chgData name="이 호진" userId="e7b51f9e24c37788" providerId="LiveId" clId="{68EEBC88-7F21-4CD9-A166-70FF47A5FD60}" dt="2022-05-11T09:21:38.033" v="2510" actId="20577"/>
          <ac:spMkLst>
            <pc:docMk/>
            <pc:sldMk cId="2629559558" sldId="261"/>
            <ac:spMk id="11" creationId="{F6650FC6-8B67-F88D-F0AD-18F29338DE71}"/>
          </ac:spMkLst>
        </pc:spChg>
        <pc:picChg chg="add del mod">
          <ac:chgData name="이 호진" userId="e7b51f9e24c37788" providerId="LiveId" clId="{68EEBC88-7F21-4CD9-A166-70FF47A5FD60}" dt="2022-05-11T09:18:20.671" v="2225" actId="21"/>
          <ac:picMkLst>
            <pc:docMk/>
            <pc:sldMk cId="2629559558" sldId="261"/>
            <ac:picMk id="4098" creationId="{751B718D-C56B-2CB2-E111-CB417C1D0736}"/>
          </ac:picMkLst>
        </pc:picChg>
        <pc:picChg chg="add mod">
          <ac:chgData name="이 호진" userId="e7b51f9e24c37788" providerId="LiveId" clId="{68EEBC88-7F21-4CD9-A166-70FF47A5FD60}" dt="2022-05-11T09:20:11.880" v="2239" actId="1076"/>
          <ac:picMkLst>
            <pc:docMk/>
            <pc:sldMk cId="2629559558" sldId="261"/>
            <ac:picMk id="4100" creationId="{2E51C438-B1FE-F5DE-51B9-7EF699D8F04B}"/>
          </ac:picMkLst>
        </pc:picChg>
      </pc:sldChg>
      <pc:sldChg chg="del">
        <pc:chgData name="이 호진" userId="e7b51f9e24c37788" providerId="LiveId" clId="{68EEBC88-7F21-4CD9-A166-70FF47A5FD60}" dt="2022-05-11T08:47:58.544" v="38" actId="47"/>
        <pc:sldMkLst>
          <pc:docMk/>
          <pc:sldMk cId="1496764293" sldId="262"/>
        </pc:sldMkLst>
      </pc:sldChg>
      <pc:sldChg chg="addSp modSp add del mod">
        <pc:chgData name="이 호진" userId="e7b51f9e24c37788" providerId="LiveId" clId="{68EEBC88-7F21-4CD9-A166-70FF47A5FD60}" dt="2022-05-11T09:46:57.274" v="4217" actId="47"/>
        <pc:sldMkLst>
          <pc:docMk/>
          <pc:sldMk cId="3393814429" sldId="262"/>
        </pc:sldMkLst>
        <pc:spChg chg="add mod">
          <ac:chgData name="이 호진" userId="e7b51f9e24c37788" providerId="LiveId" clId="{68EEBC88-7F21-4CD9-A166-70FF47A5FD60}" dt="2022-05-11T09:23:59.753" v="2780" actId="1076"/>
          <ac:spMkLst>
            <pc:docMk/>
            <pc:sldMk cId="3393814429" sldId="262"/>
            <ac:spMk id="2" creationId="{01C54202-DB7A-6A35-1F04-09E728A61DB4}"/>
          </ac:spMkLst>
        </pc:spChg>
        <pc:spChg chg="add mod">
          <ac:chgData name="이 호진" userId="e7b51f9e24c37788" providerId="LiveId" clId="{68EEBC88-7F21-4CD9-A166-70FF47A5FD60}" dt="2022-05-11T09:21:52.301" v="2519"/>
          <ac:spMkLst>
            <pc:docMk/>
            <pc:sldMk cId="3393814429" sldId="262"/>
            <ac:spMk id="10" creationId="{774912F4-AD2C-9ECC-3746-A76714F3DDFF}"/>
          </ac:spMkLst>
        </pc:spChg>
        <pc:picChg chg="add mod">
          <ac:chgData name="이 호진" userId="e7b51f9e24c37788" providerId="LiveId" clId="{68EEBC88-7F21-4CD9-A166-70FF47A5FD60}" dt="2022-05-11T09:24:01.227" v="2781" actId="1076"/>
          <ac:picMkLst>
            <pc:docMk/>
            <pc:sldMk cId="3393814429" sldId="262"/>
            <ac:picMk id="6" creationId="{69C97867-A5DB-14F4-6995-034C117E31E0}"/>
          </ac:picMkLst>
        </pc:picChg>
        <pc:picChg chg="add mod">
          <ac:chgData name="이 호진" userId="e7b51f9e24c37788" providerId="LiveId" clId="{68EEBC88-7F21-4CD9-A166-70FF47A5FD60}" dt="2022-05-11T09:22:00.444" v="2523" actId="1076"/>
          <ac:picMkLst>
            <pc:docMk/>
            <pc:sldMk cId="3393814429" sldId="262"/>
            <ac:picMk id="7170" creationId="{7911778C-842E-B296-371E-E193F580C1A7}"/>
          </ac:picMkLst>
        </pc:picChg>
      </pc:sldChg>
      <pc:sldChg chg="addSp delSp modSp add mod">
        <pc:chgData name="이 호진" userId="e7b51f9e24c37788" providerId="LiveId" clId="{68EEBC88-7F21-4CD9-A166-70FF47A5FD60}" dt="2022-05-19T10:17:35.331" v="6195"/>
        <pc:sldMkLst>
          <pc:docMk/>
          <pc:sldMk cId="2382735811" sldId="263"/>
        </pc:sldMkLst>
        <pc:spChg chg="add mod">
          <ac:chgData name="이 호진" userId="e7b51f9e24c37788" providerId="LiveId" clId="{68EEBC88-7F21-4CD9-A166-70FF47A5FD60}" dt="2022-05-11T09:26:35.896" v="3194" actId="1076"/>
          <ac:spMkLst>
            <pc:docMk/>
            <pc:sldMk cId="2382735811" sldId="263"/>
            <ac:spMk id="2" creationId="{8F09F537-898E-76D1-6351-BBC6BD9B51B3}"/>
          </ac:spMkLst>
        </pc:spChg>
        <pc:spChg chg="add mod">
          <ac:chgData name="이 호진" userId="e7b51f9e24c37788" providerId="LiveId" clId="{68EEBC88-7F21-4CD9-A166-70FF47A5FD60}" dt="2022-05-11T09:28:23.268" v="3238" actId="1076"/>
          <ac:spMkLst>
            <pc:docMk/>
            <pc:sldMk cId="2382735811" sldId="263"/>
            <ac:spMk id="3" creationId="{9E9A649C-0EF4-943F-7464-136095BBD5E2}"/>
          </ac:spMkLst>
        </pc:spChg>
        <pc:spChg chg="del">
          <ac:chgData name="이 호진" userId="e7b51f9e24c37788" providerId="LiveId" clId="{68EEBC88-7F21-4CD9-A166-70FF47A5FD60}" dt="2022-05-19T10:17:34.875" v="6194" actId="478"/>
          <ac:spMkLst>
            <pc:docMk/>
            <pc:sldMk cId="2382735811" sldId="263"/>
            <ac:spMk id="4" creationId="{CA2E5569-5413-4171-8D0F-A04CD8CF3F3A}"/>
          </ac:spMkLst>
        </pc:spChg>
        <pc:spChg chg="add mod">
          <ac:chgData name="이 호진" userId="e7b51f9e24c37788" providerId="LiveId" clId="{68EEBC88-7F21-4CD9-A166-70FF47A5FD60}" dt="2022-05-11T09:28:23.268" v="3238" actId="1076"/>
          <ac:spMkLst>
            <pc:docMk/>
            <pc:sldMk cId="2382735811" sldId="263"/>
            <ac:spMk id="5" creationId="{157B4FB4-736F-44DD-9D19-C3C142D1FD5E}"/>
          </ac:spMkLst>
        </pc:spChg>
        <pc:spChg chg="del">
          <ac:chgData name="이 호진" userId="e7b51f9e24c37788" providerId="LiveId" clId="{68EEBC88-7F21-4CD9-A166-70FF47A5FD60}" dt="2022-05-19T10:17:34.875" v="6194" actId="478"/>
          <ac:spMkLst>
            <pc:docMk/>
            <pc:sldMk cId="2382735811" sldId="263"/>
            <ac:spMk id="7" creationId="{C7CD30AC-AD0D-4B8A-AEFE-E34EFF8623DB}"/>
          </ac:spMkLst>
        </pc:spChg>
        <pc:spChg chg="del">
          <ac:chgData name="이 호진" userId="e7b51f9e24c37788" providerId="LiveId" clId="{68EEBC88-7F21-4CD9-A166-70FF47A5FD60}" dt="2022-05-19T10:17:34.875" v="6194" actId="478"/>
          <ac:spMkLst>
            <pc:docMk/>
            <pc:sldMk cId="2382735811" sldId="263"/>
            <ac:spMk id="8" creationId="{776324C0-CFD8-4494-B7C8-160479C94901}"/>
          </ac:spMkLst>
        </pc:spChg>
        <pc:spChg chg="del">
          <ac:chgData name="이 호진" userId="e7b51f9e24c37788" providerId="LiveId" clId="{68EEBC88-7F21-4CD9-A166-70FF47A5FD60}" dt="2022-05-19T10:17:34.875" v="6194" actId="478"/>
          <ac:spMkLst>
            <pc:docMk/>
            <pc:sldMk cId="2382735811" sldId="263"/>
            <ac:spMk id="9" creationId="{83A45F92-B082-4872-955B-C43A62ACE520}"/>
          </ac:spMkLst>
        </pc:spChg>
        <pc:spChg chg="add mod">
          <ac:chgData name="이 호진" userId="e7b51f9e24c37788" providerId="LiveId" clId="{68EEBC88-7F21-4CD9-A166-70FF47A5FD60}" dt="2022-05-11T09:26:24.095" v="3190"/>
          <ac:spMkLst>
            <pc:docMk/>
            <pc:sldMk cId="2382735811" sldId="263"/>
            <ac:spMk id="10" creationId="{FB1EB4E4-DBB2-5BFB-E048-CE24DEEE8BA2}"/>
          </ac:spMkLst>
        </pc:spChg>
        <pc:spChg chg="add mod">
          <ac:chgData name="이 호진" userId="e7b51f9e24c37788" providerId="LiveId" clId="{68EEBC88-7F21-4CD9-A166-70FF47A5FD60}" dt="2022-05-11T09:28:23.268" v="3238" actId="1076"/>
          <ac:spMkLst>
            <pc:docMk/>
            <pc:sldMk cId="2382735811" sldId="263"/>
            <ac:spMk id="12" creationId="{A35826C0-B1ED-1469-43C7-2FC85480B4D6}"/>
          </ac:spMkLst>
        </pc:spChg>
        <pc:spChg chg="add mod">
          <ac:chgData name="이 호진" userId="e7b51f9e24c37788" providerId="LiveId" clId="{68EEBC88-7F21-4CD9-A166-70FF47A5FD60}" dt="2022-05-19T10:17:35.331" v="6195"/>
          <ac:spMkLst>
            <pc:docMk/>
            <pc:sldMk cId="2382735811" sldId="263"/>
            <ac:spMk id="13" creationId="{43C4C133-0CA9-6D6F-D933-BFD900AC9629}"/>
          </ac:spMkLst>
        </pc:spChg>
        <pc:spChg chg="add mod">
          <ac:chgData name="이 호진" userId="e7b51f9e24c37788" providerId="LiveId" clId="{68EEBC88-7F21-4CD9-A166-70FF47A5FD60}" dt="2022-05-19T10:17:35.331" v="6195"/>
          <ac:spMkLst>
            <pc:docMk/>
            <pc:sldMk cId="2382735811" sldId="263"/>
            <ac:spMk id="15" creationId="{D4FBD569-875B-443B-3B3E-8BF466A09022}"/>
          </ac:spMkLst>
        </pc:spChg>
        <pc:spChg chg="add mod">
          <ac:chgData name="이 호진" userId="e7b51f9e24c37788" providerId="LiveId" clId="{68EEBC88-7F21-4CD9-A166-70FF47A5FD60}" dt="2022-05-19T10:17:35.331" v="6195"/>
          <ac:spMkLst>
            <pc:docMk/>
            <pc:sldMk cId="2382735811" sldId="263"/>
            <ac:spMk id="16" creationId="{2974B019-0801-0421-4F04-5DEEE0AEC787}"/>
          </ac:spMkLst>
        </pc:spChg>
        <pc:spChg chg="add mod">
          <ac:chgData name="이 호진" userId="e7b51f9e24c37788" providerId="LiveId" clId="{68EEBC88-7F21-4CD9-A166-70FF47A5FD60}" dt="2022-05-19T10:17:35.331" v="6195"/>
          <ac:spMkLst>
            <pc:docMk/>
            <pc:sldMk cId="2382735811" sldId="263"/>
            <ac:spMk id="17" creationId="{445D9E26-7A75-CDE3-F8D8-3DAC11B40E28}"/>
          </ac:spMkLst>
        </pc:spChg>
        <pc:picChg chg="del mod">
          <ac:chgData name="이 호진" userId="e7b51f9e24c37788" providerId="LiveId" clId="{68EEBC88-7F21-4CD9-A166-70FF47A5FD60}" dt="2022-05-11T09:18:27.570" v="2230" actId="478"/>
          <ac:picMkLst>
            <pc:docMk/>
            <pc:sldMk cId="2382735811" sldId="263"/>
            <ac:picMk id="6" creationId="{69C97867-A5DB-14F4-6995-034C117E31E0}"/>
          </ac:picMkLst>
        </pc:picChg>
        <pc:picChg chg="add mod">
          <ac:chgData name="이 호진" userId="e7b51f9e24c37788" providerId="LiveId" clId="{68EEBC88-7F21-4CD9-A166-70FF47A5FD60}" dt="2022-05-11T09:28:23.268" v="3238" actId="1076"/>
          <ac:picMkLst>
            <pc:docMk/>
            <pc:sldMk cId="2382735811" sldId="263"/>
            <ac:picMk id="11" creationId="{69D60286-F1E4-66DE-3561-850E983190FA}"/>
          </ac:picMkLst>
        </pc:picChg>
        <pc:cxnChg chg="add mod">
          <ac:chgData name="이 호진" userId="e7b51f9e24c37788" providerId="LiveId" clId="{68EEBC88-7F21-4CD9-A166-70FF47A5FD60}" dt="2022-05-11T09:28:23.268" v="3238" actId="1076"/>
          <ac:cxnSpMkLst>
            <pc:docMk/>
            <pc:sldMk cId="2382735811" sldId="263"/>
            <ac:cxnSpMk id="14" creationId="{68197154-BA18-5735-2EFA-DDD1231A8336}"/>
          </ac:cxnSpMkLst>
        </pc:cxnChg>
      </pc:sldChg>
      <pc:sldChg chg="del">
        <pc:chgData name="이 호진" userId="e7b51f9e24c37788" providerId="LiveId" clId="{68EEBC88-7F21-4CD9-A166-70FF47A5FD60}" dt="2022-05-11T08:47:58.544" v="38" actId="47"/>
        <pc:sldMkLst>
          <pc:docMk/>
          <pc:sldMk cId="3736265178" sldId="263"/>
        </pc:sldMkLst>
      </pc:sldChg>
      <pc:sldChg chg="addSp delSp modSp add del mod">
        <pc:chgData name="이 호진" userId="e7b51f9e24c37788" providerId="LiveId" clId="{68EEBC88-7F21-4CD9-A166-70FF47A5FD60}" dt="2022-05-11T09:46:59.836" v="4218" actId="47"/>
        <pc:sldMkLst>
          <pc:docMk/>
          <pc:sldMk cId="2180107691" sldId="264"/>
        </pc:sldMkLst>
        <pc:spChg chg="add mod">
          <ac:chgData name="이 호진" userId="e7b51f9e24c37788" providerId="LiveId" clId="{68EEBC88-7F21-4CD9-A166-70FF47A5FD60}" dt="2022-05-11T09:33:10.091" v="3276" actId="1076"/>
          <ac:spMkLst>
            <pc:docMk/>
            <pc:sldMk cId="2180107691" sldId="264"/>
            <ac:spMk id="2" creationId="{662E460B-8C16-6331-F44D-35FB5FCD5FE9}"/>
          </ac:spMkLst>
        </pc:spChg>
        <pc:spChg chg="add mod">
          <ac:chgData name="이 호진" userId="e7b51f9e24c37788" providerId="LiveId" clId="{68EEBC88-7F21-4CD9-A166-70FF47A5FD60}" dt="2022-05-11T09:35:12.283" v="3580" actId="20577"/>
          <ac:spMkLst>
            <pc:docMk/>
            <pc:sldMk cId="2180107691" sldId="264"/>
            <ac:spMk id="3" creationId="{68BCDF6E-D6DA-705B-68FB-234B3261B2DF}"/>
          </ac:spMkLst>
        </pc:spChg>
        <pc:picChg chg="del">
          <ac:chgData name="이 호진" userId="e7b51f9e24c37788" providerId="LiveId" clId="{68EEBC88-7F21-4CD9-A166-70FF47A5FD60}" dt="2022-05-11T09:18:29.398" v="2231" actId="478"/>
          <ac:picMkLst>
            <pc:docMk/>
            <pc:sldMk cId="2180107691" sldId="264"/>
            <ac:picMk id="6" creationId="{69C97867-A5DB-14F4-6995-034C117E31E0}"/>
          </ac:picMkLst>
        </pc:picChg>
        <pc:picChg chg="add mod ord">
          <ac:chgData name="이 호진" userId="e7b51f9e24c37788" providerId="LiveId" clId="{68EEBC88-7F21-4CD9-A166-70FF47A5FD60}" dt="2022-05-11T09:34:36.846" v="3408" actId="167"/>
          <ac:picMkLst>
            <pc:docMk/>
            <pc:sldMk cId="2180107691" sldId="264"/>
            <ac:picMk id="10" creationId="{819CA9AE-F05E-6D81-2002-C52C70A5EAD0}"/>
          </ac:picMkLst>
        </pc:picChg>
      </pc:sldChg>
      <pc:sldChg chg="addSp delSp modSp add mod">
        <pc:chgData name="이 호진" userId="e7b51f9e24c37788" providerId="LiveId" clId="{68EEBC88-7F21-4CD9-A166-70FF47A5FD60}" dt="2022-05-27T00:47:12.196" v="6254" actId="113"/>
        <pc:sldMkLst>
          <pc:docMk/>
          <pc:sldMk cId="1320606135" sldId="265"/>
        </pc:sldMkLst>
        <pc:spChg chg="add mod">
          <ac:chgData name="이 호진" userId="e7b51f9e24c37788" providerId="LiveId" clId="{68EEBC88-7F21-4CD9-A166-70FF47A5FD60}" dt="2022-05-11T09:37:40.032" v="3964" actId="14100"/>
          <ac:spMkLst>
            <pc:docMk/>
            <pc:sldMk cId="1320606135" sldId="265"/>
            <ac:spMk id="2" creationId="{7C2C96BB-D7F8-418A-4FDB-F2E46611BAEB}"/>
          </ac:spMkLst>
        </pc:spChg>
        <pc:spChg chg="add mod">
          <ac:chgData name="이 호진" userId="e7b51f9e24c37788" providerId="LiveId" clId="{68EEBC88-7F21-4CD9-A166-70FF47A5FD60}" dt="2022-05-11T09:37:55.498" v="4003" actId="1076"/>
          <ac:spMkLst>
            <pc:docMk/>
            <pc:sldMk cId="1320606135" sldId="265"/>
            <ac:spMk id="3" creationId="{D04CE018-88BD-D5FC-BA82-1B57D5BEFE22}"/>
          </ac:spMkLst>
        </pc:spChg>
        <pc:spChg chg="del">
          <ac:chgData name="이 호진" userId="e7b51f9e24c37788" providerId="LiveId" clId="{68EEBC88-7F21-4CD9-A166-70FF47A5FD60}" dt="2022-05-19T10:17:42.394" v="6196" actId="478"/>
          <ac:spMkLst>
            <pc:docMk/>
            <pc:sldMk cId="1320606135" sldId="265"/>
            <ac:spMk id="4" creationId="{CA2E5569-5413-4171-8D0F-A04CD8CF3F3A}"/>
          </ac:spMkLst>
        </pc:spChg>
        <pc:spChg chg="add mod">
          <ac:chgData name="이 호진" userId="e7b51f9e24c37788" providerId="LiveId" clId="{68EEBC88-7F21-4CD9-A166-70FF47A5FD60}" dt="2022-05-11T09:39:00.547" v="4215" actId="1076"/>
          <ac:spMkLst>
            <pc:docMk/>
            <pc:sldMk cId="1320606135" sldId="265"/>
            <ac:spMk id="5" creationId="{4DF1787C-294B-FB14-EB3E-345D8B845427}"/>
          </ac:spMkLst>
        </pc:spChg>
        <pc:spChg chg="add mod">
          <ac:chgData name="이 호진" userId="e7b51f9e24c37788" providerId="LiveId" clId="{68EEBC88-7F21-4CD9-A166-70FF47A5FD60}" dt="2022-05-27T00:47:12.196" v="6254" actId="113"/>
          <ac:spMkLst>
            <pc:docMk/>
            <pc:sldMk cId="1320606135" sldId="265"/>
            <ac:spMk id="6" creationId="{3E3C93D9-1160-85CB-62A6-6DF214EBDF25}"/>
          </ac:spMkLst>
        </pc:spChg>
        <pc:spChg chg="del">
          <ac:chgData name="이 호진" userId="e7b51f9e24c37788" providerId="LiveId" clId="{68EEBC88-7F21-4CD9-A166-70FF47A5FD60}" dt="2022-05-19T10:17:42.394" v="6196" actId="478"/>
          <ac:spMkLst>
            <pc:docMk/>
            <pc:sldMk cId="1320606135" sldId="265"/>
            <ac:spMk id="7" creationId="{C7CD30AC-AD0D-4B8A-AEFE-E34EFF8623DB}"/>
          </ac:spMkLst>
        </pc:spChg>
        <pc:spChg chg="del">
          <ac:chgData name="이 호진" userId="e7b51f9e24c37788" providerId="LiveId" clId="{68EEBC88-7F21-4CD9-A166-70FF47A5FD60}" dt="2022-05-19T10:17:42.394" v="6196" actId="478"/>
          <ac:spMkLst>
            <pc:docMk/>
            <pc:sldMk cId="1320606135" sldId="265"/>
            <ac:spMk id="8" creationId="{776324C0-CFD8-4494-B7C8-160479C94901}"/>
          </ac:spMkLst>
        </pc:spChg>
        <pc:spChg chg="del">
          <ac:chgData name="이 호진" userId="e7b51f9e24c37788" providerId="LiveId" clId="{68EEBC88-7F21-4CD9-A166-70FF47A5FD60}" dt="2022-05-19T10:17:42.394" v="6196" actId="478"/>
          <ac:spMkLst>
            <pc:docMk/>
            <pc:sldMk cId="1320606135" sldId="265"/>
            <ac:spMk id="9" creationId="{83A45F92-B082-4872-955B-C43A62ACE520}"/>
          </ac:spMkLst>
        </pc:spChg>
        <pc:spChg chg="add mod">
          <ac:chgData name="이 호진" userId="e7b51f9e24c37788" providerId="LiveId" clId="{68EEBC88-7F21-4CD9-A166-70FF47A5FD60}" dt="2022-05-11T09:37:06.390" v="3847" actId="1076"/>
          <ac:spMkLst>
            <pc:docMk/>
            <pc:sldMk cId="1320606135" sldId="265"/>
            <ac:spMk id="10" creationId="{2B1AAB13-0FD5-1AEE-CF00-BA2D4AF6D543}"/>
          </ac:spMkLst>
        </pc:spChg>
        <pc:spChg chg="add mod">
          <ac:chgData name="이 호진" userId="e7b51f9e24c37788" providerId="LiveId" clId="{68EEBC88-7F21-4CD9-A166-70FF47A5FD60}" dt="2022-05-11T09:57:41.374" v="5188" actId="6549"/>
          <ac:spMkLst>
            <pc:docMk/>
            <pc:sldMk cId="1320606135" sldId="265"/>
            <ac:spMk id="13" creationId="{2060CE28-BF49-F8F0-F0B8-8A8C44601537}"/>
          </ac:spMkLst>
        </pc:spChg>
        <pc:spChg chg="add mod">
          <ac:chgData name="이 호진" userId="e7b51f9e24c37788" providerId="LiveId" clId="{68EEBC88-7F21-4CD9-A166-70FF47A5FD60}" dt="2022-05-19T10:17:42.778" v="6197"/>
          <ac:spMkLst>
            <pc:docMk/>
            <pc:sldMk cId="1320606135" sldId="265"/>
            <ac:spMk id="14" creationId="{11AB0D13-6891-DA0E-7873-6FD24BACCFFB}"/>
          </ac:spMkLst>
        </pc:spChg>
        <pc:spChg chg="add mod">
          <ac:chgData name="이 호진" userId="e7b51f9e24c37788" providerId="LiveId" clId="{68EEBC88-7F21-4CD9-A166-70FF47A5FD60}" dt="2022-05-19T10:17:42.778" v="6197"/>
          <ac:spMkLst>
            <pc:docMk/>
            <pc:sldMk cId="1320606135" sldId="265"/>
            <ac:spMk id="15" creationId="{3ED3E52B-D41D-A725-7BF7-87E9F8A8A7AE}"/>
          </ac:spMkLst>
        </pc:spChg>
        <pc:spChg chg="add mod">
          <ac:chgData name="이 호진" userId="e7b51f9e24c37788" providerId="LiveId" clId="{68EEBC88-7F21-4CD9-A166-70FF47A5FD60}" dt="2022-05-19T10:17:42.778" v="6197"/>
          <ac:spMkLst>
            <pc:docMk/>
            <pc:sldMk cId="1320606135" sldId="265"/>
            <ac:spMk id="16" creationId="{3A351B90-844B-723E-B790-D603D9442CC5}"/>
          </ac:spMkLst>
        </pc:spChg>
        <pc:spChg chg="add mod">
          <ac:chgData name="이 호진" userId="e7b51f9e24c37788" providerId="LiveId" clId="{68EEBC88-7F21-4CD9-A166-70FF47A5FD60}" dt="2022-05-19T10:17:42.778" v="6197"/>
          <ac:spMkLst>
            <pc:docMk/>
            <pc:sldMk cId="1320606135" sldId="265"/>
            <ac:spMk id="17" creationId="{C67C7704-B4D0-4C28-8093-E5D0F8D90A1A}"/>
          </ac:spMkLst>
        </pc:spChg>
        <pc:cxnChg chg="add mod">
          <ac:chgData name="이 호진" userId="e7b51f9e24c37788" providerId="LiveId" clId="{68EEBC88-7F21-4CD9-A166-70FF47A5FD60}" dt="2022-05-11T09:39:00.547" v="4215" actId="1076"/>
          <ac:cxnSpMkLst>
            <pc:docMk/>
            <pc:sldMk cId="1320606135" sldId="265"/>
            <ac:cxnSpMk id="12" creationId="{E2CBF709-18FA-604C-0935-0C6C5DBD561C}"/>
          </ac:cxnSpMkLst>
        </pc:cxnChg>
      </pc:sldChg>
      <pc:sldChg chg="addSp delSp modSp add mod">
        <pc:chgData name="이 호진" userId="e7b51f9e24c37788" providerId="LiveId" clId="{68EEBC88-7F21-4CD9-A166-70FF47A5FD60}" dt="2022-05-27T00:48:14.700" v="6256" actId="113"/>
        <pc:sldMkLst>
          <pc:docMk/>
          <pc:sldMk cId="4209770132" sldId="266"/>
        </pc:sldMkLst>
        <pc:spChg chg="add mod">
          <ac:chgData name="이 호진" userId="e7b51f9e24c37788" providerId="LiveId" clId="{68EEBC88-7F21-4CD9-A166-70FF47A5FD60}" dt="2022-05-11T09:49:17.901" v="4232" actId="1076"/>
          <ac:spMkLst>
            <pc:docMk/>
            <pc:sldMk cId="4209770132" sldId="266"/>
            <ac:spMk id="2" creationId="{99FCC9E0-5A60-BCBD-D415-5543F9A3B15D}"/>
          </ac:spMkLst>
        </pc:spChg>
        <pc:spChg chg="del">
          <ac:chgData name="이 호진" userId="e7b51f9e24c37788" providerId="LiveId" clId="{68EEBC88-7F21-4CD9-A166-70FF47A5FD60}" dt="2022-05-19T10:17:46.893" v="6198" actId="478"/>
          <ac:spMkLst>
            <pc:docMk/>
            <pc:sldMk cId="4209770132" sldId="266"/>
            <ac:spMk id="4" creationId="{CA2E5569-5413-4171-8D0F-A04CD8CF3F3A}"/>
          </ac:spMkLst>
        </pc:spChg>
        <pc:spChg chg="add mod">
          <ac:chgData name="이 호진" userId="e7b51f9e24c37788" providerId="LiveId" clId="{68EEBC88-7F21-4CD9-A166-70FF47A5FD60}" dt="2022-05-27T00:47:48.826" v="6255" actId="113"/>
          <ac:spMkLst>
            <pc:docMk/>
            <pc:sldMk cId="4209770132" sldId="266"/>
            <ac:spMk id="5" creationId="{79895DF1-CFBE-04C7-07F2-C1E0FF68FFE4}"/>
          </ac:spMkLst>
        </pc:spChg>
        <pc:spChg chg="add mod">
          <ac:chgData name="이 호진" userId="e7b51f9e24c37788" providerId="LiveId" clId="{68EEBC88-7F21-4CD9-A166-70FF47A5FD60}" dt="2022-05-19T10:20:41.327" v="6216" actId="6549"/>
          <ac:spMkLst>
            <pc:docMk/>
            <pc:sldMk cId="4209770132" sldId="266"/>
            <ac:spMk id="6" creationId="{BBD9087F-3981-A440-96CE-4DA96881EDCA}"/>
          </ac:spMkLst>
        </pc:spChg>
        <pc:spChg chg="del">
          <ac:chgData name="이 호진" userId="e7b51f9e24c37788" providerId="LiveId" clId="{68EEBC88-7F21-4CD9-A166-70FF47A5FD60}" dt="2022-05-19T10:17:46.893" v="6198" actId="478"/>
          <ac:spMkLst>
            <pc:docMk/>
            <pc:sldMk cId="4209770132" sldId="266"/>
            <ac:spMk id="7" creationId="{C7CD30AC-AD0D-4B8A-AEFE-E34EFF8623DB}"/>
          </ac:spMkLst>
        </pc:spChg>
        <pc:spChg chg="del">
          <ac:chgData name="이 호진" userId="e7b51f9e24c37788" providerId="LiveId" clId="{68EEBC88-7F21-4CD9-A166-70FF47A5FD60}" dt="2022-05-19T10:17:46.893" v="6198" actId="478"/>
          <ac:spMkLst>
            <pc:docMk/>
            <pc:sldMk cId="4209770132" sldId="266"/>
            <ac:spMk id="8" creationId="{776324C0-CFD8-4494-B7C8-160479C94901}"/>
          </ac:spMkLst>
        </pc:spChg>
        <pc:spChg chg="del">
          <ac:chgData name="이 호진" userId="e7b51f9e24c37788" providerId="LiveId" clId="{68EEBC88-7F21-4CD9-A166-70FF47A5FD60}" dt="2022-05-19T10:17:46.893" v="6198" actId="478"/>
          <ac:spMkLst>
            <pc:docMk/>
            <pc:sldMk cId="4209770132" sldId="266"/>
            <ac:spMk id="9" creationId="{83A45F92-B082-4872-955B-C43A62ACE520}"/>
          </ac:spMkLst>
        </pc:spChg>
        <pc:spChg chg="add mod">
          <ac:chgData name="이 호진" userId="e7b51f9e24c37788" providerId="LiveId" clId="{68EEBC88-7F21-4CD9-A166-70FF47A5FD60}" dt="2022-05-19T10:17:47.310" v="6199"/>
          <ac:spMkLst>
            <pc:docMk/>
            <pc:sldMk cId="4209770132" sldId="266"/>
            <ac:spMk id="10" creationId="{CA862271-664D-920D-08A1-FBEADCE72463}"/>
          </ac:spMkLst>
        </pc:spChg>
        <pc:spChg chg="add del mod">
          <ac:chgData name="이 호진" userId="e7b51f9e24c37788" providerId="LiveId" clId="{68EEBC88-7F21-4CD9-A166-70FF47A5FD60}" dt="2022-05-11T09:55:15.913" v="4934" actId="478"/>
          <ac:spMkLst>
            <pc:docMk/>
            <pc:sldMk cId="4209770132" sldId="266"/>
            <ac:spMk id="10" creationId="{E35F376F-4710-392D-8F0D-A5BC99B911F9}"/>
          </ac:spMkLst>
        </pc:spChg>
        <pc:spChg chg="add mod">
          <ac:chgData name="이 호진" userId="e7b51f9e24c37788" providerId="LiveId" clId="{68EEBC88-7F21-4CD9-A166-70FF47A5FD60}" dt="2022-05-19T10:17:47.310" v="6199"/>
          <ac:spMkLst>
            <pc:docMk/>
            <pc:sldMk cId="4209770132" sldId="266"/>
            <ac:spMk id="11" creationId="{B7AFDF69-8FEE-3916-D61E-B25BCE789D56}"/>
          </ac:spMkLst>
        </pc:spChg>
        <pc:spChg chg="add mod">
          <ac:chgData name="이 호진" userId="e7b51f9e24c37788" providerId="LiveId" clId="{68EEBC88-7F21-4CD9-A166-70FF47A5FD60}" dt="2022-05-19T10:17:47.310" v="6199"/>
          <ac:spMkLst>
            <pc:docMk/>
            <pc:sldMk cId="4209770132" sldId="266"/>
            <ac:spMk id="12" creationId="{28300298-5446-0BD5-5E9C-6509A866E1F0}"/>
          </ac:spMkLst>
        </pc:spChg>
        <pc:spChg chg="add mod">
          <ac:chgData name="이 호진" userId="e7b51f9e24c37788" providerId="LiveId" clId="{68EEBC88-7F21-4CD9-A166-70FF47A5FD60}" dt="2022-05-19T10:17:47.310" v="6199"/>
          <ac:spMkLst>
            <pc:docMk/>
            <pc:sldMk cId="4209770132" sldId="266"/>
            <ac:spMk id="13" creationId="{F74EA6DA-66D0-CFF5-381A-222A2ACA9081}"/>
          </ac:spMkLst>
        </pc:spChg>
        <pc:spChg chg="add mod">
          <ac:chgData name="이 호진" userId="e7b51f9e24c37788" providerId="LiveId" clId="{68EEBC88-7F21-4CD9-A166-70FF47A5FD60}" dt="2022-05-27T00:48:14.700" v="6256" actId="113"/>
          <ac:spMkLst>
            <pc:docMk/>
            <pc:sldMk cId="4209770132" sldId="266"/>
            <ac:spMk id="15" creationId="{822AD399-5111-280D-2EAC-61163AE73C3E}"/>
          </ac:spMkLst>
        </pc:spChg>
        <pc:picChg chg="add mod">
          <ac:chgData name="이 호진" userId="e7b51f9e24c37788" providerId="LiveId" clId="{68EEBC88-7F21-4CD9-A166-70FF47A5FD60}" dt="2022-05-19T10:22:07.595" v="6229" actId="1076"/>
          <ac:picMkLst>
            <pc:docMk/>
            <pc:sldMk cId="4209770132" sldId="266"/>
            <ac:picMk id="16" creationId="{F91EFB9B-4632-37B5-119F-9D7394CD266F}"/>
          </ac:picMkLst>
        </pc:picChg>
        <pc:picChg chg="add mod">
          <ac:chgData name="이 호진" userId="e7b51f9e24c37788" providerId="LiveId" clId="{68EEBC88-7F21-4CD9-A166-70FF47A5FD60}" dt="2022-05-19T10:20:23.429" v="6209" actId="1076"/>
          <ac:picMkLst>
            <pc:docMk/>
            <pc:sldMk cId="4209770132" sldId="266"/>
            <ac:picMk id="1026" creationId="{A56AC802-E557-B4B2-3D5B-068184553184}"/>
          </ac:picMkLst>
        </pc:picChg>
      </pc:sldChg>
      <pc:sldChg chg="addSp delSp modSp add mod">
        <pc:chgData name="이 호진" userId="e7b51f9e24c37788" providerId="LiveId" clId="{68EEBC88-7F21-4CD9-A166-70FF47A5FD60}" dt="2022-05-27T00:49:11.168" v="6258" actId="113"/>
        <pc:sldMkLst>
          <pc:docMk/>
          <pc:sldMk cId="3442215267" sldId="267"/>
        </pc:sldMkLst>
        <pc:spChg chg="add mod">
          <ac:chgData name="이 호진" userId="e7b51f9e24c37788" providerId="LiveId" clId="{68EEBC88-7F21-4CD9-A166-70FF47A5FD60}" dt="2022-05-27T00:48:56.701" v="6257" actId="113"/>
          <ac:spMkLst>
            <pc:docMk/>
            <pc:sldMk cId="3442215267" sldId="267"/>
            <ac:spMk id="2" creationId="{74AD40FD-2B91-64E4-2E59-48D0E38158DE}"/>
          </ac:spMkLst>
        </pc:spChg>
        <pc:spChg chg="add mod">
          <ac:chgData name="이 호진" userId="e7b51f9e24c37788" providerId="LiveId" clId="{68EEBC88-7F21-4CD9-A166-70FF47A5FD60}" dt="2022-05-19T10:23:04.088" v="6238" actId="255"/>
          <ac:spMkLst>
            <pc:docMk/>
            <pc:sldMk cId="3442215267" sldId="267"/>
            <ac:spMk id="3" creationId="{B3317339-6586-5BCB-16E8-AA65E8F4F2AD}"/>
          </ac:spMkLst>
        </pc:spChg>
        <pc:spChg chg="del">
          <ac:chgData name="이 호진" userId="e7b51f9e24c37788" providerId="LiveId" clId="{68EEBC88-7F21-4CD9-A166-70FF47A5FD60}" dt="2022-05-19T10:17:52.715" v="6200" actId="478"/>
          <ac:spMkLst>
            <pc:docMk/>
            <pc:sldMk cId="3442215267" sldId="267"/>
            <ac:spMk id="4" creationId="{CA2E5569-5413-4171-8D0F-A04CD8CF3F3A}"/>
          </ac:spMkLst>
        </pc:spChg>
        <pc:spChg chg="add mod">
          <ac:chgData name="이 호진" userId="e7b51f9e24c37788" providerId="LiveId" clId="{68EEBC88-7F21-4CD9-A166-70FF47A5FD60}" dt="2022-05-11T09:49:32.049" v="4247" actId="6549"/>
          <ac:spMkLst>
            <pc:docMk/>
            <pc:sldMk cId="3442215267" sldId="267"/>
            <ac:spMk id="6" creationId="{3C48A38C-C816-10D8-BA22-FD3BE1984E5A}"/>
          </ac:spMkLst>
        </pc:spChg>
        <pc:spChg chg="del">
          <ac:chgData name="이 호진" userId="e7b51f9e24c37788" providerId="LiveId" clId="{68EEBC88-7F21-4CD9-A166-70FF47A5FD60}" dt="2022-05-19T10:17:52.715" v="6200" actId="478"/>
          <ac:spMkLst>
            <pc:docMk/>
            <pc:sldMk cId="3442215267" sldId="267"/>
            <ac:spMk id="7" creationId="{C7CD30AC-AD0D-4B8A-AEFE-E34EFF8623DB}"/>
          </ac:spMkLst>
        </pc:spChg>
        <pc:spChg chg="del">
          <ac:chgData name="이 호진" userId="e7b51f9e24c37788" providerId="LiveId" clId="{68EEBC88-7F21-4CD9-A166-70FF47A5FD60}" dt="2022-05-19T10:17:52.715" v="6200" actId="478"/>
          <ac:spMkLst>
            <pc:docMk/>
            <pc:sldMk cId="3442215267" sldId="267"/>
            <ac:spMk id="8" creationId="{776324C0-CFD8-4494-B7C8-160479C94901}"/>
          </ac:spMkLst>
        </pc:spChg>
        <pc:spChg chg="del">
          <ac:chgData name="이 호진" userId="e7b51f9e24c37788" providerId="LiveId" clId="{68EEBC88-7F21-4CD9-A166-70FF47A5FD60}" dt="2022-05-19T10:17:52.715" v="6200" actId="478"/>
          <ac:spMkLst>
            <pc:docMk/>
            <pc:sldMk cId="3442215267" sldId="267"/>
            <ac:spMk id="9" creationId="{83A45F92-B082-4872-955B-C43A62ACE520}"/>
          </ac:spMkLst>
        </pc:spChg>
        <pc:spChg chg="add mod">
          <ac:chgData name="이 호진" userId="e7b51f9e24c37788" providerId="LiveId" clId="{68EEBC88-7F21-4CD9-A166-70FF47A5FD60}" dt="2022-05-19T10:17:53.121" v="6201"/>
          <ac:spMkLst>
            <pc:docMk/>
            <pc:sldMk cId="3442215267" sldId="267"/>
            <ac:spMk id="10" creationId="{F32E3AE8-51AB-893D-74D6-38F767C22F91}"/>
          </ac:spMkLst>
        </pc:spChg>
        <pc:spChg chg="add mod">
          <ac:chgData name="이 호진" userId="e7b51f9e24c37788" providerId="LiveId" clId="{68EEBC88-7F21-4CD9-A166-70FF47A5FD60}" dt="2022-05-19T10:17:53.121" v="6201"/>
          <ac:spMkLst>
            <pc:docMk/>
            <pc:sldMk cId="3442215267" sldId="267"/>
            <ac:spMk id="11" creationId="{E63D3DB6-95D6-CDF0-224F-0307F44F0F29}"/>
          </ac:spMkLst>
        </pc:spChg>
        <pc:spChg chg="add mod">
          <ac:chgData name="이 호진" userId="e7b51f9e24c37788" providerId="LiveId" clId="{68EEBC88-7F21-4CD9-A166-70FF47A5FD60}" dt="2022-05-19T10:17:53.121" v="6201"/>
          <ac:spMkLst>
            <pc:docMk/>
            <pc:sldMk cId="3442215267" sldId="267"/>
            <ac:spMk id="12" creationId="{EC5BB7AC-0C0D-DA70-B7D4-0FB12A0C3E85}"/>
          </ac:spMkLst>
        </pc:spChg>
        <pc:spChg chg="add mod">
          <ac:chgData name="이 호진" userId="e7b51f9e24c37788" providerId="LiveId" clId="{68EEBC88-7F21-4CD9-A166-70FF47A5FD60}" dt="2022-05-19T10:17:53.121" v="6201"/>
          <ac:spMkLst>
            <pc:docMk/>
            <pc:sldMk cId="3442215267" sldId="267"/>
            <ac:spMk id="13" creationId="{188DA074-9055-BE06-99B0-8E33E521CB94}"/>
          </ac:spMkLst>
        </pc:spChg>
        <pc:spChg chg="add mod">
          <ac:chgData name="이 호진" userId="e7b51f9e24c37788" providerId="LiveId" clId="{68EEBC88-7F21-4CD9-A166-70FF47A5FD60}" dt="2022-05-27T00:49:11.168" v="6258" actId="113"/>
          <ac:spMkLst>
            <pc:docMk/>
            <pc:sldMk cId="3442215267" sldId="267"/>
            <ac:spMk id="16" creationId="{2ECD1E9A-77D7-FE73-7C4F-B506A4984DD5}"/>
          </ac:spMkLst>
        </pc:spChg>
        <pc:picChg chg="add del mod">
          <ac:chgData name="이 호진" userId="e7b51f9e24c37788" providerId="LiveId" clId="{68EEBC88-7F21-4CD9-A166-70FF47A5FD60}" dt="2022-05-19T10:22:10.201" v="6230" actId="478"/>
          <ac:picMkLst>
            <pc:docMk/>
            <pc:sldMk cId="3442215267" sldId="267"/>
            <ac:picMk id="2050" creationId="{41BF8BA2-D488-2A90-DD79-0BA1B349D6BF}"/>
          </ac:picMkLst>
        </pc:picChg>
        <pc:picChg chg="add mod">
          <ac:chgData name="이 호진" userId="e7b51f9e24c37788" providerId="LiveId" clId="{68EEBC88-7F21-4CD9-A166-70FF47A5FD60}" dt="2022-05-19T10:22:48.084" v="6233" actId="14100"/>
          <ac:picMkLst>
            <pc:docMk/>
            <pc:sldMk cId="3442215267" sldId="267"/>
            <ac:picMk id="2052" creationId="{62CC1B1B-7660-0433-78C5-595195F0A078}"/>
          </ac:picMkLst>
        </pc:picChg>
      </pc:sldChg>
      <pc:sldChg chg="addSp delSp modSp add mod">
        <pc:chgData name="이 호진" userId="e7b51f9e24c37788" providerId="LiveId" clId="{68EEBC88-7F21-4CD9-A166-70FF47A5FD60}" dt="2022-05-27T01:08:35.361" v="6259" actId="113"/>
        <pc:sldMkLst>
          <pc:docMk/>
          <pc:sldMk cId="3817837508" sldId="268"/>
        </pc:sldMkLst>
        <pc:spChg chg="add mod">
          <ac:chgData name="이 호진" userId="e7b51f9e24c37788" providerId="LiveId" clId="{68EEBC88-7F21-4CD9-A166-70FF47A5FD60}" dt="2022-05-27T01:08:35.361" v="6259" actId="113"/>
          <ac:spMkLst>
            <pc:docMk/>
            <pc:sldMk cId="3817837508" sldId="268"/>
            <ac:spMk id="2" creationId="{F294E455-7B8C-5369-FE93-2DE6ED1C5AD8}"/>
          </ac:spMkLst>
        </pc:spChg>
        <pc:spChg chg="del">
          <ac:chgData name="이 호진" userId="e7b51f9e24c37788" providerId="LiveId" clId="{68EEBC88-7F21-4CD9-A166-70FF47A5FD60}" dt="2022-05-19T10:17:57.319" v="6202" actId="478"/>
          <ac:spMkLst>
            <pc:docMk/>
            <pc:sldMk cId="3817837508" sldId="268"/>
            <ac:spMk id="4" creationId="{CA2E5569-5413-4171-8D0F-A04CD8CF3F3A}"/>
          </ac:spMkLst>
        </pc:spChg>
        <pc:spChg chg="add mod">
          <ac:chgData name="이 호진" userId="e7b51f9e24c37788" providerId="LiveId" clId="{68EEBC88-7F21-4CD9-A166-70FF47A5FD60}" dt="2022-05-11T09:49:43.135" v="4259" actId="6549"/>
          <ac:spMkLst>
            <pc:docMk/>
            <pc:sldMk cId="3817837508" sldId="268"/>
            <ac:spMk id="6" creationId="{8A5D06D5-BE2B-850D-3A64-C01E90AB4342}"/>
          </ac:spMkLst>
        </pc:spChg>
        <pc:spChg chg="del">
          <ac:chgData name="이 호진" userId="e7b51f9e24c37788" providerId="LiveId" clId="{68EEBC88-7F21-4CD9-A166-70FF47A5FD60}" dt="2022-05-19T10:17:57.319" v="6202" actId="478"/>
          <ac:spMkLst>
            <pc:docMk/>
            <pc:sldMk cId="3817837508" sldId="268"/>
            <ac:spMk id="7" creationId="{C7CD30AC-AD0D-4B8A-AEFE-E34EFF8623DB}"/>
          </ac:spMkLst>
        </pc:spChg>
        <pc:spChg chg="del">
          <ac:chgData name="이 호진" userId="e7b51f9e24c37788" providerId="LiveId" clId="{68EEBC88-7F21-4CD9-A166-70FF47A5FD60}" dt="2022-05-19T10:17:57.319" v="6202" actId="478"/>
          <ac:spMkLst>
            <pc:docMk/>
            <pc:sldMk cId="3817837508" sldId="268"/>
            <ac:spMk id="8" creationId="{776324C0-CFD8-4494-B7C8-160479C94901}"/>
          </ac:spMkLst>
        </pc:spChg>
        <pc:spChg chg="del">
          <ac:chgData name="이 호진" userId="e7b51f9e24c37788" providerId="LiveId" clId="{68EEBC88-7F21-4CD9-A166-70FF47A5FD60}" dt="2022-05-19T10:17:57.319" v="6202" actId="478"/>
          <ac:spMkLst>
            <pc:docMk/>
            <pc:sldMk cId="3817837508" sldId="268"/>
            <ac:spMk id="9" creationId="{83A45F92-B082-4872-955B-C43A62ACE520}"/>
          </ac:spMkLst>
        </pc:spChg>
        <pc:spChg chg="add mod">
          <ac:chgData name="이 호진" userId="e7b51f9e24c37788" providerId="LiveId" clId="{68EEBC88-7F21-4CD9-A166-70FF47A5FD60}" dt="2022-05-11T10:02:14.206" v="5705" actId="20577"/>
          <ac:spMkLst>
            <pc:docMk/>
            <pc:sldMk cId="3817837508" sldId="268"/>
            <ac:spMk id="10" creationId="{59631C94-D694-B0EC-43B5-67FD040CBA9F}"/>
          </ac:spMkLst>
        </pc:spChg>
        <pc:spChg chg="add mod">
          <ac:chgData name="이 호진" userId="e7b51f9e24c37788" providerId="LiveId" clId="{68EEBC88-7F21-4CD9-A166-70FF47A5FD60}" dt="2022-05-19T10:17:57.825" v="6203"/>
          <ac:spMkLst>
            <pc:docMk/>
            <pc:sldMk cId="3817837508" sldId="268"/>
            <ac:spMk id="11" creationId="{EA2621B7-4D12-2BE7-F4C0-01FF7486F2F0}"/>
          </ac:spMkLst>
        </pc:spChg>
        <pc:spChg chg="add mod">
          <ac:chgData name="이 호진" userId="e7b51f9e24c37788" providerId="LiveId" clId="{68EEBC88-7F21-4CD9-A166-70FF47A5FD60}" dt="2022-05-19T10:17:57.825" v="6203"/>
          <ac:spMkLst>
            <pc:docMk/>
            <pc:sldMk cId="3817837508" sldId="268"/>
            <ac:spMk id="12" creationId="{6DB5475A-7E3B-9288-D489-B95FA693D279}"/>
          </ac:spMkLst>
        </pc:spChg>
        <pc:spChg chg="add mod">
          <ac:chgData name="이 호진" userId="e7b51f9e24c37788" providerId="LiveId" clId="{68EEBC88-7F21-4CD9-A166-70FF47A5FD60}" dt="2022-05-19T10:17:57.825" v="6203"/>
          <ac:spMkLst>
            <pc:docMk/>
            <pc:sldMk cId="3817837508" sldId="268"/>
            <ac:spMk id="13" creationId="{737E985B-86A7-A162-C28B-AB2E8A7B7535}"/>
          </ac:spMkLst>
        </pc:spChg>
        <pc:spChg chg="add mod">
          <ac:chgData name="이 호진" userId="e7b51f9e24c37788" providerId="LiveId" clId="{68EEBC88-7F21-4CD9-A166-70FF47A5FD60}" dt="2022-05-19T10:17:57.825" v="6203"/>
          <ac:spMkLst>
            <pc:docMk/>
            <pc:sldMk cId="3817837508" sldId="268"/>
            <ac:spMk id="14" creationId="{9355F9C9-87AB-31C6-4BE6-EB04BB5E8A63}"/>
          </ac:spMkLst>
        </pc:spChg>
        <pc:picChg chg="add mod">
          <ac:chgData name="이 호진" userId="e7b51f9e24c37788" providerId="LiveId" clId="{68EEBC88-7F21-4CD9-A166-70FF47A5FD60}" dt="2022-05-19T10:24:19.479" v="6250" actId="1076"/>
          <ac:picMkLst>
            <pc:docMk/>
            <pc:sldMk cId="3817837508" sldId="268"/>
            <ac:picMk id="3074" creationId="{32DBAE9F-80A6-B373-77F8-58CB3571D09A}"/>
          </ac:picMkLst>
        </pc:picChg>
      </pc:sldChg>
      <pc:sldChg chg="addSp modSp add del mod">
        <pc:chgData name="이 호진" userId="e7b51f9e24c37788" providerId="LiveId" clId="{68EEBC88-7F21-4CD9-A166-70FF47A5FD60}" dt="2022-05-15T15:18:10.975" v="6145" actId="2696"/>
        <pc:sldMkLst>
          <pc:docMk/>
          <pc:sldMk cId="3668075791" sldId="269"/>
        </pc:sldMkLst>
        <pc:spChg chg="add mod">
          <ac:chgData name="이 호진" userId="e7b51f9e24c37788" providerId="LiveId" clId="{68EEBC88-7F21-4CD9-A166-70FF47A5FD60}" dt="2022-05-11T10:04:32.671" v="6109" actId="1076"/>
          <ac:spMkLst>
            <pc:docMk/>
            <pc:sldMk cId="3668075791" sldId="269"/>
            <ac:spMk id="10" creationId="{3D3C85FC-C286-120F-7F6A-6B5A34D2EE66}"/>
          </ac:spMkLst>
        </pc:spChg>
        <pc:spChg chg="add mod">
          <ac:chgData name="이 호진" userId="e7b51f9e24c37788" providerId="LiveId" clId="{68EEBC88-7F21-4CD9-A166-70FF47A5FD60}" dt="2022-05-11T10:04:47.397" v="6111" actId="1076"/>
          <ac:spMkLst>
            <pc:docMk/>
            <pc:sldMk cId="3668075791" sldId="269"/>
            <ac:spMk id="11" creationId="{576CFCE2-0D0E-60F1-2695-E41992F4515C}"/>
          </ac:spMkLst>
        </pc:spChg>
        <pc:spChg chg="add mod">
          <ac:chgData name="이 호진" userId="e7b51f9e24c37788" providerId="LiveId" clId="{68EEBC88-7F21-4CD9-A166-70FF47A5FD60}" dt="2022-05-11T10:05:06.755" v="6114" actId="14100"/>
          <ac:spMkLst>
            <pc:docMk/>
            <pc:sldMk cId="3668075791" sldId="269"/>
            <ac:spMk id="12" creationId="{C9FB0E27-0C20-BC95-690E-59C40B67DACA}"/>
          </ac:spMkLst>
        </pc:spChg>
      </pc:sldChg>
      <pc:sldChg chg="addSp modSp add del mod">
        <pc:chgData name="이 호진" userId="e7b51f9e24c37788" providerId="LiveId" clId="{68EEBC88-7F21-4CD9-A166-70FF47A5FD60}" dt="2022-05-15T15:18:10.975" v="6145" actId="2696"/>
        <pc:sldMkLst>
          <pc:docMk/>
          <pc:sldMk cId="3134537353" sldId="270"/>
        </pc:sldMkLst>
        <pc:spChg chg="add mod">
          <ac:chgData name="이 호진" userId="e7b51f9e24c37788" providerId="LiveId" clId="{68EEBC88-7F21-4CD9-A166-70FF47A5FD60}" dt="2022-05-11T10:05:31.889" v="6120" actId="1076"/>
          <ac:spMkLst>
            <pc:docMk/>
            <pc:sldMk cId="3134537353" sldId="270"/>
            <ac:spMk id="10" creationId="{FAC7B370-FCB9-9CEB-536F-5486792F1890}"/>
          </ac:spMkLst>
        </pc:spChg>
        <pc:spChg chg="add mod">
          <ac:chgData name="이 호진" userId="e7b51f9e24c37788" providerId="LiveId" clId="{68EEBC88-7F21-4CD9-A166-70FF47A5FD60}" dt="2022-05-11T10:05:45.661" v="6122" actId="1076"/>
          <ac:spMkLst>
            <pc:docMk/>
            <pc:sldMk cId="3134537353" sldId="270"/>
            <ac:spMk id="11" creationId="{8288F9B2-6E46-8A48-2EDA-2EFC029D1B8B}"/>
          </ac:spMkLst>
        </pc:spChg>
        <pc:spChg chg="add mod">
          <ac:chgData name="이 호진" userId="e7b51f9e24c37788" providerId="LiveId" clId="{68EEBC88-7F21-4CD9-A166-70FF47A5FD60}" dt="2022-05-11T10:06:07.947" v="6126"/>
          <ac:spMkLst>
            <pc:docMk/>
            <pc:sldMk cId="3134537353" sldId="270"/>
            <ac:spMk id="12" creationId="{FEB70D15-A3CD-763E-DF31-47BB7BED1DE4}"/>
          </ac:spMkLst>
        </pc:spChg>
        <pc:spChg chg="add mod">
          <ac:chgData name="이 호진" userId="e7b51f9e24c37788" providerId="LiveId" clId="{68EEBC88-7F21-4CD9-A166-70FF47A5FD60}" dt="2022-05-11T10:06:10.827" v="6128" actId="1076"/>
          <ac:spMkLst>
            <pc:docMk/>
            <pc:sldMk cId="3134537353" sldId="270"/>
            <ac:spMk id="13" creationId="{131A065D-3624-8DF5-088C-4A6B46FA1AFD}"/>
          </ac:spMkLst>
        </pc:spChg>
        <pc:spChg chg="add mod">
          <ac:chgData name="이 호진" userId="e7b51f9e24c37788" providerId="LiveId" clId="{68EEBC88-7F21-4CD9-A166-70FF47A5FD60}" dt="2022-05-11T10:06:27.443" v="6130" actId="1076"/>
          <ac:spMkLst>
            <pc:docMk/>
            <pc:sldMk cId="3134537353" sldId="270"/>
            <ac:spMk id="15" creationId="{8789EE98-E40D-33B9-E01D-2BF65F722083}"/>
          </ac:spMkLst>
        </pc:spChg>
      </pc:sldChg>
      <pc:sldChg chg="addSp modSp add del mod">
        <pc:chgData name="이 호진" userId="e7b51f9e24c37788" providerId="LiveId" clId="{68EEBC88-7F21-4CD9-A166-70FF47A5FD60}" dt="2022-05-15T15:18:10.975" v="6145" actId="2696"/>
        <pc:sldMkLst>
          <pc:docMk/>
          <pc:sldMk cId="2961678897" sldId="271"/>
        </pc:sldMkLst>
        <pc:spChg chg="add mod">
          <ac:chgData name="이 호진" userId="e7b51f9e24c37788" providerId="LiveId" clId="{68EEBC88-7F21-4CD9-A166-70FF47A5FD60}" dt="2022-05-11T10:06:39.751" v="6132" actId="1076"/>
          <ac:spMkLst>
            <pc:docMk/>
            <pc:sldMk cId="2961678897" sldId="271"/>
            <ac:spMk id="10" creationId="{9128D9EC-792D-BEB9-6F3A-961E4DCF88A1}"/>
          </ac:spMkLst>
        </pc:spChg>
        <pc:spChg chg="add mod">
          <ac:chgData name="이 호진" userId="e7b51f9e24c37788" providerId="LiveId" clId="{68EEBC88-7F21-4CD9-A166-70FF47A5FD60}" dt="2022-05-11T10:06:49.707" v="6134" actId="1076"/>
          <ac:spMkLst>
            <pc:docMk/>
            <pc:sldMk cId="2961678897" sldId="271"/>
            <ac:spMk id="11" creationId="{AACA6EAA-3B9F-EBA1-845C-4F16CC7B132F}"/>
          </ac:spMkLst>
        </pc:spChg>
        <pc:spChg chg="add mod">
          <ac:chgData name="이 호진" userId="e7b51f9e24c37788" providerId="LiveId" clId="{68EEBC88-7F21-4CD9-A166-70FF47A5FD60}" dt="2022-05-11T10:06:59.395" v="6136" actId="1076"/>
          <ac:spMkLst>
            <pc:docMk/>
            <pc:sldMk cId="2961678897" sldId="271"/>
            <ac:spMk id="12" creationId="{7EE14FFF-47B4-B89B-6636-BC084006919D}"/>
          </ac:spMkLst>
        </pc:spChg>
        <pc:spChg chg="add mod">
          <ac:chgData name="이 호진" userId="e7b51f9e24c37788" providerId="LiveId" clId="{68EEBC88-7F21-4CD9-A166-70FF47A5FD60}" dt="2022-05-11T10:07:10.913" v="6138" actId="1076"/>
          <ac:spMkLst>
            <pc:docMk/>
            <pc:sldMk cId="2961678897" sldId="271"/>
            <ac:spMk id="13" creationId="{B47BBF39-E7E8-077B-5A63-32726225DDBF}"/>
          </ac:spMkLst>
        </pc:spChg>
      </pc:sldChg>
      <pc:sldChg chg="addSp delSp modSp add mod ord">
        <pc:chgData name="이 호진" userId="e7b51f9e24c37788" providerId="LiveId" clId="{68EEBC88-7F21-4CD9-A166-70FF47A5FD60}" dt="2022-05-19T10:18:20.425" v="6207"/>
        <pc:sldMkLst>
          <pc:docMk/>
          <pc:sldMk cId="1710176286" sldId="272"/>
        </pc:sldMkLst>
        <pc:spChg chg="del">
          <ac:chgData name="이 호진" userId="e7b51f9e24c37788" providerId="LiveId" clId="{68EEBC88-7F21-4CD9-A166-70FF47A5FD60}" dt="2022-05-19T10:18:04.749" v="6204" actId="478"/>
          <ac:spMkLst>
            <pc:docMk/>
            <pc:sldMk cId="1710176286" sldId="272"/>
            <ac:spMk id="4" creationId="{CA2E5569-5413-4171-8D0F-A04CD8CF3F3A}"/>
          </ac:spMkLst>
        </pc:spChg>
        <pc:spChg chg="add mod">
          <ac:chgData name="이 호진" userId="e7b51f9e24c37788" providerId="LiveId" clId="{68EEBC88-7F21-4CD9-A166-70FF47A5FD60}" dt="2022-05-19T10:18:05.344" v="6205"/>
          <ac:spMkLst>
            <pc:docMk/>
            <pc:sldMk cId="1710176286" sldId="272"/>
            <ac:spMk id="6" creationId="{4297B45F-6002-B699-E278-C0A78DECA62E}"/>
          </ac:spMkLst>
        </pc:spChg>
        <pc:spChg chg="del">
          <ac:chgData name="이 호진" userId="e7b51f9e24c37788" providerId="LiveId" clId="{68EEBC88-7F21-4CD9-A166-70FF47A5FD60}" dt="2022-05-19T10:18:04.749" v="6204" actId="478"/>
          <ac:spMkLst>
            <pc:docMk/>
            <pc:sldMk cId="1710176286" sldId="272"/>
            <ac:spMk id="7" creationId="{C7CD30AC-AD0D-4B8A-AEFE-E34EFF8623DB}"/>
          </ac:spMkLst>
        </pc:spChg>
        <pc:spChg chg="del">
          <ac:chgData name="이 호진" userId="e7b51f9e24c37788" providerId="LiveId" clId="{68EEBC88-7F21-4CD9-A166-70FF47A5FD60}" dt="2022-05-19T10:18:04.749" v="6204" actId="478"/>
          <ac:spMkLst>
            <pc:docMk/>
            <pc:sldMk cId="1710176286" sldId="272"/>
            <ac:spMk id="8" creationId="{776324C0-CFD8-4494-B7C8-160479C94901}"/>
          </ac:spMkLst>
        </pc:spChg>
        <pc:spChg chg="del">
          <ac:chgData name="이 호진" userId="e7b51f9e24c37788" providerId="LiveId" clId="{68EEBC88-7F21-4CD9-A166-70FF47A5FD60}" dt="2022-05-19T10:18:04.749" v="6204" actId="478"/>
          <ac:spMkLst>
            <pc:docMk/>
            <pc:sldMk cId="1710176286" sldId="272"/>
            <ac:spMk id="9" creationId="{83A45F92-B082-4872-955B-C43A62ACE520}"/>
          </ac:spMkLst>
        </pc:spChg>
        <pc:spChg chg="add mod">
          <ac:chgData name="이 호진" userId="e7b51f9e24c37788" providerId="LiveId" clId="{68EEBC88-7F21-4CD9-A166-70FF47A5FD60}" dt="2022-05-19T10:18:05.344" v="6205"/>
          <ac:spMkLst>
            <pc:docMk/>
            <pc:sldMk cId="1710176286" sldId="272"/>
            <ac:spMk id="10" creationId="{132209FB-0784-F9A1-C3D5-4D9514852FA5}"/>
          </ac:spMkLst>
        </pc:spChg>
        <pc:spChg chg="add mod">
          <ac:chgData name="이 호진" userId="e7b51f9e24c37788" providerId="LiveId" clId="{68EEBC88-7F21-4CD9-A166-70FF47A5FD60}" dt="2022-05-19T10:18:05.344" v="6205"/>
          <ac:spMkLst>
            <pc:docMk/>
            <pc:sldMk cId="1710176286" sldId="272"/>
            <ac:spMk id="11" creationId="{6D3202D0-5402-DA70-54AD-40E3BE414DFF}"/>
          </ac:spMkLst>
        </pc:spChg>
        <pc:spChg chg="add mod">
          <ac:chgData name="이 호진" userId="e7b51f9e24c37788" providerId="LiveId" clId="{68EEBC88-7F21-4CD9-A166-70FF47A5FD60}" dt="2022-05-19T10:18:05.344" v="6205"/>
          <ac:spMkLst>
            <pc:docMk/>
            <pc:sldMk cId="1710176286" sldId="272"/>
            <ac:spMk id="12" creationId="{40A7ABA1-83B8-B9EA-FCE5-70A02B0C1382}"/>
          </ac:spMkLst>
        </pc:spChg>
        <pc:spChg chg="add mod">
          <ac:chgData name="이 호진" userId="e7b51f9e24c37788" providerId="LiveId" clId="{68EEBC88-7F21-4CD9-A166-70FF47A5FD60}" dt="2022-05-19T10:18:20.425" v="6207"/>
          <ac:spMkLst>
            <pc:docMk/>
            <pc:sldMk cId="1710176286" sldId="272"/>
            <ac:spMk id="13" creationId="{1C085967-0186-8C37-25A0-C2B058C6442D}"/>
          </ac:spMkLst>
        </pc:spChg>
        <pc:spChg chg="add mod">
          <ac:chgData name="이 호진" userId="e7b51f9e24c37788" providerId="LiveId" clId="{68EEBC88-7F21-4CD9-A166-70FF47A5FD60}" dt="2022-05-19T10:18:20.425" v="6207"/>
          <ac:spMkLst>
            <pc:docMk/>
            <pc:sldMk cId="1710176286" sldId="272"/>
            <ac:spMk id="14" creationId="{B198FE9A-BBA7-083C-690E-374EC9057255}"/>
          </ac:spMkLst>
        </pc:spChg>
      </pc:sldChg>
      <pc:sldChg chg="add del">
        <pc:chgData name="이 호진" userId="e7b51f9e24c37788" providerId="LiveId" clId="{68EEBC88-7F21-4CD9-A166-70FF47A5FD60}" dt="2022-05-15T15:18:10.975" v="6145" actId="2696"/>
        <pc:sldMkLst>
          <pc:docMk/>
          <pc:sldMk cId="3230133928" sldId="273"/>
        </pc:sldMkLst>
      </pc:sldChg>
      <pc:sldChg chg="add del">
        <pc:chgData name="이 호진" userId="e7b51f9e24c37788" providerId="LiveId" clId="{68EEBC88-7F21-4CD9-A166-70FF47A5FD60}" dt="2022-05-19T10:18:08.091" v="6206" actId="47"/>
        <pc:sldMkLst>
          <pc:docMk/>
          <pc:sldMk cId="614654784" sldId="274"/>
        </pc:sldMkLst>
      </pc:sldChg>
      <pc:sldChg chg="add del">
        <pc:chgData name="이 호진" userId="e7b51f9e24c37788" providerId="LiveId" clId="{68EEBC88-7F21-4CD9-A166-70FF47A5FD60}" dt="2022-05-15T15:18:10.975" v="6145" actId="2696"/>
        <pc:sldMkLst>
          <pc:docMk/>
          <pc:sldMk cId="2871340483" sldId="275"/>
        </pc:sldMkLst>
      </pc:sldChg>
      <pc:sldChg chg="addSp delSp modSp add mod">
        <pc:chgData name="이 호진" userId="e7b51f9e24c37788" providerId="LiveId" clId="{68EEBC88-7F21-4CD9-A166-70FF47A5FD60}" dt="2022-05-19T10:17:30.387" v="6193"/>
        <pc:sldMkLst>
          <pc:docMk/>
          <pc:sldMk cId="2585323767" sldId="276"/>
        </pc:sldMkLst>
        <pc:spChg chg="mod">
          <ac:chgData name="이 호진" userId="e7b51f9e24c37788" providerId="LiveId" clId="{68EEBC88-7F21-4CD9-A166-70FF47A5FD60}" dt="2022-05-19T10:16:59.806" v="6183" actId="6549"/>
          <ac:spMkLst>
            <pc:docMk/>
            <pc:sldMk cId="2585323767" sldId="276"/>
            <ac:spMk id="2" creationId="{72D5E528-9BCD-4E20-055F-94B509C62950}"/>
          </ac:spMkLst>
        </pc:spChg>
        <pc:spChg chg="del">
          <ac:chgData name="이 호진" userId="e7b51f9e24c37788" providerId="LiveId" clId="{68EEBC88-7F21-4CD9-A166-70FF47A5FD60}" dt="2022-05-19T10:17:29.853" v="6192" actId="478"/>
          <ac:spMkLst>
            <pc:docMk/>
            <pc:sldMk cId="2585323767" sldId="276"/>
            <ac:spMk id="4" creationId="{CA2E5569-5413-4171-8D0F-A04CD8CF3F3A}"/>
          </ac:spMkLst>
        </pc:spChg>
        <pc:spChg chg="del">
          <ac:chgData name="이 호진" userId="e7b51f9e24c37788" providerId="LiveId" clId="{68EEBC88-7F21-4CD9-A166-70FF47A5FD60}" dt="2022-05-19T10:17:29.853" v="6192" actId="478"/>
          <ac:spMkLst>
            <pc:docMk/>
            <pc:sldMk cId="2585323767" sldId="276"/>
            <ac:spMk id="7" creationId="{C7CD30AC-AD0D-4B8A-AEFE-E34EFF8623DB}"/>
          </ac:spMkLst>
        </pc:spChg>
        <pc:spChg chg="del">
          <ac:chgData name="이 호진" userId="e7b51f9e24c37788" providerId="LiveId" clId="{68EEBC88-7F21-4CD9-A166-70FF47A5FD60}" dt="2022-05-19T10:17:29.853" v="6192" actId="478"/>
          <ac:spMkLst>
            <pc:docMk/>
            <pc:sldMk cId="2585323767" sldId="276"/>
            <ac:spMk id="8" creationId="{776324C0-CFD8-4494-B7C8-160479C94901}"/>
          </ac:spMkLst>
        </pc:spChg>
        <pc:spChg chg="del">
          <ac:chgData name="이 호진" userId="e7b51f9e24c37788" providerId="LiveId" clId="{68EEBC88-7F21-4CD9-A166-70FF47A5FD60}" dt="2022-05-19T10:17:29.853" v="6192" actId="478"/>
          <ac:spMkLst>
            <pc:docMk/>
            <pc:sldMk cId="2585323767" sldId="276"/>
            <ac:spMk id="9" creationId="{83A45F92-B082-4872-955B-C43A62ACE520}"/>
          </ac:spMkLst>
        </pc:spChg>
        <pc:spChg chg="add mod">
          <ac:chgData name="이 호진" userId="e7b51f9e24c37788" providerId="LiveId" clId="{68EEBC88-7F21-4CD9-A166-70FF47A5FD60}" dt="2022-05-19T10:17:30.387" v="6193"/>
          <ac:spMkLst>
            <pc:docMk/>
            <pc:sldMk cId="2585323767" sldId="276"/>
            <ac:spMk id="10" creationId="{45241C01-6917-812E-92C6-E8244EEA72D3}"/>
          </ac:spMkLst>
        </pc:spChg>
        <pc:spChg chg="add mod">
          <ac:chgData name="이 호진" userId="e7b51f9e24c37788" providerId="LiveId" clId="{68EEBC88-7F21-4CD9-A166-70FF47A5FD60}" dt="2022-05-19T10:17:30.387" v="6193"/>
          <ac:spMkLst>
            <pc:docMk/>
            <pc:sldMk cId="2585323767" sldId="276"/>
            <ac:spMk id="11" creationId="{4B99EFC5-223D-90A5-18CE-ED2AE22F2DA6}"/>
          </ac:spMkLst>
        </pc:spChg>
        <pc:spChg chg="add mod">
          <ac:chgData name="이 호진" userId="e7b51f9e24c37788" providerId="LiveId" clId="{68EEBC88-7F21-4CD9-A166-70FF47A5FD60}" dt="2022-05-19T10:17:30.387" v="6193"/>
          <ac:spMkLst>
            <pc:docMk/>
            <pc:sldMk cId="2585323767" sldId="276"/>
            <ac:spMk id="12" creationId="{9EE47953-DE17-718B-6E56-B214ABC8A387}"/>
          </ac:spMkLst>
        </pc:spChg>
        <pc:spChg chg="add mod">
          <ac:chgData name="이 호진" userId="e7b51f9e24c37788" providerId="LiveId" clId="{68EEBC88-7F21-4CD9-A166-70FF47A5FD60}" dt="2022-05-19T10:17:30.387" v="6193"/>
          <ac:spMkLst>
            <pc:docMk/>
            <pc:sldMk cId="2585323767" sldId="276"/>
            <ac:spMk id="13" creationId="{3DB1A6E0-630E-1400-41C9-4C0DAE5DEB7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8EF2DD34-450A-6EB9-AEA7-81C78B1B9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3079C0-CCB0-48DE-B760-CB85D1069CE3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아두이노</a:t>
            </a:r>
            <a:r>
              <a:rPr lang="ko-KR" altLang="en-US" sz="3600" dirty="0"/>
              <a:t> 코딩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D5E528-9BCD-4E20-055F-94B509C62950}"/>
              </a:ext>
            </a:extLst>
          </p:cNvPr>
          <p:cNvSpPr txBox="1"/>
          <p:nvPr/>
        </p:nvSpPr>
        <p:spPr>
          <a:xfrm>
            <a:off x="3576917" y="192541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변수에 대해서 알아봅시다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241C01-6917-812E-92C6-E8244EEA72D3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99EFC5-223D-90A5-18CE-ED2AE22F2DA6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E47953-DE17-718B-6E56-B214ABC8A387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01.6-2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B1A6E0-630E-1400-41C9-4C0DAE5DEB74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</a:t>
            </a:r>
            <a:r>
              <a:rPr lang="ko-KR" altLang="en-US" dirty="0">
                <a:solidFill>
                  <a:schemeClr val="bg1"/>
                </a:solidFill>
              </a:rPr>
              <a:t>언어학습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변수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32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01.6-2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</a:t>
            </a:r>
            <a:r>
              <a:rPr lang="ko-KR" altLang="en-US" dirty="0">
                <a:solidFill>
                  <a:schemeClr val="bg1"/>
                </a:solidFill>
              </a:rPr>
              <a:t>언어학습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변수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F7D245-CE0B-59E2-1E73-5E4287C94FFB}"/>
              </a:ext>
            </a:extLst>
          </p:cNvPr>
          <p:cNvSpPr txBox="1"/>
          <p:nvPr/>
        </p:nvSpPr>
        <p:spPr>
          <a:xfrm>
            <a:off x="423582" y="853888"/>
            <a:ext cx="189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변수란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354D4-6095-B4FA-BB72-80630E3A2158}"/>
              </a:ext>
            </a:extLst>
          </p:cNvPr>
          <p:cNvSpPr txBox="1"/>
          <p:nvPr/>
        </p:nvSpPr>
        <p:spPr>
          <a:xfrm>
            <a:off x="2770094" y="941294"/>
            <a:ext cx="5768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컴퓨터는 연산을 위한 장치 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이를 위해서는 값을 메모리에 저장합니다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268EB-FDB9-E7EA-AA60-EDCBEFE7AE84}"/>
              </a:ext>
            </a:extLst>
          </p:cNvPr>
          <p:cNvSpPr txBox="1"/>
          <p:nvPr/>
        </p:nvSpPr>
        <p:spPr>
          <a:xfrm>
            <a:off x="578222" y="2069631"/>
            <a:ext cx="493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컴퓨터 언어는 메모리의 값을 관리 하기 위하여 변수라는 개념을 사용합니다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변수는 </a:t>
            </a:r>
            <a:r>
              <a:rPr lang="ko-KR" altLang="en-US" sz="1200" b="1" dirty="0"/>
              <a:t>수학에서 유래한 개념으로 </a:t>
            </a:r>
            <a:r>
              <a:rPr lang="ko-KR" altLang="en-US" sz="1200" dirty="0"/>
              <a:t>변할 수 있는 값을 말합니다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841B6-41C4-F8B2-73B7-E65A7A2B01EB}"/>
              </a:ext>
            </a:extLst>
          </p:cNvPr>
          <p:cNvSpPr txBox="1"/>
          <p:nvPr/>
        </p:nvSpPr>
        <p:spPr>
          <a:xfrm>
            <a:off x="742949" y="3043327"/>
            <a:ext cx="405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0070C0"/>
                </a:solidFill>
              </a:rPr>
              <a:t>y</a:t>
            </a:r>
            <a:r>
              <a:rPr lang="en-US" altLang="ko-KR" sz="4800" dirty="0"/>
              <a:t> = </a:t>
            </a:r>
            <a:r>
              <a:rPr lang="en-US" altLang="ko-KR" sz="4800" dirty="0">
                <a:solidFill>
                  <a:srgbClr val="0070C0"/>
                </a:solidFill>
              </a:rPr>
              <a:t>f(x) </a:t>
            </a:r>
            <a:r>
              <a:rPr lang="en-US" altLang="ko-KR" sz="4800" dirty="0"/>
              <a:t>= a</a:t>
            </a:r>
            <a:r>
              <a:rPr lang="en-US" altLang="ko-KR" sz="4800" dirty="0">
                <a:solidFill>
                  <a:srgbClr val="FF0000"/>
                </a:solidFill>
              </a:rPr>
              <a:t>x</a:t>
            </a:r>
            <a:r>
              <a:rPr lang="en-US" altLang="ko-KR" sz="4800" dirty="0"/>
              <a:t> + 1</a:t>
            </a:r>
            <a:endParaRPr lang="ko-KR" altLang="en-US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D5C59-2A4B-6658-0690-FDA2BDD05E35}"/>
              </a:ext>
            </a:extLst>
          </p:cNvPr>
          <p:cNvSpPr txBox="1"/>
          <p:nvPr/>
        </p:nvSpPr>
        <p:spPr>
          <a:xfrm>
            <a:off x="5351928" y="3227992"/>
            <a:ext cx="318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X</a:t>
            </a:r>
            <a:r>
              <a:rPr lang="ko-KR" altLang="en-US" sz="1200" dirty="0"/>
              <a:t>값에 따라서 함수의 결과값이 달라집니다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이식에서 </a:t>
            </a:r>
            <a:r>
              <a:rPr lang="en-US" altLang="ko-KR" sz="1200" dirty="0"/>
              <a:t>x</a:t>
            </a:r>
            <a:r>
              <a:rPr lang="ko-KR" altLang="en-US" sz="1200" dirty="0"/>
              <a:t>를 변수라고 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B8F31F9-56F0-00AB-4F9E-AB456A858C0E}"/>
              </a:ext>
            </a:extLst>
          </p:cNvPr>
          <p:cNvCxnSpPr>
            <a:stCxn id="6" idx="1"/>
            <a:endCxn id="10" idx="3"/>
          </p:cNvCxnSpPr>
          <p:nvPr/>
        </p:nvCxnSpPr>
        <p:spPr>
          <a:xfrm flipH="1">
            <a:off x="4797238" y="3458825"/>
            <a:ext cx="5546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B1EB4E4-DBB2-5BFB-E048-CE24DEEE8BA2}"/>
              </a:ext>
            </a:extLst>
          </p:cNvPr>
          <p:cNvSpPr txBox="1"/>
          <p:nvPr/>
        </p:nvSpPr>
        <p:spPr>
          <a:xfrm>
            <a:off x="423582" y="853888"/>
            <a:ext cx="3012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변수명</a:t>
            </a:r>
            <a:r>
              <a:rPr lang="en-US" altLang="ko-KR" sz="3600" dirty="0"/>
              <a:t>=</a:t>
            </a:r>
            <a:r>
              <a:rPr lang="ko-KR" altLang="en-US" sz="3600" dirty="0"/>
              <a:t>주소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09F537-898E-76D1-6351-BBC6BD9B51B3}"/>
              </a:ext>
            </a:extLst>
          </p:cNvPr>
          <p:cNvSpPr txBox="1"/>
          <p:nvPr/>
        </p:nvSpPr>
        <p:spPr>
          <a:xfrm>
            <a:off x="3738282" y="853887"/>
            <a:ext cx="4740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값은 메모리에 저장되며</a:t>
            </a:r>
            <a:r>
              <a:rPr lang="en-US" altLang="ko-KR" sz="1200" dirty="0"/>
              <a:t>, </a:t>
            </a:r>
            <a:r>
              <a:rPr lang="ko-KR" altLang="en-US" sz="1200" dirty="0"/>
              <a:t>메모리에 저장된 값은 주소로 접근합니다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하지만 </a:t>
            </a:r>
            <a:r>
              <a:rPr lang="en-US" altLang="ko-KR" sz="1200" dirty="0"/>
              <a:t>16</a:t>
            </a:r>
            <a:r>
              <a:rPr lang="ko-KR" altLang="en-US" sz="1200" dirty="0"/>
              <a:t>진수</a:t>
            </a:r>
            <a:r>
              <a:rPr lang="en-US" altLang="ko-KR" sz="1200" dirty="0"/>
              <a:t> </a:t>
            </a:r>
            <a:r>
              <a:rPr lang="ko-KR" altLang="en-US" sz="1200" dirty="0"/>
              <a:t>숫자로 이루어진 주소를 직접 코드에 사용하는 것은 어렵습니다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이를 쉽게 별칭으로 지정한 것이 </a:t>
            </a:r>
            <a:r>
              <a:rPr lang="ko-KR" altLang="en-US" sz="1200" dirty="0" err="1"/>
              <a:t>변수명</a:t>
            </a:r>
            <a:r>
              <a:rPr lang="ko-KR" altLang="en-US" sz="1200" dirty="0"/>
              <a:t> 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9A649C-0EF4-943F-7464-136095BBD5E2}"/>
              </a:ext>
            </a:extLst>
          </p:cNvPr>
          <p:cNvSpPr txBox="1"/>
          <p:nvPr/>
        </p:nvSpPr>
        <p:spPr>
          <a:xfrm>
            <a:off x="510988" y="2037230"/>
            <a:ext cx="3012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int</a:t>
            </a:r>
            <a:r>
              <a:rPr lang="ko-KR" altLang="en-US" sz="4800" dirty="0"/>
              <a:t> </a:t>
            </a:r>
            <a:r>
              <a:rPr lang="en-US" altLang="ko-KR" sz="4800" dirty="0" err="1">
                <a:solidFill>
                  <a:srgbClr val="FF0000"/>
                </a:solidFill>
              </a:rPr>
              <a:t>i</a:t>
            </a:r>
            <a:r>
              <a:rPr lang="en-US" altLang="ko-KR" sz="4800" dirty="0"/>
              <a:t>=99;</a:t>
            </a:r>
            <a:endParaRPr lang="ko-KR" altLang="en-US" sz="4800" dirty="0"/>
          </a:p>
        </p:txBody>
      </p:sp>
      <p:pic>
        <p:nvPicPr>
          <p:cNvPr id="11" name="Picture 2" descr="C] 105. 메모리 구조 - Qaupot Blog">
            <a:extLst>
              <a:ext uri="{FF2B5EF4-FFF2-40B4-BE49-F238E27FC236}">
                <a16:creationId xmlns:a16="http://schemas.microsoft.com/office/drawing/2014/main" id="{69D60286-F1E4-66DE-3561-850E98319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983" y="3046630"/>
            <a:ext cx="25241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57B4FB4-736F-44DD-9D19-C3C142D1FD5E}"/>
              </a:ext>
            </a:extLst>
          </p:cNvPr>
          <p:cNvSpPr/>
          <p:nvPr/>
        </p:nvSpPr>
        <p:spPr>
          <a:xfrm>
            <a:off x="2474259" y="3246614"/>
            <a:ext cx="981635" cy="245409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5826C0-B1ED-1469-43C7-2FC85480B4D6}"/>
              </a:ext>
            </a:extLst>
          </p:cNvPr>
          <p:cNvSpPr/>
          <p:nvPr/>
        </p:nvSpPr>
        <p:spPr>
          <a:xfrm>
            <a:off x="1295401" y="2144927"/>
            <a:ext cx="365312" cy="60499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8197154-BA18-5735-2EFA-DDD1231A8336}"/>
              </a:ext>
            </a:extLst>
          </p:cNvPr>
          <p:cNvCxnSpPr>
            <a:stCxn id="12" idx="2"/>
            <a:endCxn id="5" idx="1"/>
          </p:cNvCxnSpPr>
          <p:nvPr/>
        </p:nvCxnSpPr>
        <p:spPr>
          <a:xfrm rot="16200000" flipH="1">
            <a:off x="1666461" y="2561520"/>
            <a:ext cx="619395" cy="996202"/>
          </a:xfrm>
          <a:prstGeom prst="bentConnector2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C4C133-0CA9-6D6F-D933-BFD900AC9629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FBD569-875B-443B-3B3E-8BF466A09022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74B019-0801-0421-4F04-5DEEE0AEC787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01.6-2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5D9E26-7A75-CDE3-F8D8-3DAC11B40E28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</a:t>
            </a:r>
            <a:r>
              <a:rPr lang="ko-KR" altLang="en-US" dirty="0">
                <a:solidFill>
                  <a:schemeClr val="bg1"/>
                </a:solidFill>
              </a:rPr>
              <a:t>언어학습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변수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73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3C93D9-1160-85CB-62A6-6DF214EBDF25}"/>
              </a:ext>
            </a:extLst>
          </p:cNvPr>
          <p:cNvSpPr txBox="1"/>
          <p:nvPr/>
        </p:nvSpPr>
        <p:spPr>
          <a:xfrm>
            <a:off x="242047" y="847165"/>
            <a:ext cx="4027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변수</a:t>
            </a:r>
            <a:r>
              <a:rPr lang="ko-KR" altLang="en-US" sz="3600" dirty="0"/>
              <a:t>의 종류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AAB13-0FD5-1AEE-CF00-BA2D4AF6D543}"/>
              </a:ext>
            </a:extLst>
          </p:cNvPr>
          <p:cNvSpPr txBox="1"/>
          <p:nvPr/>
        </p:nvSpPr>
        <p:spPr>
          <a:xfrm>
            <a:off x="3583641" y="939497"/>
            <a:ext cx="402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컴퓨터의 메모리 크기는 제한적입니다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따라서</a:t>
            </a:r>
            <a:r>
              <a:rPr lang="en-US" altLang="ko-KR" sz="1200" dirty="0"/>
              <a:t>, </a:t>
            </a:r>
            <a:r>
              <a:rPr lang="ko-KR" altLang="en-US" sz="1200" dirty="0"/>
              <a:t>메모리를 절약하여 사용해야만 효율적인 동작을 할 수 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2C96BB-D7F8-418A-4FDB-F2E46611BAEB}"/>
              </a:ext>
            </a:extLst>
          </p:cNvPr>
          <p:cNvSpPr txBox="1"/>
          <p:nvPr/>
        </p:nvSpPr>
        <p:spPr>
          <a:xfrm>
            <a:off x="342900" y="1949824"/>
            <a:ext cx="4296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ko-KR" altLang="en-US" dirty="0"/>
              <a:t>언어는 메모리를 효율적으로 사용하기 위하여 변수의 형식을 선언합니다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4CE018-88BD-D5FC-BA82-1B57D5BEFE22}"/>
              </a:ext>
            </a:extLst>
          </p:cNvPr>
          <p:cNvSpPr txBox="1"/>
          <p:nvPr/>
        </p:nvSpPr>
        <p:spPr>
          <a:xfrm>
            <a:off x="524435" y="2944906"/>
            <a:ext cx="1243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정수형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문자형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실수형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1787C-294B-FB14-EB3E-345D8B845427}"/>
              </a:ext>
            </a:extLst>
          </p:cNvPr>
          <p:cNvSpPr txBox="1"/>
          <p:nvPr/>
        </p:nvSpPr>
        <p:spPr>
          <a:xfrm>
            <a:off x="2931457" y="3083405"/>
            <a:ext cx="432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변수의 형식에 따라서 저장할 수 있는 데이터의 종류와 크기가 달라 집니다</a:t>
            </a:r>
            <a:r>
              <a:rPr lang="en-US" altLang="ko-KR" sz="1200" dirty="0"/>
              <a:t>. – </a:t>
            </a:r>
            <a:r>
              <a:rPr lang="ko-KR" altLang="en-US" sz="1200" dirty="0"/>
              <a:t>종류에 따라서 메모리를 사용하는 크기도 차이가 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2CBF709-18FA-604C-0935-0C6C5DBD561C}"/>
              </a:ext>
            </a:extLst>
          </p:cNvPr>
          <p:cNvCxnSpPr>
            <a:stCxn id="5" idx="1"/>
            <a:endCxn id="3" idx="3"/>
          </p:cNvCxnSpPr>
          <p:nvPr/>
        </p:nvCxnSpPr>
        <p:spPr>
          <a:xfrm flipH="1">
            <a:off x="1768288" y="3406571"/>
            <a:ext cx="1163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60CE28-BF49-F8F0-F0B8-8A8C44601537}"/>
              </a:ext>
            </a:extLst>
          </p:cNvPr>
          <p:cNvSpPr txBox="1"/>
          <p:nvPr/>
        </p:nvSpPr>
        <p:spPr>
          <a:xfrm>
            <a:off x="463922" y="421698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변수형 타입은 시스템의 종류마다 다르게 범위를 설정합니다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AB0D13-6891-DA0E-7873-6FD24BACCFFB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D3E52B-D41D-A725-7BF7-87E9F8A8A7A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351B90-844B-723E-B790-D603D9442CC5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01.6-2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7C7704-B4D0-4C28-8093-E5D0F8D90A1A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</a:t>
            </a:r>
            <a:r>
              <a:rPr lang="ko-KR" altLang="en-US" dirty="0">
                <a:solidFill>
                  <a:schemeClr val="bg1"/>
                </a:solidFill>
              </a:rPr>
              <a:t>언어학습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변수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60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CC9E0-5A60-BCBD-D415-5543F9A3B15D}"/>
              </a:ext>
            </a:extLst>
          </p:cNvPr>
          <p:cNvSpPr txBox="1"/>
          <p:nvPr/>
        </p:nvSpPr>
        <p:spPr>
          <a:xfrm>
            <a:off x="403412" y="874059"/>
            <a:ext cx="2117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정수형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95DF1-CFBE-04C7-07F2-C1E0FF68FFE4}"/>
              </a:ext>
            </a:extLst>
          </p:cNvPr>
          <p:cNvSpPr txBox="1"/>
          <p:nvPr/>
        </p:nvSpPr>
        <p:spPr>
          <a:xfrm>
            <a:off x="2595283" y="874059"/>
            <a:ext cx="605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정수란 숫자의 범위로 소수점을 가지지 않는 </a:t>
            </a:r>
            <a:r>
              <a:rPr lang="ko-KR" altLang="en-US" sz="1200" b="1" dirty="0" err="1"/>
              <a:t>양의값</a:t>
            </a:r>
            <a:r>
              <a:rPr lang="en-US" altLang="ko-KR" sz="1200" dirty="0"/>
              <a:t>, 0, </a:t>
            </a:r>
            <a:r>
              <a:rPr lang="ko-KR" altLang="en-US" sz="1200" dirty="0"/>
              <a:t>음의 값을 말합니다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9087F-3981-A440-96CE-4DA96881EDCA}"/>
              </a:ext>
            </a:extLst>
          </p:cNvPr>
          <p:cNvSpPr txBox="1"/>
          <p:nvPr/>
        </p:nvSpPr>
        <p:spPr>
          <a:xfrm>
            <a:off x="3637428" y="1653988"/>
            <a:ext cx="515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ko-KR" altLang="en-US" dirty="0"/>
              <a:t>언어는 </a:t>
            </a:r>
            <a:r>
              <a:rPr lang="ko-KR" altLang="en-US" dirty="0" err="1"/>
              <a:t>정수값을</a:t>
            </a:r>
            <a:r>
              <a:rPr lang="ko-KR" altLang="en-US" dirty="0"/>
              <a:t> 표현하기 위하여 </a:t>
            </a:r>
            <a:r>
              <a:rPr lang="en-US" altLang="ko-KR" dirty="0"/>
              <a:t>int </a:t>
            </a:r>
            <a:r>
              <a:rPr lang="ko-KR" altLang="en-US" dirty="0"/>
              <a:t>변수형을 제공합니다</a:t>
            </a:r>
            <a:r>
              <a:rPr lang="en-US" altLang="ko-KR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862271-664D-920D-08A1-FBEADCE72463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AFDF69-8FEE-3916-D61E-B25BCE789D56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00298-5446-0BD5-5E9C-6509A866E1F0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01.6-2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4EA6DA-66D0-CFF5-381A-222A2ACA9081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</a:t>
            </a:r>
            <a:r>
              <a:rPr lang="ko-KR" altLang="en-US" dirty="0">
                <a:solidFill>
                  <a:schemeClr val="bg1"/>
                </a:solidFill>
              </a:rPr>
              <a:t>언어학습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변수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3. 정수와 연산법칙 : 네이버 블로그">
            <a:extLst>
              <a:ext uri="{FF2B5EF4-FFF2-40B4-BE49-F238E27FC236}">
                <a16:creationId xmlns:a16="http://schemas.microsoft.com/office/drawing/2014/main" id="{A56AC802-E557-B4B2-3D5B-068184553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62" y="1653988"/>
            <a:ext cx="279082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22AD399-5111-280D-2EAC-61163AE73C3E}"/>
              </a:ext>
            </a:extLst>
          </p:cNvPr>
          <p:cNvSpPr txBox="1"/>
          <p:nvPr/>
        </p:nvSpPr>
        <p:spPr>
          <a:xfrm>
            <a:off x="3637428" y="4093899"/>
            <a:ext cx="5150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아두이노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우노는</a:t>
            </a:r>
            <a:r>
              <a:rPr lang="ko-KR" altLang="en-US" sz="1200" dirty="0"/>
              <a:t> </a:t>
            </a:r>
            <a:r>
              <a:rPr lang="en-US" altLang="ko-KR" sz="1200" dirty="0"/>
              <a:t>16</a:t>
            </a:r>
            <a:r>
              <a:rPr lang="ko-KR" altLang="en-US" sz="1200" dirty="0"/>
              <a:t>비트로 </a:t>
            </a:r>
            <a:r>
              <a:rPr lang="en-US" altLang="ko-KR" sz="1200" b="1" dirty="0"/>
              <a:t>int</a:t>
            </a:r>
            <a:r>
              <a:rPr lang="ko-KR" altLang="en-US" sz="1200" b="1" dirty="0"/>
              <a:t>형은 </a:t>
            </a:r>
            <a:r>
              <a:rPr lang="en-US" altLang="ko-KR" sz="1200" b="1" dirty="0"/>
              <a:t>2</a:t>
            </a:r>
            <a:r>
              <a:rPr lang="ko-KR" altLang="en-US" sz="1200" b="1" dirty="0"/>
              <a:t>바이트의 </a:t>
            </a:r>
            <a:r>
              <a:rPr lang="ko-KR" altLang="en-US" sz="1200" dirty="0"/>
              <a:t>메모리 영역을 지정합니다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따라서 최소 </a:t>
            </a:r>
            <a:r>
              <a:rPr lang="en-US" altLang="ko-KR" sz="1200" dirty="0"/>
              <a:t>-32,768</a:t>
            </a:r>
            <a:r>
              <a:rPr lang="ko-KR" altLang="en-US" sz="1200" dirty="0"/>
              <a:t>에서 최대 </a:t>
            </a:r>
            <a:r>
              <a:rPr lang="en-US" altLang="ko-KR" sz="1200" dirty="0"/>
              <a:t>+32,767</a:t>
            </a:r>
            <a:r>
              <a:rPr lang="ko-KR" altLang="en-US" sz="1200" dirty="0"/>
              <a:t>까지의 숫자를 지정할 수 있습니다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아두이노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듀는</a:t>
            </a:r>
            <a:r>
              <a:rPr lang="ko-KR" altLang="en-US" sz="1200" dirty="0"/>
              <a:t> </a:t>
            </a:r>
            <a:r>
              <a:rPr lang="en-US" altLang="ko-KR" sz="1200" dirty="0"/>
              <a:t>32</a:t>
            </a:r>
            <a:r>
              <a:rPr lang="ko-KR" altLang="en-US" sz="1200" dirty="0"/>
              <a:t>비트로 </a:t>
            </a:r>
            <a:r>
              <a:rPr lang="en-US" altLang="ko-KR" sz="1200" dirty="0"/>
              <a:t>4</a:t>
            </a:r>
            <a:r>
              <a:rPr lang="ko-KR" altLang="en-US" sz="1200" dirty="0"/>
              <a:t>바이트의 메모리를 할당합니다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91EFB9B-4632-37B5-119F-9D7394CD2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783" y="2568543"/>
            <a:ext cx="3754812" cy="146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7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48A38C-C816-10D8-BA22-FD3BE1984E5A}"/>
              </a:ext>
            </a:extLst>
          </p:cNvPr>
          <p:cNvSpPr txBox="1"/>
          <p:nvPr/>
        </p:nvSpPr>
        <p:spPr>
          <a:xfrm>
            <a:off x="403412" y="874059"/>
            <a:ext cx="2117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실수형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AD40FD-2B91-64E4-2E59-48D0E38158DE}"/>
              </a:ext>
            </a:extLst>
          </p:cNvPr>
          <p:cNvSpPr txBox="1"/>
          <p:nvPr/>
        </p:nvSpPr>
        <p:spPr>
          <a:xfrm>
            <a:off x="3059206" y="867336"/>
            <a:ext cx="5681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수학에서 실수는 </a:t>
            </a:r>
            <a:r>
              <a:rPr lang="ko-KR" altLang="en-US" b="1" dirty="0"/>
              <a:t>소수점을 포함하는 </a:t>
            </a:r>
            <a:r>
              <a:rPr lang="ko-KR" altLang="en-US" dirty="0"/>
              <a:t>유리수와 무리수를 의미합니다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317339-6586-5BCB-16E8-AA65E8F4F2AD}"/>
              </a:ext>
            </a:extLst>
          </p:cNvPr>
          <p:cNvSpPr txBox="1"/>
          <p:nvPr/>
        </p:nvSpPr>
        <p:spPr>
          <a:xfrm>
            <a:off x="4450975" y="1808629"/>
            <a:ext cx="4370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</a:t>
            </a:r>
            <a:r>
              <a:rPr lang="ko-KR" altLang="en-US" sz="1400" dirty="0"/>
              <a:t>언어에서는 실수형 값을 저장할 수 있도록 </a:t>
            </a:r>
            <a:r>
              <a:rPr lang="en-US" altLang="ko-KR" sz="1400" dirty="0"/>
              <a:t>float</a:t>
            </a:r>
            <a:r>
              <a:rPr lang="ko-KR" altLang="en-US" sz="1400" dirty="0"/>
              <a:t> 변수형을 제공합니다</a:t>
            </a:r>
            <a:r>
              <a:rPr lang="en-US" altLang="ko-KR" sz="1400" dirty="0"/>
              <a:t>.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2E3AE8-51AB-893D-74D6-38F767C22F91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3D3DB6-95D6-CDF0-224F-0307F44F0F29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5BB7AC-0C0D-DA70-B7D4-0FB12A0C3E85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01.6-2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8DA074-9055-BE06-99B0-8E33E521CB94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</a:t>
            </a:r>
            <a:r>
              <a:rPr lang="ko-KR" altLang="en-US" dirty="0">
                <a:solidFill>
                  <a:schemeClr val="bg1"/>
                </a:solidFill>
              </a:rPr>
              <a:t>언어학습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변수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52" name="Picture 4" descr="실수 범위 수학용어 영어로 뿌시자! 중학생 가기 전에 유학간다면 꼭 알아야할 수학 필수 단어 : 네이버 블로그">
            <a:extLst>
              <a:ext uri="{FF2B5EF4-FFF2-40B4-BE49-F238E27FC236}">
                <a16:creationId xmlns:a16="http://schemas.microsoft.com/office/drawing/2014/main" id="{62CC1B1B-7660-0433-78C5-595195F0A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80" y="1815351"/>
            <a:ext cx="3677523" cy="190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ECD1E9A-77D7-FE73-7C4F-B506A4984DD5}"/>
              </a:ext>
            </a:extLst>
          </p:cNvPr>
          <p:cNvSpPr txBox="1"/>
          <p:nvPr/>
        </p:nvSpPr>
        <p:spPr>
          <a:xfrm>
            <a:off x="4450974" y="2626811"/>
            <a:ext cx="43702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컴퓨터에서 실수는 </a:t>
            </a:r>
            <a:r>
              <a:rPr lang="ko-KR" altLang="en-US" sz="1400" b="1" dirty="0"/>
              <a:t>부동소수점 형태로 </a:t>
            </a:r>
            <a:r>
              <a:rPr lang="ko-KR" altLang="en-US" sz="1400" dirty="0"/>
              <a:t>저장하며 표현할 수 있는 크기는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-3.4028235E+38  ~ 3.4028235E+38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사이의 값을 가집니다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16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비트에서는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float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은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byte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로 할당됩니다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42215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5D06D5-BE2B-850D-3A64-C01E90AB4342}"/>
              </a:ext>
            </a:extLst>
          </p:cNvPr>
          <p:cNvSpPr txBox="1"/>
          <p:nvPr/>
        </p:nvSpPr>
        <p:spPr>
          <a:xfrm>
            <a:off x="403412" y="874059"/>
            <a:ext cx="2117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문자형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631C94-D694-B0EC-43B5-67FD040CBA9F}"/>
              </a:ext>
            </a:extLst>
          </p:cNvPr>
          <p:cNvSpPr txBox="1"/>
          <p:nvPr/>
        </p:nvSpPr>
        <p:spPr>
          <a:xfrm>
            <a:off x="2595283" y="874059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컴퓨터는 문자를 직접 표현할 수 없습니다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아스키 코드로 문자를 먼저 할당한 다음 각각의 문자에 숫자를 부여 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즉</a:t>
            </a:r>
            <a:r>
              <a:rPr lang="en-US" altLang="ko-KR" sz="1200" dirty="0"/>
              <a:t>, </a:t>
            </a:r>
            <a:r>
              <a:rPr lang="ko-KR" altLang="en-US" sz="1200" dirty="0"/>
              <a:t>문자는 아스키 코드를 가리키는 숫자입니다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94E455-7B8C-5369-FE93-2DE6ED1C5AD8}"/>
              </a:ext>
            </a:extLst>
          </p:cNvPr>
          <p:cNvSpPr txBox="1"/>
          <p:nvPr/>
        </p:nvSpPr>
        <p:spPr>
          <a:xfrm>
            <a:off x="843802" y="3684702"/>
            <a:ext cx="74563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하나의 문자는 </a:t>
            </a:r>
            <a:r>
              <a:rPr lang="en-US" altLang="ko-KR" sz="1400" dirty="0"/>
              <a:t>1byte</a:t>
            </a:r>
            <a:r>
              <a:rPr lang="ko-KR" altLang="en-US" sz="1400" dirty="0"/>
              <a:t> 메모리를 할당합니다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여러 개의 문자를 표현하는 문자열은 각 문자의 </a:t>
            </a:r>
            <a:r>
              <a:rPr lang="ko-KR" altLang="en-US" sz="1400" dirty="0" err="1"/>
              <a:t>개수많큼의</a:t>
            </a:r>
            <a:r>
              <a:rPr lang="ko-KR" altLang="en-US" sz="1400" dirty="0"/>
              <a:t> 메모리 크기를 할당 받습니다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만일</a:t>
            </a:r>
            <a:r>
              <a:rPr lang="en-US" altLang="ko-KR" sz="1400" dirty="0"/>
              <a:t>, </a:t>
            </a:r>
            <a:r>
              <a:rPr lang="en-US" altLang="ko-KR" sz="1400" b="1" dirty="0"/>
              <a:t>utf-8</a:t>
            </a:r>
            <a:r>
              <a:rPr lang="ko-KR" altLang="en-US" sz="1400" b="1" dirty="0"/>
              <a:t>등의 유니코드를 </a:t>
            </a:r>
            <a:r>
              <a:rPr lang="ko-KR" altLang="en-US" sz="1400" dirty="0"/>
              <a:t>사용하는 경우 </a:t>
            </a:r>
            <a:r>
              <a:rPr lang="en-US" altLang="ko-KR" sz="1400" dirty="0"/>
              <a:t>1</a:t>
            </a:r>
            <a:r>
              <a:rPr lang="ko-KR" altLang="en-US" sz="1400" dirty="0"/>
              <a:t>바이트 이상의 메모리 크기를 </a:t>
            </a:r>
            <a:r>
              <a:rPr lang="ko-KR" altLang="en-US" sz="1400" dirty="0" err="1"/>
              <a:t>할당받습니다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2621B7-4D12-2BE7-F4C0-01FF7486F2F0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B5475A-7E3B-9288-D489-B95FA693D279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7E985B-86A7-A162-C28B-AB2E8A7B7535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01.6-2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55F9C9-87AB-31C6-4BE6-EB04BB5E8A6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</a:t>
            </a:r>
            <a:r>
              <a:rPr lang="ko-KR" altLang="en-US" dirty="0">
                <a:solidFill>
                  <a:schemeClr val="bg1"/>
                </a:solidFill>
              </a:rPr>
              <a:t>언어학습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변수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문자 - 우만위키">
            <a:extLst>
              <a:ext uri="{FF2B5EF4-FFF2-40B4-BE49-F238E27FC236}">
                <a16:creationId xmlns:a16="http://schemas.microsoft.com/office/drawing/2014/main" id="{32DBAE9F-80A6-B373-77F8-58CB3571D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934" y="1991245"/>
            <a:ext cx="5770676" cy="132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83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97B45F-6002-B699-E278-C0A78DECA62E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2209FB-0784-F9A1-C3D5-4D9514852FA5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3202D0-5402-DA70-54AD-40E3BE414DFF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01.6-2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A7ABA1-83B8-B9EA-FCE5-70A02B0C1382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</a:t>
            </a:r>
            <a:r>
              <a:rPr lang="ko-KR" altLang="en-US" dirty="0">
                <a:solidFill>
                  <a:schemeClr val="bg1"/>
                </a:solidFill>
              </a:rPr>
              <a:t>언어학습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변수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085967-0186-8C37-25A0-C2B058C6442D}"/>
              </a:ext>
            </a:extLst>
          </p:cNvPr>
          <p:cNvSpPr txBox="1"/>
          <p:nvPr/>
        </p:nvSpPr>
        <p:spPr>
          <a:xfrm>
            <a:off x="6575612" y="4121524"/>
            <a:ext cx="151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다음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198FE9A-BBA7-083C-690E-374EC9057255}"/>
              </a:ext>
            </a:extLst>
          </p:cNvPr>
          <p:cNvSpPr/>
          <p:nvPr/>
        </p:nvSpPr>
        <p:spPr>
          <a:xfrm>
            <a:off x="8165726" y="4060781"/>
            <a:ext cx="544606" cy="49081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176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380</Words>
  <Application>Microsoft Office PowerPoint</Application>
  <PresentationFormat>화면 슬라이드 쇼(16:9)</PresentationFormat>
  <Paragraphs>46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4</cp:revision>
  <dcterms:created xsi:type="dcterms:W3CDTF">2022-02-09T03:28:42Z</dcterms:created>
  <dcterms:modified xsi:type="dcterms:W3CDTF">2022-05-27T01:08:45Z</dcterms:modified>
</cp:coreProperties>
</file>