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5" r:id="rId5"/>
    <p:sldId id="257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8039B-E17B-476B-BA8D-351F077FF839}" v="222" dt="2022-05-26T04:28:59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custSel addSld delSld modSld sldOrd">
      <pc:chgData name="이 호진" userId="e7b51f9e24c37788" providerId="LiveId" clId="{1BE8039B-E17B-476B-BA8D-351F077FF839}" dt="2022-05-27T01:55:22.240" v="2081" actId="207"/>
      <pc:docMkLst>
        <pc:docMk/>
      </pc:docMkLst>
      <pc:sldChg chg="addSp modSp mod">
        <pc:chgData name="이 호진" userId="e7b51f9e24c37788" providerId="LiveId" clId="{1BE8039B-E17B-476B-BA8D-351F077FF839}" dt="2022-05-26T04:20:33.381" v="1623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26T04:20:33.381" v="1623" actId="14100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26T04:20:30.196" v="1622" actId="1076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26T04:20:30.196" v="1622" actId="1076"/>
          <ac:picMkLst>
            <pc:docMk/>
            <pc:sldMk cId="2184666338" sldId="256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26T04:19:53.159" v="1605" actId="1076"/>
          <ac:picMkLst>
            <pc:docMk/>
            <pc:sldMk cId="2184666338" sldId="256"/>
            <ac:picMk id="1026" creationId="{26692A0D-D888-306B-A8F1-F56B289CCF10}"/>
          </ac:picMkLst>
        </pc:picChg>
      </pc:sldChg>
      <pc:sldChg chg="addSp delSp modSp add mod ord">
        <pc:chgData name="이 호진" userId="e7b51f9e24c37788" providerId="LiveId" clId="{1BE8039B-E17B-476B-BA8D-351F077FF839}" dt="2022-05-26T04:29:11.778" v="2075" actId="14100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26T04:28:27.692" v="2060" actId="113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26T04:28:50.378" v="2067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26T04:28:56.425" v="2069" actId="14100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26T04:29:06.782" v="2073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26T04:29:11.778" v="2075" actId="14100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del mod">
          <ac:chgData name="이 호진" userId="e7b51f9e24c37788" providerId="LiveId" clId="{1BE8039B-E17B-476B-BA8D-351F077FF839}" dt="2022-05-19T10:31:10.934" v="1597" actId="478"/>
          <ac:picMkLst>
            <pc:docMk/>
            <pc:sldMk cId="467707571" sldId="257"/>
            <ac:picMk id="15" creationId="{4563B6CB-8D74-80AD-1C6C-053E33F5DC1F}"/>
          </ac:picMkLst>
        </pc:picChg>
        <pc:picChg chg="add mod">
          <ac:chgData name="이 호진" userId="e7b51f9e24c37788" providerId="LiveId" clId="{1BE8039B-E17B-476B-BA8D-351F077FF839}" dt="2022-05-26T04:28:47.938" v="2066" actId="1076"/>
          <ac:picMkLst>
            <pc:docMk/>
            <pc:sldMk cId="467707571" sldId="257"/>
            <ac:picMk id="15" creationId="{67EEEA92-CB7A-40FA-D8AA-F2885CE64FAC}"/>
          </ac:picMkLst>
        </pc:picChg>
        <pc:picChg chg="add mod">
          <ac:chgData name="이 호진" userId="e7b51f9e24c37788" providerId="LiveId" clId="{1BE8039B-E17B-476B-BA8D-351F077FF839}" dt="2022-05-26T04:29:01.990" v="2071" actId="1076"/>
          <ac:picMkLst>
            <pc:docMk/>
            <pc:sldMk cId="467707571" sldId="257"/>
            <ac:picMk id="16" creationId="{019EFC21-E62F-4BA2-FCEA-CD8838BF3ADA}"/>
          </ac:picMkLst>
        </pc:picChg>
        <pc:picChg chg="add del mod">
          <ac:chgData name="이 호진" userId="e7b51f9e24c37788" providerId="LiveId" clId="{1BE8039B-E17B-476B-BA8D-351F077FF839}" dt="2022-05-26T04:26:40.069" v="1895" actId="21"/>
          <ac:picMkLst>
            <pc:docMk/>
            <pc:sldMk cId="467707571" sldId="257"/>
            <ac:picMk id="1026" creationId="{03E9D25E-3DF6-8BE3-5616-EA10EA63E489}"/>
          </ac:picMkLst>
        </pc:picChg>
        <pc:picChg chg="add mod">
          <ac:chgData name="이 호진" userId="e7b51f9e24c37788" providerId="LiveId" clId="{1BE8039B-E17B-476B-BA8D-351F077FF839}" dt="2022-05-26T04:28:43.819" v="2064" actId="1076"/>
          <ac:picMkLst>
            <pc:docMk/>
            <pc:sldMk cId="467707571" sldId="257"/>
            <ac:picMk id="2050" creationId="{37CCC8A5-821D-3DEB-8D4A-5938865117D7}"/>
          </ac:picMkLst>
        </pc:picChg>
      </pc:sldChg>
      <pc:sldChg chg="addSp delSp modSp add mod">
        <pc:chgData name="이 호진" userId="e7b51f9e24c37788" providerId="LiveId" clId="{1BE8039B-E17B-476B-BA8D-351F077FF839}" dt="2022-05-26T04:29:38.192" v="2078" actId="1076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del mod">
          <ac:chgData name="이 호진" userId="e7b51f9e24c37788" providerId="LiveId" clId="{1BE8039B-E17B-476B-BA8D-351F077FF839}" dt="2022-05-19T10:27:23.863" v="1590" actId="478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26T04:29:28.948" v="2077" actId="113"/>
          <ac:spMkLst>
            <pc:docMk/>
            <pc:sldMk cId="1430158876" sldId="258"/>
            <ac:spMk id="9" creationId="{BB3183D7-0202-842A-8DBA-8056BC6C64B4}"/>
          </ac:spMkLst>
        </pc:spChg>
        <pc:picChg chg="add del mod">
          <ac:chgData name="이 호진" userId="e7b51f9e24c37788" providerId="LiveId" clId="{1BE8039B-E17B-476B-BA8D-351F077FF839}" dt="2022-05-19T10:27:20.417" v="1589" actId="478"/>
          <ac:picMkLst>
            <pc:docMk/>
            <pc:sldMk cId="1430158876" sldId="258"/>
            <ac:picMk id="8" creationId="{346674CF-A5F3-2243-C1E3-1EA686087EB3}"/>
          </ac:picMkLst>
        </pc:picChg>
        <pc:picChg chg="add mod">
          <ac:chgData name="이 호진" userId="e7b51f9e24c37788" providerId="LiveId" clId="{1BE8039B-E17B-476B-BA8D-351F077FF839}" dt="2022-05-26T04:29:38.192" v="2078" actId="1076"/>
          <ac:picMkLst>
            <pc:docMk/>
            <pc:sldMk cId="1430158876" sldId="258"/>
            <ac:picMk id="10" creationId="{5751F799-AA69-279D-5800-33EFDE39FAC0}"/>
          </ac:picMkLst>
        </pc:picChg>
      </pc:sldChg>
      <pc:sldChg chg="addSp modSp add mod ord">
        <pc:chgData name="이 호진" userId="e7b51f9e24c37788" providerId="LiveId" clId="{1BE8039B-E17B-476B-BA8D-351F077FF839}" dt="2022-05-26T04:21:17.957" v="1627" actId="113"/>
        <pc:sldMkLst>
          <pc:docMk/>
          <pc:sldMk cId="159237791" sldId="259"/>
        </pc:sldMkLst>
        <pc:spChg chg="add mod">
          <ac:chgData name="이 호진" userId="e7b51f9e24c37788" providerId="LiveId" clId="{1BE8039B-E17B-476B-BA8D-351F077FF839}" dt="2022-05-13T11:51:57.567" v="1038" actId="14100"/>
          <ac:spMkLst>
            <pc:docMk/>
            <pc:sldMk cId="159237791" sldId="259"/>
            <ac:spMk id="6" creationId="{F4499077-85D6-C0DD-7EBA-0028C19E67A3}"/>
          </ac:spMkLst>
        </pc:spChg>
        <pc:spChg chg="add mod">
          <ac:chgData name="이 호진" userId="e7b51f9e24c37788" providerId="LiveId" clId="{1BE8039B-E17B-476B-BA8D-351F077FF839}" dt="2022-05-26T04:20:53.507" v="1624" actId="207"/>
          <ac:spMkLst>
            <pc:docMk/>
            <pc:sldMk cId="159237791" sldId="259"/>
            <ac:spMk id="8" creationId="{7E18EB23-3105-10C9-09AD-12B1B7C9F41A}"/>
          </ac:spMkLst>
        </pc:spChg>
        <pc:spChg chg="add mod">
          <ac:chgData name="이 호진" userId="e7b51f9e24c37788" providerId="LiveId" clId="{1BE8039B-E17B-476B-BA8D-351F077FF839}" dt="2022-05-13T11:56:54.773" v="1223" actId="1076"/>
          <ac:spMkLst>
            <pc:docMk/>
            <pc:sldMk cId="159237791" sldId="259"/>
            <ac:spMk id="10" creationId="{7B25B404-48B6-C017-EFE6-C3962399F83F}"/>
          </ac:spMkLst>
        </pc:spChg>
        <pc:spChg chg="add mod">
          <ac:chgData name="이 호진" userId="e7b51f9e24c37788" providerId="LiveId" clId="{1BE8039B-E17B-476B-BA8D-351F077FF839}" dt="2022-05-26T04:21:01.706" v="1625" actId="113"/>
          <ac:spMkLst>
            <pc:docMk/>
            <pc:sldMk cId="159237791" sldId="259"/>
            <ac:spMk id="11" creationId="{C7D562DC-217A-9E52-531E-19B76869C7B0}"/>
          </ac:spMkLst>
        </pc:spChg>
        <pc:spChg chg="add mod">
          <ac:chgData name="이 호진" userId="e7b51f9e24c37788" providerId="LiveId" clId="{1BE8039B-E17B-476B-BA8D-351F077FF839}" dt="2022-05-13T11:56:54.773" v="1223" actId="1076"/>
          <ac:spMkLst>
            <pc:docMk/>
            <pc:sldMk cId="159237791" sldId="259"/>
            <ac:spMk id="13" creationId="{B3A9B28B-657D-809C-DFBC-250650EE5159}"/>
          </ac:spMkLst>
        </pc:spChg>
        <pc:spChg chg="add mod">
          <ac:chgData name="이 호진" userId="e7b51f9e24c37788" providerId="LiveId" clId="{1BE8039B-E17B-476B-BA8D-351F077FF839}" dt="2022-05-26T04:21:04.563" v="1626" actId="113"/>
          <ac:spMkLst>
            <pc:docMk/>
            <pc:sldMk cId="159237791" sldId="259"/>
            <ac:spMk id="14" creationId="{EE654F15-2A52-ACE2-9AA8-6496BA3B4090}"/>
          </ac:spMkLst>
        </pc:spChg>
        <pc:spChg chg="add mod">
          <ac:chgData name="이 호진" userId="e7b51f9e24c37788" providerId="LiveId" clId="{1BE8039B-E17B-476B-BA8D-351F077FF839}" dt="2022-05-13T11:57:18.252" v="1228" actId="1076"/>
          <ac:spMkLst>
            <pc:docMk/>
            <pc:sldMk cId="159237791" sldId="259"/>
            <ac:spMk id="18" creationId="{75767F8B-E78E-CA00-700F-2A73F7DF566B}"/>
          </ac:spMkLst>
        </pc:spChg>
        <pc:spChg chg="add mod">
          <ac:chgData name="이 호진" userId="e7b51f9e24c37788" providerId="LiveId" clId="{1BE8039B-E17B-476B-BA8D-351F077FF839}" dt="2022-05-26T04:21:17.957" v="1627" actId="113"/>
          <ac:spMkLst>
            <pc:docMk/>
            <pc:sldMk cId="159237791" sldId="259"/>
            <ac:spMk id="19" creationId="{DDB88C5A-BA09-9868-14F5-2E39C31D37E5}"/>
          </ac:spMkLst>
        </pc:spChg>
        <pc:cxnChg chg="add mod">
          <ac:chgData name="이 호진" userId="e7b51f9e24c37788" providerId="LiveId" clId="{1BE8039B-E17B-476B-BA8D-351F077FF839}" dt="2022-05-13T11:56:54.773" v="1223" actId="1076"/>
          <ac:cxnSpMkLst>
            <pc:docMk/>
            <pc:sldMk cId="159237791" sldId="259"/>
            <ac:cxnSpMk id="16" creationId="{50FE2480-0EF6-5115-7AAC-C24648F019FD}"/>
          </ac:cxnSpMkLst>
        </pc:cxnChg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 del">
        <pc:chgData name="이 호진" userId="e7b51f9e24c37788" providerId="LiveId" clId="{1BE8039B-E17B-476B-BA8D-351F077FF839}" dt="2022-05-13T12:00:04.397" v="1588" actId="47"/>
        <pc:sldMkLst>
          <pc:docMk/>
          <pc:sldMk cId="3191817500" sldId="261"/>
        </pc:sldMkLst>
      </pc:sldChg>
      <pc:sldChg chg="add del">
        <pc:chgData name="이 호진" userId="e7b51f9e24c37788" providerId="LiveId" clId="{1BE8039B-E17B-476B-BA8D-351F077FF839}" dt="2022-05-13T12:00:04.397" v="1588" actId="47"/>
        <pc:sldMkLst>
          <pc:docMk/>
          <pc:sldMk cId="4238118617" sldId="262"/>
        </pc:sldMkLst>
      </pc:sldChg>
      <pc:sldChg chg="add del">
        <pc:chgData name="이 호진" userId="e7b51f9e24c37788" providerId="LiveId" clId="{1BE8039B-E17B-476B-BA8D-351F077FF839}" dt="2022-05-13T12:00:04.397" v="1588" actId="47"/>
        <pc:sldMkLst>
          <pc:docMk/>
          <pc:sldMk cId="1297127404" sldId="263"/>
        </pc:sldMkLst>
      </pc:sldChg>
      <pc:sldChg chg="add del">
        <pc:chgData name="이 호진" userId="e7b51f9e24c37788" providerId="LiveId" clId="{1BE8039B-E17B-476B-BA8D-351F077FF839}" dt="2022-05-13T12:00:04.397" v="1588" actId="47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27T01:55:22.240" v="2081" actId="207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26T04:21:26.886" v="1635" actId="14100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26T04:21:29.597" v="1636" actId="1076"/>
          <ac:spMkLst>
            <pc:docMk/>
            <pc:sldMk cId="3771562344" sldId="265"/>
            <ac:spMk id="7" creationId="{252AD492-ED04-6C20-F16C-0561BC544635}"/>
          </ac:spMkLst>
        </pc:spChg>
        <pc:spChg chg="add del mod">
          <ac:chgData name="이 호진" userId="e7b51f9e24c37788" providerId="LiveId" clId="{1BE8039B-E17B-476B-BA8D-351F077FF839}" dt="2022-05-26T04:25:45.909" v="1865" actId="478"/>
          <ac:spMkLst>
            <pc:docMk/>
            <pc:sldMk cId="3771562344" sldId="265"/>
            <ac:spMk id="8" creationId="{3399ABCD-21F6-4989-3EF5-E2146FC02C63}"/>
          </ac:spMkLst>
        </pc:spChg>
        <pc:spChg chg="add mod">
          <ac:chgData name="이 호진" userId="e7b51f9e24c37788" providerId="LiveId" clId="{1BE8039B-E17B-476B-BA8D-351F077FF839}" dt="2022-05-27T01:54:52.090" v="2079" actId="207"/>
          <ac:spMkLst>
            <pc:docMk/>
            <pc:sldMk cId="3771562344" sldId="265"/>
            <ac:spMk id="9" creationId="{66882104-89E2-DA7C-6AC5-E707CDEA62DC}"/>
          </ac:spMkLst>
        </pc:spChg>
        <pc:spChg chg="add mod">
          <ac:chgData name="이 호진" userId="e7b51f9e24c37788" providerId="LiveId" clId="{1BE8039B-E17B-476B-BA8D-351F077FF839}" dt="2022-05-27T01:55:12.319" v="2080" actId="207"/>
          <ac:spMkLst>
            <pc:docMk/>
            <pc:sldMk cId="3771562344" sldId="265"/>
            <ac:spMk id="15" creationId="{A62B4D77-2F1D-D89D-5C0E-447998C13A4C}"/>
          </ac:spMkLst>
        </pc:spChg>
        <pc:spChg chg="add mod">
          <ac:chgData name="이 호진" userId="e7b51f9e24c37788" providerId="LiveId" clId="{1BE8039B-E17B-476B-BA8D-351F077FF839}" dt="2022-05-27T01:55:22.240" v="2081" actId="207"/>
          <ac:spMkLst>
            <pc:docMk/>
            <pc:sldMk cId="3771562344" sldId="265"/>
            <ac:spMk id="17" creationId="{80DDB42B-B5D9-3006-9DF5-3209BBD970BB}"/>
          </ac:spMkLst>
        </pc:spChg>
        <pc:spChg chg="add mod">
          <ac:chgData name="이 호진" userId="e7b51f9e24c37788" providerId="LiveId" clId="{1BE8039B-E17B-476B-BA8D-351F077FF839}" dt="2022-05-26T04:25:42.115" v="1864" actId="6549"/>
          <ac:spMkLst>
            <pc:docMk/>
            <pc:sldMk cId="3771562344" sldId="265"/>
            <ac:spMk id="19" creationId="{D23C0FC0-C161-DB54-1015-416B68E5710E}"/>
          </ac:spMkLst>
        </pc:spChg>
        <pc:picChg chg="add mod">
          <ac:chgData name="이 호진" userId="e7b51f9e24c37788" providerId="LiveId" clId="{1BE8039B-E17B-476B-BA8D-351F077FF839}" dt="2022-05-26T04:24:02.532" v="1693" actId="1076"/>
          <ac:picMkLst>
            <pc:docMk/>
            <pc:sldMk cId="3771562344" sldId="265"/>
            <ac:picMk id="11" creationId="{4506D5A5-D751-5D7C-0985-50B02BDEDE1C}"/>
          </ac:picMkLst>
        </pc:picChg>
        <pc:picChg chg="add mod">
          <ac:chgData name="이 호진" userId="e7b51f9e24c37788" providerId="LiveId" clId="{1BE8039B-E17B-476B-BA8D-351F077FF839}" dt="2022-05-26T04:24:11.150" v="1696" actId="1076"/>
          <ac:picMkLst>
            <pc:docMk/>
            <pc:sldMk cId="3771562344" sldId="265"/>
            <ac:picMk id="13" creationId="{5EDC5501-D9E3-E663-EA01-819BBE07F6C4}"/>
          </ac:picMkLst>
        </pc:picChg>
        <pc:picChg chg="add mod">
          <ac:chgData name="이 호진" userId="e7b51f9e24c37788" providerId="LiveId" clId="{1BE8039B-E17B-476B-BA8D-351F077FF839}" dt="2022-05-26T04:24:51.886" v="1719" actId="1076"/>
          <ac:picMkLst>
            <pc:docMk/>
            <pc:sldMk cId="3771562344" sldId="265"/>
            <ac:picMk id="16" creationId="{EB252710-0FE6-14D8-F10B-1D1B75E15974}"/>
          </ac:picMkLst>
        </pc:picChg>
        <pc:picChg chg="add mod">
          <ac:chgData name="이 호진" userId="e7b51f9e24c37788" providerId="LiveId" clId="{1BE8039B-E17B-476B-BA8D-351F077FF839}" dt="2022-05-26T04:25:27.022" v="1773" actId="1076"/>
          <ac:picMkLst>
            <pc:docMk/>
            <pc:sldMk cId="3771562344" sldId="265"/>
            <ac:picMk id="18" creationId="{79E1DFA9-907D-7426-C10F-ED0999C32BC7}"/>
          </ac:picMkLst>
        </pc:pic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  <pc:sldChg chg="addSp modSp add mod ord">
        <pc:chgData name="이 호진" userId="e7b51f9e24c37788" providerId="LiveId" clId="{1BE8039B-E17B-476B-BA8D-351F077FF839}" dt="2022-05-26T04:27:32.010" v="2054" actId="1076"/>
        <pc:sldMkLst>
          <pc:docMk/>
          <pc:sldMk cId="3710035740" sldId="266"/>
        </pc:sldMkLst>
        <pc:spChg chg="add mod">
          <ac:chgData name="이 호진" userId="e7b51f9e24c37788" providerId="LiveId" clId="{1BE8039B-E17B-476B-BA8D-351F077FF839}" dt="2022-05-26T04:26:33.208" v="1892" actId="6549"/>
          <ac:spMkLst>
            <pc:docMk/>
            <pc:sldMk cId="3710035740" sldId="266"/>
            <ac:spMk id="6" creationId="{CCA4B547-C566-E268-EBAB-D08F501C0BC9}"/>
          </ac:spMkLst>
        </pc:spChg>
        <pc:spChg chg="add mod">
          <ac:chgData name="이 호진" userId="e7b51f9e24c37788" providerId="LiveId" clId="{1BE8039B-E17B-476B-BA8D-351F077FF839}" dt="2022-05-26T04:27:30.256" v="2053" actId="1076"/>
          <ac:spMkLst>
            <pc:docMk/>
            <pc:sldMk cId="3710035740" sldId="266"/>
            <ac:spMk id="8" creationId="{6438EDEE-63E0-3153-C181-0117DF5C32C6}"/>
          </ac:spMkLst>
        </pc:spChg>
        <pc:picChg chg="add mod">
          <ac:chgData name="이 호진" userId="e7b51f9e24c37788" providerId="LiveId" clId="{1BE8039B-E17B-476B-BA8D-351F077FF839}" dt="2022-05-26T04:27:32.010" v="2054" actId="1076"/>
          <ac:picMkLst>
            <pc:docMk/>
            <pc:sldMk cId="3710035740" sldId="266"/>
            <ac:picMk id="7" creationId="{4EE3E74E-327D-AB0C-92E6-CFBCF82848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04" y="1481995"/>
            <a:ext cx="1030943" cy="7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4756895" y="2322794"/>
            <a:ext cx="397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연결포트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4807319" y="2969125"/>
            <a:ext cx="3818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포트를 통하여 신호를 입력해 하는 방법에 대해서 알아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26" name="Picture 2" descr="유럽의 고급 휴양지에 온 듯… 서울서 1시간 왕산마리나를 가다 │ 매거진한경">
            <a:extLst>
              <a:ext uri="{FF2B5EF4-FFF2-40B4-BE49-F238E27FC236}">
                <a16:creationId xmlns:a16="http://schemas.microsoft.com/office/drawing/2014/main" id="{26692A0D-D888-306B-A8F1-F56B289CC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4" y="1481995"/>
            <a:ext cx="4222376" cy="21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99077-85D6-C0DD-7EBA-0028C19E67A3}"/>
              </a:ext>
            </a:extLst>
          </p:cNvPr>
          <p:cNvSpPr txBox="1"/>
          <p:nvPr/>
        </p:nvSpPr>
        <p:spPr>
          <a:xfrm>
            <a:off x="463924" y="820271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포트</a:t>
            </a:r>
            <a:r>
              <a:rPr lang="en-US" altLang="ko-KR" sz="3600" dirty="0"/>
              <a:t>(port)</a:t>
            </a:r>
            <a:r>
              <a:rPr lang="ko-KR" altLang="en-US" sz="3600" dirty="0"/>
              <a:t>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8EB23-3105-10C9-09AD-12B1B7C9F41A}"/>
              </a:ext>
            </a:extLst>
          </p:cNvPr>
          <p:cNvSpPr txBox="1"/>
          <p:nvPr/>
        </p:nvSpPr>
        <p:spPr>
          <a:xfrm>
            <a:off x="3489511" y="881826"/>
            <a:ext cx="5351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Port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 영어단어를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직역하면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'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항구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'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라는 뜻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컴퓨터 관련 분야에서는 포트를 운영 체제 통신의 종단점의 의미로 뜻합니다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5B404-48B6-C017-EFE6-C3962399F83F}"/>
              </a:ext>
            </a:extLst>
          </p:cNvPr>
          <p:cNvSpPr txBox="1"/>
          <p:nvPr/>
        </p:nvSpPr>
        <p:spPr>
          <a:xfrm>
            <a:off x="726139" y="3728834"/>
            <a:ext cx="2637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네트워크 서비스나 특정 프로세스를 식별하는 논리적 단위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논리적 통로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562DC-217A-9E52-531E-19B76869C7B0}"/>
              </a:ext>
            </a:extLst>
          </p:cNvPr>
          <p:cNvSpPr txBox="1"/>
          <p:nvPr/>
        </p:nvSpPr>
        <p:spPr>
          <a:xfrm>
            <a:off x="726140" y="2202418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하드웨어적 의미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9B28B-657D-809C-DFBC-250650EE5159}"/>
              </a:ext>
            </a:extLst>
          </p:cNvPr>
          <p:cNvSpPr txBox="1"/>
          <p:nvPr/>
        </p:nvSpPr>
        <p:spPr>
          <a:xfrm>
            <a:off x="726140" y="2571750"/>
            <a:ext cx="2763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컴퓨터의 주변 장치와 연결하기 위한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연결단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물리적 통로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54F15-2A52-ACE2-9AA8-6496BA3B4090}"/>
              </a:ext>
            </a:extLst>
          </p:cNvPr>
          <p:cNvSpPr txBox="1"/>
          <p:nvPr/>
        </p:nvSpPr>
        <p:spPr>
          <a:xfrm>
            <a:off x="726139" y="3374811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소프트웨어적 의미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0FE2480-0EF6-5115-7AAC-C24648F019FD}"/>
              </a:ext>
            </a:extLst>
          </p:cNvPr>
          <p:cNvCxnSpPr>
            <a:stCxn id="11" idx="1"/>
            <a:endCxn id="14" idx="1"/>
          </p:cNvCxnSpPr>
          <p:nvPr/>
        </p:nvCxnSpPr>
        <p:spPr>
          <a:xfrm rot="10800000" flipV="1">
            <a:off x="726140" y="2387083"/>
            <a:ext cx="1" cy="1172393"/>
          </a:xfrm>
          <a:prstGeom prst="bentConnector3">
            <a:avLst>
              <a:gd name="adj1" fmla="val 2286010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75767F8B-E78E-CA00-700F-2A73F7DF566B}"/>
              </a:ext>
            </a:extLst>
          </p:cNvPr>
          <p:cNvSpPr/>
          <p:nvPr/>
        </p:nvSpPr>
        <p:spPr>
          <a:xfrm rot="5400000">
            <a:off x="3861561" y="2488399"/>
            <a:ext cx="625288" cy="3776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88C5A-BA09-9868-14F5-2E39C31D37E5}"/>
              </a:ext>
            </a:extLst>
          </p:cNvPr>
          <p:cNvSpPr txBox="1"/>
          <p:nvPr/>
        </p:nvSpPr>
        <p:spPr>
          <a:xfrm>
            <a:off x="4624130" y="2415599"/>
            <a:ext cx="3993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아두이노에서의</a:t>
            </a:r>
            <a:r>
              <a:rPr lang="ko-KR" altLang="en-US" sz="1400" dirty="0"/>
              <a:t> 포트는 하드웨어적 의미로 다른 디지털 장치 또는 </a:t>
            </a:r>
            <a:r>
              <a:rPr lang="ko-KR" altLang="en-US" sz="1400" b="1" dirty="0"/>
              <a:t>전기적 요소들을 연결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4B547-C566-E268-EBAB-D08F501C0BC9}"/>
              </a:ext>
            </a:extLst>
          </p:cNvPr>
          <p:cNvSpPr txBox="1"/>
          <p:nvPr/>
        </p:nvSpPr>
        <p:spPr>
          <a:xfrm>
            <a:off x="383239" y="860612"/>
            <a:ext cx="378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컴퓨터 입</a:t>
            </a:r>
            <a:r>
              <a:rPr lang="en-US" altLang="ko-KR" sz="3600" dirty="0"/>
              <a:t>/</a:t>
            </a:r>
            <a:r>
              <a:rPr lang="ko-KR" altLang="en-US" sz="3600" dirty="0"/>
              <a:t>출력</a:t>
            </a:r>
          </a:p>
        </p:txBody>
      </p:sp>
      <p:pic>
        <p:nvPicPr>
          <p:cNvPr id="7" name="Picture 2" descr="기본입출력 - Neuromeka Docs - 한국어">
            <a:extLst>
              <a:ext uri="{FF2B5EF4-FFF2-40B4-BE49-F238E27FC236}">
                <a16:creationId xmlns:a16="http://schemas.microsoft.com/office/drawing/2014/main" id="{4EE3E74E-327D-AB0C-92E6-CFBCF828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85" y="2145851"/>
            <a:ext cx="5517708" cy="155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8EDEE-63E0-3153-C181-0117DF5C32C6}"/>
              </a:ext>
            </a:extLst>
          </p:cNvPr>
          <p:cNvSpPr txBox="1"/>
          <p:nvPr/>
        </p:nvSpPr>
        <p:spPr>
          <a:xfrm>
            <a:off x="3936625" y="922167"/>
            <a:ext cx="458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컴퓨터는 다양한 기기들과 연결을 하기 위해서 표준화된 입출력 포트들이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003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F7995-15AA-A852-7110-FC9F6A1A20E5}"/>
              </a:ext>
            </a:extLst>
          </p:cNvPr>
          <p:cNvSpPr txBox="1"/>
          <p:nvPr/>
        </p:nvSpPr>
        <p:spPr>
          <a:xfrm>
            <a:off x="383239" y="860612"/>
            <a:ext cx="413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Port </a:t>
            </a:r>
            <a:r>
              <a:rPr lang="ko-KR" altLang="en-US" sz="3600" dirty="0"/>
              <a:t>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AD492-ED04-6C20-F16C-0561BC544635}"/>
              </a:ext>
            </a:extLst>
          </p:cNvPr>
          <p:cNvSpPr txBox="1"/>
          <p:nvPr/>
        </p:nvSpPr>
        <p:spPr>
          <a:xfrm>
            <a:off x="4420720" y="922167"/>
            <a:ext cx="425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다양한 주변 센서들과 연동을 위한 입출력 포트를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7586A39-50D5-3DAE-D20C-6E35E51C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686390"/>
            <a:ext cx="3482566" cy="32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82104-89E2-DA7C-6AC5-E707CDEA62DC}"/>
              </a:ext>
            </a:extLst>
          </p:cNvPr>
          <p:cNvSpPr txBox="1"/>
          <p:nvPr/>
        </p:nvSpPr>
        <p:spPr>
          <a:xfrm>
            <a:off x="4622650" y="2009676"/>
            <a:ext cx="341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외부기기에 </a:t>
            </a:r>
            <a:r>
              <a:rPr lang="ko-KR" altLang="en-US" sz="1400" dirty="0">
                <a:solidFill>
                  <a:srgbClr val="FF0000"/>
                </a:solidFill>
              </a:rPr>
              <a:t>전원</a:t>
            </a:r>
            <a:r>
              <a:rPr lang="ko-KR" altLang="en-US" sz="1400" dirty="0"/>
              <a:t>을 공급합니다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06D5A5-D751-5D7C-0985-50B02BDE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2046884"/>
            <a:ext cx="233363" cy="2333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C5501-D9E3-E663-EA01-819BBE07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6" y="2480404"/>
            <a:ext cx="233363" cy="2333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2B4D77-2F1D-D89D-5C0E-447998C13A4C}"/>
              </a:ext>
            </a:extLst>
          </p:cNvPr>
          <p:cNvSpPr txBox="1"/>
          <p:nvPr/>
        </p:nvSpPr>
        <p:spPr>
          <a:xfrm>
            <a:off x="4622650" y="2443196"/>
            <a:ext cx="3610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통신 신호를 </a:t>
            </a:r>
            <a:r>
              <a:rPr lang="ko-KR" altLang="en-US" sz="1400" dirty="0"/>
              <a:t>발생합니다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252710-0FE6-14D8-F10B-1D1B75E1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6" y="2907585"/>
            <a:ext cx="233363" cy="2333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DDB42B-B5D9-3006-9DF5-3209BBD970BB}"/>
              </a:ext>
            </a:extLst>
          </p:cNvPr>
          <p:cNvSpPr txBox="1"/>
          <p:nvPr/>
        </p:nvSpPr>
        <p:spPr>
          <a:xfrm>
            <a:off x="4622650" y="2870377"/>
            <a:ext cx="3610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HIGH </a:t>
            </a:r>
            <a:r>
              <a:rPr lang="en-US" altLang="ko-KR" sz="1400" dirty="0">
                <a:solidFill>
                  <a:srgbClr val="FF0000"/>
                </a:solidFill>
              </a:rPr>
              <a:t>5V</a:t>
            </a:r>
            <a:r>
              <a:rPr lang="ko-KR" altLang="en-US" sz="1400" dirty="0"/>
              <a:t>를 출력합니다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9E1DFA9-907D-7426-C10F-ED0999C3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6" y="3315264"/>
            <a:ext cx="233363" cy="233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3C0FC0-C161-DB54-1015-416B68E5710E}"/>
              </a:ext>
            </a:extLst>
          </p:cNvPr>
          <p:cNvSpPr txBox="1"/>
          <p:nvPr/>
        </p:nvSpPr>
        <p:spPr>
          <a:xfrm>
            <a:off x="4622650" y="3278056"/>
            <a:ext cx="3610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디지털</a:t>
            </a:r>
            <a:r>
              <a:rPr lang="en-US" altLang="ko-KR" sz="1400" dirty="0"/>
              <a:t>/</a:t>
            </a:r>
            <a:r>
              <a:rPr lang="ko-KR" altLang="en-US" sz="1400" dirty="0"/>
              <a:t>아날로그 신호를 입력 받습니다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156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C5CE0-39D3-E97E-F8CA-675E71837D68}"/>
              </a:ext>
            </a:extLst>
          </p:cNvPr>
          <p:cNvSpPr txBox="1"/>
          <p:nvPr/>
        </p:nvSpPr>
        <p:spPr>
          <a:xfrm>
            <a:off x="383239" y="860612"/>
            <a:ext cx="378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입력과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462E7-D613-5CAB-E20A-8CB0FB4444D6}"/>
              </a:ext>
            </a:extLst>
          </p:cNvPr>
          <p:cNvSpPr txBox="1"/>
          <p:nvPr/>
        </p:nvSpPr>
        <p:spPr>
          <a:xfrm>
            <a:off x="3287806" y="893014"/>
            <a:ext cx="547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IO </a:t>
            </a:r>
            <a:r>
              <a:rPr lang="ko-KR" altLang="en-US" sz="1400" dirty="0"/>
              <a:t>포트는 </a:t>
            </a:r>
            <a:r>
              <a:rPr lang="ko-KR" altLang="en-US" sz="1400" b="1" dirty="0"/>
              <a:t>입력과 출력을 겸할 수 있는 구조</a:t>
            </a:r>
            <a:r>
              <a:rPr lang="ko-KR" altLang="en-US" sz="1400" dirty="0"/>
              <a:t>로 설계가 되어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2DCF6-99C0-BA87-AFA0-7FE15E8D1945}"/>
              </a:ext>
            </a:extLst>
          </p:cNvPr>
          <p:cNvSpPr txBox="1"/>
          <p:nvPr/>
        </p:nvSpPr>
        <p:spPr>
          <a:xfrm>
            <a:off x="4693021" y="1983977"/>
            <a:ext cx="13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C77E1-D471-9C7D-02E9-5C614C9DC7AD}"/>
              </a:ext>
            </a:extLst>
          </p:cNvPr>
          <p:cNvSpPr txBox="1"/>
          <p:nvPr/>
        </p:nvSpPr>
        <p:spPr>
          <a:xfrm>
            <a:off x="4306420" y="2426631"/>
            <a:ext cx="454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핀에 전기를 흘려 값을 출력합니다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핀을 출력으로 사용하기 위해서는 코드에서 핀의 상태를 출력으로 설정해 주어야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2CA64-0483-CB76-171B-B2E313799F61}"/>
              </a:ext>
            </a:extLst>
          </p:cNvPr>
          <p:cNvSpPr txBox="1"/>
          <p:nvPr/>
        </p:nvSpPr>
        <p:spPr>
          <a:xfrm>
            <a:off x="4693021" y="3167381"/>
            <a:ext cx="13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C16EA-DD7E-7ABE-9D83-234AAFBDCED6}"/>
              </a:ext>
            </a:extLst>
          </p:cNvPr>
          <p:cNvSpPr txBox="1"/>
          <p:nvPr/>
        </p:nvSpPr>
        <p:spPr>
          <a:xfrm>
            <a:off x="4306420" y="3562288"/>
            <a:ext cx="429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회로의 전기 신호를 핀을 통하여 입력을 받습니다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핀을 입력으로 사용하기 위해서는 코드에서 핀의 상태를 입력으로 설정해 주어야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050" name="Picture 2" descr="vr_input">
            <a:extLst>
              <a:ext uri="{FF2B5EF4-FFF2-40B4-BE49-F238E27FC236}">
                <a16:creationId xmlns:a16="http://schemas.microsoft.com/office/drawing/2014/main" id="{37CCC8A5-821D-3DEB-8D4A-59388651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" y="2046884"/>
            <a:ext cx="3469341" cy="183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EEEA92-CB7A-40FA-D8AA-F2885CE6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74" y="2035638"/>
            <a:ext cx="266010" cy="2660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9EFC21-E62F-4BA2-FCEA-CD8838BF3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91" y="3179040"/>
            <a:ext cx="266010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6B5DE-7B85-48B9-DA59-18CB78281936}"/>
              </a:ext>
            </a:extLst>
          </p:cNvPr>
          <p:cNvSpPr txBox="1"/>
          <p:nvPr/>
        </p:nvSpPr>
        <p:spPr>
          <a:xfrm>
            <a:off x="383239" y="915249"/>
            <a:ext cx="246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회로구성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183D7-0202-842A-8DBA-8056BC6C64B4}"/>
              </a:ext>
            </a:extLst>
          </p:cNvPr>
          <p:cNvSpPr txBox="1"/>
          <p:nvPr/>
        </p:nvSpPr>
        <p:spPr>
          <a:xfrm>
            <a:off x="2716306" y="976804"/>
            <a:ext cx="538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아두이노의</a:t>
            </a:r>
            <a:r>
              <a:rPr lang="ko-KR" altLang="en-US" sz="1400" dirty="0"/>
              <a:t> 포트를 통하여 입출력을 하기 위해서는 </a:t>
            </a:r>
            <a:endParaRPr lang="en-US" altLang="ko-KR" sz="1400" dirty="0"/>
          </a:p>
          <a:p>
            <a:r>
              <a:rPr lang="ko-KR" altLang="en-US" sz="1400" b="1" dirty="0"/>
              <a:t>회로를 구성</a:t>
            </a:r>
            <a:r>
              <a:rPr lang="ko-KR" altLang="en-US" sz="1400" dirty="0"/>
              <a:t>해 주어야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51F799-AA69-279D-5800-33EFDE39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12" y="2047566"/>
            <a:ext cx="4319846" cy="25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300939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213</Words>
  <Application>Microsoft Office PowerPoint</Application>
  <PresentationFormat>화면 슬라이드 쇼(16:9)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Ubuntu 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2022-05-27T01:55:22Z</dcterms:modified>
</cp:coreProperties>
</file>