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E8447C-84A6-4F01-A315-85BDF934FEAB}" v="127" dt="2022-05-26T04:34:08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1BE8039B-E17B-476B-BA8D-351F077FF839}"/>
    <pc:docChg chg="addSld modSld sldOrd">
      <pc:chgData name="이 호진" userId="e7b51f9e24c37788" providerId="LiveId" clId="{1BE8039B-E17B-476B-BA8D-351F077FF839}" dt="2022-05-13T08:55:15.231" v="1016" actId="20577"/>
      <pc:docMkLst>
        <pc:docMk/>
      </pc:docMkLst>
      <pc:sldChg chg="addSp modSp mod">
        <pc:chgData name="이 호진" userId="e7b51f9e24c37788" providerId="LiveId" clId="{1BE8039B-E17B-476B-BA8D-351F077FF839}" dt="2022-05-13T08:42:22.531" v="140" actId="14100"/>
        <pc:sldMkLst>
          <pc:docMk/>
          <pc:sldMk cId="2184666338" sldId="256"/>
        </pc:sldMkLst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2" creationId="{0B533503-591B-CE08-2CF8-93764F16A9F7}"/>
          </ac:spMkLst>
        </pc:spChg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3" creationId="{FE882596-B4CC-6555-680D-A712BC42322B}"/>
          </ac:spMkLst>
        </pc:spChg>
        <pc:spChg chg="add mod">
          <ac:chgData name="이 호진" userId="e7b51f9e24c37788" providerId="LiveId" clId="{1BE8039B-E17B-476B-BA8D-351F077FF839}" dt="2022-05-13T08:41:18.864" v="8" actId="14100"/>
          <ac:spMkLst>
            <pc:docMk/>
            <pc:sldMk cId="2184666338" sldId="256"/>
            <ac:spMk id="4" creationId="{D2CC6BDF-AAA2-19E3-670F-80797817C1DE}"/>
          </ac:spMkLst>
        </pc:spChg>
        <pc:spChg chg="add mod">
          <ac:chgData name="이 호진" userId="e7b51f9e24c37788" providerId="LiveId" clId="{1BE8039B-E17B-476B-BA8D-351F077FF839}" dt="2022-05-13T08:41:25.357" v="27"/>
          <ac:spMkLst>
            <pc:docMk/>
            <pc:sldMk cId="2184666338" sldId="256"/>
            <ac:spMk id="5" creationId="{0281D26A-912F-DA87-0C31-047DBADFDD89}"/>
          </ac:spMkLst>
        </pc:spChg>
        <pc:spChg chg="add mod">
          <ac:chgData name="이 호진" userId="e7b51f9e24c37788" providerId="LiveId" clId="{1BE8039B-E17B-476B-BA8D-351F077FF839}" dt="2022-05-13T08:41:56.923" v="36" actId="6549"/>
          <ac:spMkLst>
            <pc:docMk/>
            <pc:sldMk cId="2184666338" sldId="256"/>
            <ac:spMk id="7" creationId="{7CA2BC6A-8622-378D-781B-17A25B5A9C7C}"/>
          </ac:spMkLst>
        </pc:spChg>
        <pc:spChg chg="add mod">
          <ac:chgData name="이 호진" userId="e7b51f9e24c37788" providerId="LiveId" clId="{1BE8039B-E17B-476B-BA8D-351F077FF839}" dt="2022-05-13T08:42:22.531" v="140" actId="14100"/>
          <ac:spMkLst>
            <pc:docMk/>
            <pc:sldMk cId="2184666338" sldId="256"/>
            <ac:spMk id="8" creationId="{A6B608FD-058E-F0A1-B35A-F530BA00B8A2}"/>
          </ac:spMkLst>
        </pc:spChg>
        <pc:picChg chg="add mod">
          <ac:chgData name="이 호진" userId="e7b51f9e24c37788" providerId="LiveId" clId="{1BE8039B-E17B-476B-BA8D-351F077FF839}" dt="2022-05-13T08:41:52.815" v="28"/>
          <ac:picMkLst>
            <pc:docMk/>
            <pc:sldMk cId="2184666338" sldId="256"/>
            <ac:picMk id="6" creationId="{6B207170-BEC9-E541-CA02-0EA64C68F948}"/>
          </ac:picMkLst>
        </pc:picChg>
      </pc:sldChg>
      <pc:sldChg chg="addSp delSp modSp add mod">
        <pc:chgData name="이 호진" userId="e7b51f9e24c37788" providerId="LiveId" clId="{1BE8039B-E17B-476B-BA8D-351F077FF839}" dt="2022-05-13T08:53:18.629" v="866" actId="1076"/>
        <pc:sldMkLst>
          <pc:docMk/>
          <pc:sldMk cId="467707571" sldId="257"/>
        </pc:sldMkLst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7" creationId="{7CA2BC6A-8622-378D-781B-17A25B5A9C7C}"/>
          </ac:spMkLst>
        </pc:spChg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8" creationId="{A6B608FD-058E-F0A1-B35A-F530BA00B8A2}"/>
          </ac:spMkLst>
        </pc:spChg>
        <pc:spChg chg="add mod">
          <ac:chgData name="이 호진" userId="e7b51f9e24c37788" providerId="LiveId" clId="{1BE8039B-E17B-476B-BA8D-351F077FF839}" dt="2022-05-13T08:48:52.011" v="339" actId="6549"/>
          <ac:spMkLst>
            <pc:docMk/>
            <pc:sldMk cId="467707571" sldId="257"/>
            <ac:spMk id="9" creationId="{3B7C5CE0-39D3-E97E-F8CA-675E71837D68}"/>
          </ac:spMkLst>
        </pc:spChg>
        <pc:spChg chg="add mod">
          <ac:chgData name="이 호진" userId="e7b51f9e24c37788" providerId="LiveId" clId="{1BE8039B-E17B-476B-BA8D-351F077FF839}" dt="2022-05-13T08:49:55.857" v="506" actId="14100"/>
          <ac:spMkLst>
            <pc:docMk/>
            <pc:sldMk cId="467707571" sldId="257"/>
            <ac:spMk id="10" creationId="{CD2462E7-D613-5CAB-E20A-8CB0FB4444D6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1" creationId="{B932DCF6-99C0-BA87-AFA0-7FE15E8D1945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2" creationId="{0C4C77E1-D471-9C7D-02E9-5C614C9DC7AD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3" creationId="{B432CA64-0483-CB76-171B-B2E313799F61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4" creationId="{38AC16EA-DD7E-7ABE-9D83-234AAFBDCED6}"/>
          </ac:spMkLst>
        </pc:spChg>
        <pc:picChg chg="del">
          <ac:chgData name="이 호진" userId="e7b51f9e24c37788" providerId="LiveId" clId="{1BE8039B-E17B-476B-BA8D-351F077FF839}" dt="2022-05-13T08:42:28.519" v="142" actId="478"/>
          <ac:picMkLst>
            <pc:docMk/>
            <pc:sldMk cId="467707571" sldId="257"/>
            <ac:picMk id="6" creationId="{6B207170-BEC9-E541-CA02-0EA64C68F948}"/>
          </ac:picMkLst>
        </pc:picChg>
        <pc:picChg chg="add mod">
          <ac:chgData name="이 호진" userId="e7b51f9e24c37788" providerId="LiveId" clId="{1BE8039B-E17B-476B-BA8D-351F077FF839}" dt="2022-05-13T08:53:18.629" v="866" actId="1076"/>
          <ac:picMkLst>
            <pc:docMk/>
            <pc:sldMk cId="467707571" sldId="257"/>
            <ac:picMk id="15" creationId="{4563B6CB-8D74-80AD-1C6C-053E33F5DC1F}"/>
          </ac:picMkLst>
        </pc:picChg>
      </pc:sldChg>
      <pc:sldChg chg="addSp modSp add mod">
        <pc:chgData name="이 호진" userId="e7b51f9e24c37788" providerId="LiveId" clId="{1BE8039B-E17B-476B-BA8D-351F077FF839}" dt="2022-05-13T08:55:15.231" v="1016" actId="20577"/>
        <pc:sldMkLst>
          <pc:docMk/>
          <pc:sldMk cId="1430158876" sldId="258"/>
        </pc:sldMkLst>
        <pc:spChg chg="add mod">
          <ac:chgData name="이 호진" userId="e7b51f9e24c37788" providerId="LiveId" clId="{1BE8039B-E17B-476B-BA8D-351F077FF839}" dt="2022-05-13T08:54:32.722" v="886" actId="1076"/>
          <ac:spMkLst>
            <pc:docMk/>
            <pc:sldMk cId="1430158876" sldId="258"/>
            <ac:spMk id="6" creationId="{8906B5DE-7B85-48B9-DA59-18CB78281936}"/>
          </ac:spMkLst>
        </pc:spChg>
        <pc:spChg chg="add mod">
          <ac:chgData name="이 호진" userId="e7b51f9e24c37788" providerId="LiveId" clId="{1BE8039B-E17B-476B-BA8D-351F077FF839}" dt="2022-05-13T08:55:15.231" v="1016" actId="20577"/>
          <ac:spMkLst>
            <pc:docMk/>
            <pc:sldMk cId="1430158876" sldId="258"/>
            <ac:spMk id="7" creationId="{C4E16F04-D83D-9EC8-4A3B-1B3834B047F7}"/>
          </ac:spMkLst>
        </pc:spChg>
        <pc:spChg chg="add mod">
          <ac:chgData name="이 호진" userId="e7b51f9e24c37788" providerId="LiveId" clId="{1BE8039B-E17B-476B-BA8D-351F077FF839}" dt="2022-05-13T08:55:01.826" v="1011" actId="1076"/>
          <ac:spMkLst>
            <pc:docMk/>
            <pc:sldMk cId="1430158876" sldId="258"/>
            <ac:spMk id="9" creationId="{BB3183D7-0202-842A-8DBA-8056BC6C64B4}"/>
          </ac:spMkLst>
        </pc:spChg>
        <pc:picChg chg="add mod">
          <ac:chgData name="이 호진" userId="e7b51f9e24c37788" providerId="LiveId" clId="{1BE8039B-E17B-476B-BA8D-351F077FF839}" dt="2022-05-13T08:55:11.277" v="1015" actId="1076"/>
          <ac:picMkLst>
            <pc:docMk/>
            <pc:sldMk cId="1430158876" sldId="258"/>
            <ac:picMk id="8" creationId="{346674CF-A5F3-2243-C1E3-1EA686087EB3}"/>
          </ac:picMkLst>
        </pc:picChg>
      </pc:sldChg>
      <pc:sldChg chg="add">
        <pc:chgData name="이 호진" userId="e7b51f9e24c37788" providerId="LiveId" clId="{1BE8039B-E17B-476B-BA8D-351F077FF839}" dt="2022-05-13T08:42:31.235" v="144"/>
        <pc:sldMkLst>
          <pc:docMk/>
          <pc:sldMk cId="159237791" sldId="259"/>
        </pc:sldMkLst>
      </pc:sldChg>
      <pc:sldChg chg="add">
        <pc:chgData name="이 호진" userId="e7b51f9e24c37788" providerId="LiveId" clId="{1BE8039B-E17B-476B-BA8D-351F077FF839}" dt="2022-05-13T08:42:31.448" v="145"/>
        <pc:sldMkLst>
          <pc:docMk/>
          <pc:sldMk cId="3009393969" sldId="260"/>
        </pc:sldMkLst>
      </pc:sldChg>
      <pc:sldChg chg="add">
        <pc:chgData name="이 호진" userId="e7b51f9e24c37788" providerId="LiveId" clId="{1BE8039B-E17B-476B-BA8D-351F077FF839}" dt="2022-05-13T08:42:31.640" v="146"/>
        <pc:sldMkLst>
          <pc:docMk/>
          <pc:sldMk cId="3191817500" sldId="261"/>
        </pc:sldMkLst>
      </pc:sldChg>
      <pc:sldChg chg="add">
        <pc:chgData name="이 호진" userId="e7b51f9e24c37788" providerId="LiveId" clId="{1BE8039B-E17B-476B-BA8D-351F077FF839}" dt="2022-05-13T08:42:31.842" v="147"/>
        <pc:sldMkLst>
          <pc:docMk/>
          <pc:sldMk cId="4238118617" sldId="262"/>
        </pc:sldMkLst>
      </pc:sldChg>
      <pc:sldChg chg="add">
        <pc:chgData name="이 호진" userId="e7b51f9e24c37788" providerId="LiveId" clId="{1BE8039B-E17B-476B-BA8D-351F077FF839}" dt="2022-05-13T08:42:32.044" v="148"/>
        <pc:sldMkLst>
          <pc:docMk/>
          <pc:sldMk cId="1297127404" sldId="263"/>
        </pc:sldMkLst>
      </pc:sldChg>
      <pc:sldChg chg="add">
        <pc:chgData name="이 호진" userId="e7b51f9e24c37788" providerId="LiveId" clId="{1BE8039B-E17B-476B-BA8D-351F077FF839}" dt="2022-05-13T08:42:32.260" v="149"/>
        <pc:sldMkLst>
          <pc:docMk/>
          <pc:sldMk cId="74044086" sldId="264"/>
        </pc:sldMkLst>
      </pc:sldChg>
      <pc:sldChg chg="addSp delSp modSp add mod ord">
        <pc:chgData name="이 호진" userId="e7b51f9e24c37788" providerId="LiveId" clId="{1BE8039B-E17B-476B-BA8D-351F077FF839}" dt="2022-05-13T08:48:33.722" v="313"/>
        <pc:sldMkLst>
          <pc:docMk/>
          <pc:sldMk cId="3771562344" sldId="265"/>
        </pc:sldMkLst>
        <pc:spChg chg="add mod">
          <ac:chgData name="이 호진" userId="e7b51f9e24c37788" providerId="LiveId" clId="{1BE8039B-E17B-476B-BA8D-351F077FF839}" dt="2022-05-13T08:46:46.302" v="175" actId="1076"/>
          <ac:spMkLst>
            <pc:docMk/>
            <pc:sldMk cId="3771562344" sldId="265"/>
            <ac:spMk id="6" creationId="{E92F7995-15AA-A852-7110-FC9F6A1A20E5}"/>
          </ac:spMkLst>
        </pc:spChg>
        <pc:spChg chg="add mod">
          <ac:chgData name="이 호진" userId="e7b51f9e24c37788" providerId="LiveId" clId="{1BE8039B-E17B-476B-BA8D-351F077FF839}" dt="2022-05-13T08:47:21.515" v="299" actId="1076"/>
          <ac:spMkLst>
            <pc:docMk/>
            <pc:sldMk cId="3771562344" sldId="265"/>
            <ac:spMk id="7" creationId="{252AD492-ED04-6C20-F16C-0561BC544635}"/>
          </ac:spMkLst>
        </pc:spChg>
        <pc:picChg chg="add del mod">
          <ac:chgData name="이 호진" userId="e7b51f9e24c37788" providerId="LiveId" clId="{1BE8039B-E17B-476B-BA8D-351F077FF839}" dt="2022-05-13T08:47:23.465" v="300" actId="478"/>
          <ac:picMkLst>
            <pc:docMk/>
            <pc:sldMk cId="3771562344" sldId="265"/>
            <ac:picMk id="1026" creationId="{5372C8DD-AD49-4512-DBA6-D1B2EB686B9C}"/>
          </ac:picMkLst>
        </pc:picChg>
        <pc:picChg chg="add del mod">
          <ac:chgData name="이 호진" userId="e7b51f9e24c37788" providerId="LiveId" clId="{1BE8039B-E17B-476B-BA8D-351F077FF839}" dt="2022-05-13T08:47:38.949" v="303" actId="478"/>
          <ac:picMkLst>
            <pc:docMk/>
            <pc:sldMk cId="3771562344" sldId="265"/>
            <ac:picMk id="1028" creationId="{DAD8D6A8-4CAF-0B2E-784A-06A1CB3DF1B5}"/>
          </ac:picMkLst>
        </pc:picChg>
        <pc:picChg chg="add del mod">
          <ac:chgData name="이 호진" userId="e7b51f9e24c37788" providerId="LiveId" clId="{1BE8039B-E17B-476B-BA8D-351F077FF839}" dt="2022-05-13T08:48:15.174" v="308" actId="478"/>
          <ac:picMkLst>
            <pc:docMk/>
            <pc:sldMk cId="3771562344" sldId="265"/>
            <ac:picMk id="1030" creationId="{ABA2D8C1-7C3D-947D-90AB-FDDB2F27EB88}"/>
          </ac:picMkLst>
        </pc:picChg>
        <pc:picChg chg="add mod">
          <ac:chgData name="이 호진" userId="e7b51f9e24c37788" providerId="LiveId" clId="{1BE8039B-E17B-476B-BA8D-351F077FF839}" dt="2022-05-13T08:48:26.821" v="311" actId="1076"/>
          <ac:picMkLst>
            <pc:docMk/>
            <pc:sldMk cId="3771562344" sldId="265"/>
            <ac:picMk id="1032" creationId="{97586A39-50D5-3DAE-D20C-6E35E51C0DF2}"/>
          </ac:picMkLst>
        </pc:picChg>
      </pc:sldChg>
    </pc:docChg>
  </pc:docChgLst>
  <pc:docChgLst>
    <pc:chgData name="이 호진" userId="e7b51f9e24c37788" providerId="LiveId" clId="{5BE8447C-84A6-4F01-A315-85BDF934FEAB}"/>
    <pc:docChg chg="custSel addSld delSld modSld">
      <pc:chgData name="이 호진" userId="e7b51f9e24c37788" providerId="LiveId" clId="{5BE8447C-84A6-4F01-A315-85BDF934FEAB}" dt="2022-05-27T02:13:23.579" v="1473" actId="113"/>
      <pc:docMkLst>
        <pc:docMk/>
      </pc:docMkLst>
      <pc:sldChg chg="modSp mod">
        <pc:chgData name="이 호진" userId="e7b51f9e24c37788" providerId="LiveId" clId="{5BE8447C-84A6-4F01-A315-85BDF934FEAB}" dt="2022-05-27T01:57:01.222" v="1472" actId="113"/>
        <pc:sldMkLst>
          <pc:docMk/>
          <pc:sldMk cId="2184666338" sldId="256"/>
        </pc:sldMkLst>
        <pc:spChg chg="mod">
          <ac:chgData name="이 호진" userId="e7b51f9e24c37788" providerId="LiveId" clId="{5BE8447C-84A6-4F01-A315-85BDF934FEAB}" dt="2022-05-13T12:18:56.876" v="984" actId="20577"/>
          <ac:spMkLst>
            <pc:docMk/>
            <pc:sldMk cId="2184666338" sldId="256"/>
            <ac:spMk id="4" creationId="{D2CC6BDF-AAA2-19E3-670F-80797817C1DE}"/>
          </ac:spMkLst>
        </pc:spChg>
        <pc:spChg chg="mod">
          <ac:chgData name="이 호진" userId="e7b51f9e24c37788" providerId="LiveId" clId="{5BE8447C-84A6-4F01-A315-85BDF934FEAB}" dt="2022-05-13T12:19:04.994" v="1006" actId="6549"/>
          <ac:spMkLst>
            <pc:docMk/>
            <pc:sldMk cId="2184666338" sldId="256"/>
            <ac:spMk id="5" creationId="{0281D26A-912F-DA87-0C31-047DBADFDD89}"/>
          </ac:spMkLst>
        </pc:spChg>
        <pc:spChg chg="mod">
          <ac:chgData name="이 호진" userId="e7b51f9e24c37788" providerId="LiveId" clId="{5BE8447C-84A6-4F01-A315-85BDF934FEAB}" dt="2022-05-27T01:57:01.222" v="1472" actId="113"/>
          <ac:spMkLst>
            <pc:docMk/>
            <pc:sldMk cId="2184666338" sldId="256"/>
            <ac:spMk id="7" creationId="{7CA2BC6A-8622-378D-781B-17A25B5A9C7C}"/>
          </ac:spMkLst>
        </pc:spChg>
        <pc:spChg chg="mod">
          <ac:chgData name="이 호진" userId="e7b51f9e24c37788" providerId="LiveId" clId="{5BE8447C-84A6-4F01-A315-85BDF934FEAB}" dt="2022-05-26T04:30:14.464" v="1098" actId="6549"/>
          <ac:spMkLst>
            <pc:docMk/>
            <pc:sldMk cId="2184666338" sldId="256"/>
            <ac:spMk id="8" creationId="{A6B608FD-058E-F0A1-B35A-F530BA00B8A2}"/>
          </ac:spMkLst>
        </pc:spChg>
      </pc:sldChg>
      <pc:sldChg chg="del">
        <pc:chgData name="이 호진" userId="e7b51f9e24c37788" providerId="LiveId" clId="{5BE8447C-84A6-4F01-A315-85BDF934FEAB}" dt="2022-05-13T08:59:33.241" v="0" actId="47"/>
        <pc:sldMkLst>
          <pc:docMk/>
          <pc:sldMk cId="467707571" sldId="257"/>
        </pc:sldMkLst>
      </pc:sldChg>
      <pc:sldChg chg="del">
        <pc:chgData name="이 호진" userId="e7b51f9e24c37788" providerId="LiveId" clId="{5BE8447C-84A6-4F01-A315-85BDF934FEAB}" dt="2022-05-13T08:59:33.241" v="0" actId="47"/>
        <pc:sldMkLst>
          <pc:docMk/>
          <pc:sldMk cId="1430158876" sldId="258"/>
        </pc:sldMkLst>
      </pc:sldChg>
      <pc:sldChg chg="addSp delSp modSp mod">
        <pc:chgData name="이 호진" userId="e7b51f9e24c37788" providerId="LiveId" clId="{5BE8447C-84A6-4F01-A315-85BDF934FEAB}" dt="2022-05-26T04:30:36.140" v="1103" actId="113"/>
        <pc:sldMkLst>
          <pc:docMk/>
          <pc:sldMk cId="159237791" sldId="259"/>
        </pc:sldMkLst>
        <pc:spChg chg="del">
          <ac:chgData name="이 호진" userId="e7b51f9e24c37788" providerId="LiveId" clId="{5BE8447C-84A6-4F01-A315-85BDF934FEAB}" dt="2022-05-13T12:19:15.642" v="1007" actId="478"/>
          <ac:spMkLst>
            <pc:docMk/>
            <pc:sldMk cId="159237791" sldId="259"/>
            <ac:spMk id="2" creationId="{0B533503-591B-CE08-2CF8-93764F16A9F7}"/>
          </ac:spMkLst>
        </pc:spChg>
        <pc:spChg chg="del">
          <ac:chgData name="이 호진" userId="e7b51f9e24c37788" providerId="LiveId" clId="{5BE8447C-84A6-4F01-A315-85BDF934FEAB}" dt="2022-05-13T12:19:15.642" v="1007" actId="478"/>
          <ac:spMkLst>
            <pc:docMk/>
            <pc:sldMk cId="159237791" sldId="259"/>
            <ac:spMk id="3" creationId="{FE882596-B4CC-6555-680D-A712BC42322B}"/>
          </ac:spMkLst>
        </pc:spChg>
        <pc:spChg chg="del">
          <ac:chgData name="이 호진" userId="e7b51f9e24c37788" providerId="LiveId" clId="{5BE8447C-84A6-4F01-A315-85BDF934FEAB}" dt="2022-05-13T12:19:15.642" v="1007" actId="478"/>
          <ac:spMkLst>
            <pc:docMk/>
            <pc:sldMk cId="159237791" sldId="259"/>
            <ac:spMk id="4" creationId="{D2CC6BDF-AAA2-19E3-670F-80797817C1DE}"/>
          </ac:spMkLst>
        </pc:spChg>
        <pc:spChg chg="del">
          <ac:chgData name="이 호진" userId="e7b51f9e24c37788" providerId="LiveId" clId="{5BE8447C-84A6-4F01-A315-85BDF934FEAB}" dt="2022-05-13T12:19:15.642" v="1007" actId="478"/>
          <ac:spMkLst>
            <pc:docMk/>
            <pc:sldMk cId="159237791" sldId="259"/>
            <ac:spMk id="5" creationId="{0281D26A-912F-DA87-0C31-047DBADFDD89}"/>
          </ac:spMkLst>
        </pc:spChg>
        <pc:spChg chg="add mod">
          <ac:chgData name="이 호진" userId="e7b51f9e24c37788" providerId="LiveId" clId="{5BE8447C-84A6-4F01-A315-85BDF934FEAB}" dt="2022-05-13T12:02:01.769" v="43" actId="14100"/>
          <ac:spMkLst>
            <pc:docMk/>
            <pc:sldMk cId="159237791" sldId="259"/>
            <ac:spMk id="7" creationId="{A3CB4DD6-ED90-7640-BBB0-DDE345D5DDBF}"/>
          </ac:spMkLst>
        </pc:spChg>
        <pc:spChg chg="add del mod">
          <ac:chgData name="이 호진" userId="e7b51f9e24c37788" providerId="LiveId" clId="{5BE8447C-84A6-4F01-A315-85BDF934FEAB}" dt="2022-05-13T12:03:32.175" v="264" actId="478"/>
          <ac:spMkLst>
            <pc:docMk/>
            <pc:sldMk cId="159237791" sldId="259"/>
            <ac:spMk id="8" creationId="{1BDF3618-9A73-0BEF-E68F-64F0D7774094}"/>
          </ac:spMkLst>
        </pc:spChg>
        <pc:spChg chg="add mod">
          <ac:chgData name="이 호진" userId="e7b51f9e24c37788" providerId="LiveId" clId="{5BE8447C-84A6-4F01-A315-85BDF934FEAB}" dt="2022-05-26T04:30:36.140" v="1103" actId="113"/>
          <ac:spMkLst>
            <pc:docMk/>
            <pc:sldMk cId="159237791" sldId="259"/>
            <ac:spMk id="9" creationId="{D2C0FB79-E84F-5861-12E4-22802720213C}"/>
          </ac:spMkLst>
        </pc:spChg>
        <pc:spChg chg="add mod">
          <ac:chgData name="이 호진" userId="e7b51f9e24c37788" providerId="LiveId" clId="{5BE8447C-84A6-4F01-A315-85BDF934FEAB}" dt="2022-05-13T12:19:16.267" v="1008"/>
          <ac:spMkLst>
            <pc:docMk/>
            <pc:sldMk cId="159237791" sldId="259"/>
            <ac:spMk id="12" creationId="{47E9FEA0-824A-A18F-27DA-457ED90304D0}"/>
          </ac:spMkLst>
        </pc:spChg>
        <pc:spChg chg="add mod">
          <ac:chgData name="이 호진" userId="e7b51f9e24c37788" providerId="LiveId" clId="{5BE8447C-84A6-4F01-A315-85BDF934FEAB}" dt="2022-05-13T12:19:16.267" v="1008"/>
          <ac:spMkLst>
            <pc:docMk/>
            <pc:sldMk cId="159237791" sldId="259"/>
            <ac:spMk id="13" creationId="{978A57CF-F0E0-B4A8-E6C9-D915E8FB5EE7}"/>
          </ac:spMkLst>
        </pc:spChg>
        <pc:spChg chg="add mod">
          <ac:chgData name="이 호진" userId="e7b51f9e24c37788" providerId="LiveId" clId="{5BE8447C-84A6-4F01-A315-85BDF934FEAB}" dt="2022-05-13T12:19:16.267" v="1008"/>
          <ac:spMkLst>
            <pc:docMk/>
            <pc:sldMk cId="159237791" sldId="259"/>
            <ac:spMk id="14" creationId="{26AD5078-DD38-C2DC-D4D8-FF1036AD2292}"/>
          </ac:spMkLst>
        </pc:spChg>
        <pc:spChg chg="add mod">
          <ac:chgData name="이 호진" userId="e7b51f9e24c37788" providerId="LiveId" clId="{5BE8447C-84A6-4F01-A315-85BDF934FEAB}" dt="2022-05-13T12:19:16.267" v="1008"/>
          <ac:spMkLst>
            <pc:docMk/>
            <pc:sldMk cId="159237791" sldId="259"/>
            <ac:spMk id="15" creationId="{8A2CD6E6-BA01-B374-F73A-DDDFB0E05382}"/>
          </ac:spMkLst>
        </pc:spChg>
        <pc:picChg chg="add del mod">
          <ac:chgData name="이 호진" userId="e7b51f9e24c37788" providerId="LiveId" clId="{5BE8447C-84A6-4F01-A315-85BDF934FEAB}" dt="2022-05-26T04:30:35.303" v="1102"/>
          <ac:picMkLst>
            <pc:docMk/>
            <pc:sldMk cId="159237791" sldId="259"/>
            <ac:picMk id="10" creationId="{D22581D3-9A54-B494-8AB0-D62758C0B855}"/>
          </ac:picMkLst>
        </pc:picChg>
        <pc:picChg chg="add mod">
          <ac:chgData name="이 호진" userId="e7b51f9e24c37788" providerId="LiveId" clId="{5BE8447C-84A6-4F01-A315-85BDF934FEAB}" dt="2022-05-19T10:30:15.355" v="1019" actId="1076"/>
          <ac:picMkLst>
            <pc:docMk/>
            <pc:sldMk cId="159237791" sldId="259"/>
            <ac:picMk id="11" creationId="{7ACA64EB-39FB-C3D9-2ADB-10CE8AA6FC5C}"/>
          </ac:picMkLst>
        </pc:picChg>
      </pc:sldChg>
      <pc:sldChg chg="addSp delSp modSp mod">
        <pc:chgData name="이 호진" userId="e7b51f9e24c37788" providerId="LiveId" clId="{5BE8447C-84A6-4F01-A315-85BDF934FEAB}" dt="2022-05-13T12:19:20.985" v="1010"/>
        <pc:sldMkLst>
          <pc:docMk/>
          <pc:sldMk cId="3009393969" sldId="260"/>
        </pc:sldMkLst>
        <pc:spChg chg="del">
          <ac:chgData name="이 호진" userId="e7b51f9e24c37788" providerId="LiveId" clId="{5BE8447C-84A6-4F01-A315-85BDF934FEAB}" dt="2022-05-13T12:19:20.377" v="1009" actId="478"/>
          <ac:spMkLst>
            <pc:docMk/>
            <pc:sldMk cId="3009393969" sldId="260"/>
            <ac:spMk id="2" creationId="{0B533503-591B-CE08-2CF8-93764F16A9F7}"/>
          </ac:spMkLst>
        </pc:spChg>
        <pc:spChg chg="del">
          <ac:chgData name="이 호진" userId="e7b51f9e24c37788" providerId="LiveId" clId="{5BE8447C-84A6-4F01-A315-85BDF934FEAB}" dt="2022-05-13T12:19:20.377" v="1009" actId="478"/>
          <ac:spMkLst>
            <pc:docMk/>
            <pc:sldMk cId="3009393969" sldId="260"/>
            <ac:spMk id="3" creationId="{FE882596-B4CC-6555-680D-A712BC42322B}"/>
          </ac:spMkLst>
        </pc:spChg>
        <pc:spChg chg="del">
          <ac:chgData name="이 호진" userId="e7b51f9e24c37788" providerId="LiveId" clId="{5BE8447C-84A6-4F01-A315-85BDF934FEAB}" dt="2022-05-13T12:19:20.377" v="1009" actId="478"/>
          <ac:spMkLst>
            <pc:docMk/>
            <pc:sldMk cId="3009393969" sldId="260"/>
            <ac:spMk id="4" creationId="{D2CC6BDF-AAA2-19E3-670F-80797817C1DE}"/>
          </ac:spMkLst>
        </pc:spChg>
        <pc:spChg chg="del">
          <ac:chgData name="이 호진" userId="e7b51f9e24c37788" providerId="LiveId" clId="{5BE8447C-84A6-4F01-A315-85BDF934FEAB}" dt="2022-05-13T12:19:20.377" v="1009" actId="478"/>
          <ac:spMkLst>
            <pc:docMk/>
            <pc:sldMk cId="3009393969" sldId="260"/>
            <ac:spMk id="5" creationId="{0281D26A-912F-DA87-0C31-047DBADFDD89}"/>
          </ac:spMkLst>
        </pc:spChg>
        <pc:spChg chg="add mod">
          <ac:chgData name="이 호진" userId="e7b51f9e24c37788" providerId="LiveId" clId="{5BE8447C-84A6-4F01-A315-85BDF934FEAB}" dt="2022-05-13T12:04:33.748" v="285" actId="14100"/>
          <ac:spMkLst>
            <pc:docMk/>
            <pc:sldMk cId="3009393969" sldId="260"/>
            <ac:spMk id="8" creationId="{17D0277A-C04E-1665-967D-CE9DA5E0505C}"/>
          </ac:spMkLst>
        </pc:spChg>
        <pc:spChg chg="add mod">
          <ac:chgData name="이 호진" userId="e7b51f9e24c37788" providerId="LiveId" clId="{5BE8447C-84A6-4F01-A315-85BDF934FEAB}" dt="2022-05-13T12:19:20.985" v="1010"/>
          <ac:spMkLst>
            <pc:docMk/>
            <pc:sldMk cId="3009393969" sldId="260"/>
            <ac:spMk id="9" creationId="{A8D3A453-BBC5-CB2B-2C73-99CA7048BD1D}"/>
          </ac:spMkLst>
        </pc:spChg>
        <pc:spChg chg="add mod">
          <ac:chgData name="이 호진" userId="e7b51f9e24c37788" providerId="LiveId" clId="{5BE8447C-84A6-4F01-A315-85BDF934FEAB}" dt="2022-05-13T12:19:20.985" v="1010"/>
          <ac:spMkLst>
            <pc:docMk/>
            <pc:sldMk cId="3009393969" sldId="260"/>
            <ac:spMk id="10" creationId="{25C56340-1B3D-8334-7670-43ED061266FA}"/>
          </ac:spMkLst>
        </pc:spChg>
        <pc:spChg chg="add mod">
          <ac:chgData name="이 호진" userId="e7b51f9e24c37788" providerId="LiveId" clId="{5BE8447C-84A6-4F01-A315-85BDF934FEAB}" dt="2022-05-13T12:19:20.985" v="1010"/>
          <ac:spMkLst>
            <pc:docMk/>
            <pc:sldMk cId="3009393969" sldId="260"/>
            <ac:spMk id="11" creationId="{8C27F70E-39A1-120B-5098-8354AE12B5D4}"/>
          </ac:spMkLst>
        </pc:spChg>
        <pc:spChg chg="add mod">
          <ac:chgData name="이 호진" userId="e7b51f9e24c37788" providerId="LiveId" clId="{5BE8447C-84A6-4F01-A315-85BDF934FEAB}" dt="2022-05-13T12:19:20.985" v="1010"/>
          <ac:spMkLst>
            <pc:docMk/>
            <pc:sldMk cId="3009393969" sldId="260"/>
            <ac:spMk id="12" creationId="{D32E3AFB-6746-7377-0E30-426C7AB7CEA5}"/>
          </ac:spMkLst>
        </pc:spChg>
        <pc:picChg chg="add mod">
          <ac:chgData name="이 호진" userId="e7b51f9e24c37788" providerId="LiveId" clId="{5BE8447C-84A6-4F01-A315-85BDF934FEAB}" dt="2022-05-13T12:04:38.921" v="288" actId="1076"/>
          <ac:picMkLst>
            <pc:docMk/>
            <pc:sldMk cId="3009393969" sldId="260"/>
            <ac:picMk id="7" creationId="{FA171A37-4108-00DA-0670-E43564051E21}"/>
          </ac:picMkLst>
        </pc:picChg>
      </pc:sldChg>
      <pc:sldChg chg="addSp delSp modSp mod">
        <pc:chgData name="이 호진" userId="e7b51f9e24c37788" providerId="LiveId" clId="{5BE8447C-84A6-4F01-A315-85BDF934FEAB}" dt="2022-05-26T04:30:59.710" v="1105" actId="113"/>
        <pc:sldMkLst>
          <pc:docMk/>
          <pc:sldMk cId="3191817500" sldId="261"/>
        </pc:sldMkLst>
        <pc:spChg chg="del">
          <ac:chgData name="이 호진" userId="e7b51f9e24c37788" providerId="LiveId" clId="{5BE8447C-84A6-4F01-A315-85BDF934FEAB}" dt="2022-05-13T12:19:24.859" v="1011" actId="478"/>
          <ac:spMkLst>
            <pc:docMk/>
            <pc:sldMk cId="3191817500" sldId="261"/>
            <ac:spMk id="2" creationId="{0B533503-591B-CE08-2CF8-93764F16A9F7}"/>
          </ac:spMkLst>
        </pc:spChg>
        <pc:spChg chg="del">
          <ac:chgData name="이 호진" userId="e7b51f9e24c37788" providerId="LiveId" clId="{5BE8447C-84A6-4F01-A315-85BDF934FEAB}" dt="2022-05-13T12:19:24.859" v="1011" actId="478"/>
          <ac:spMkLst>
            <pc:docMk/>
            <pc:sldMk cId="3191817500" sldId="261"/>
            <ac:spMk id="3" creationId="{FE882596-B4CC-6555-680D-A712BC42322B}"/>
          </ac:spMkLst>
        </pc:spChg>
        <pc:spChg chg="del">
          <ac:chgData name="이 호진" userId="e7b51f9e24c37788" providerId="LiveId" clId="{5BE8447C-84A6-4F01-A315-85BDF934FEAB}" dt="2022-05-13T12:19:24.859" v="1011" actId="478"/>
          <ac:spMkLst>
            <pc:docMk/>
            <pc:sldMk cId="3191817500" sldId="261"/>
            <ac:spMk id="4" creationId="{D2CC6BDF-AAA2-19E3-670F-80797817C1DE}"/>
          </ac:spMkLst>
        </pc:spChg>
        <pc:spChg chg="del">
          <ac:chgData name="이 호진" userId="e7b51f9e24c37788" providerId="LiveId" clId="{5BE8447C-84A6-4F01-A315-85BDF934FEAB}" dt="2022-05-13T12:19:24.859" v="1011" actId="478"/>
          <ac:spMkLst>
            <pc:docMk/>
            <pc:sldMk cId="3191817500" sldId="261"/>
            <ac:spMk id="5" creationId="{0281D26A-912F-DA87-0C31-047DBADFDD89}"/>
          </ac:spMkLst>
        </pc:spChg>
        <pc:spChg chg="add mod">
          <ac:chgData name="이 호진" userId="e7b51f9e24c37788" providerId="LiveId" clId="{5BE8447C-84A6-4F01-A315-85BDF934FEAB}" dt="2022-05-13T12:07:10.418" v="333" actId="14100"/>
          <ac:spMkLst>
            <pc:docMk/>
            <pc:sldMk cId="3191817500" sldId="261"/>
            <ac:spMk id="8" creationId="{4C9726E1-7A39-36BF-A98C-90F80D6A6D13}"/>
          </ac:spMkLst>
        </pc:spChg>
        <pc:spChg chg="add mod">
          <ac:chgData name="이 호진" userId="e7b51f9e24c37788" providerId="LiveId" clId="{5BE8447C-84A6-4F01-A315-85BDF934FEAB}" dt="2022-05-26T04:30:59.710" v="1105" actId="113"/>
          <ac:spMkLst>
            <pc:docMk/>
            <pc:sldMk cId="3191817500" sldId="261"/>
            <ac:spMk id="9" creationId="{F5885122-4523-D922-FCFF-FBF0BA0C95DB}"/>
          </ac:spMkLst>
        </pc:spChg>
        <pc:spChg chg="add mod">
          <ac:chgData name="이 호진" userId="e7b51f9e24c37788" providerId="LiveId" clId="{5BE8447C-84A6-4F01-A315-85BDF934FEAB}" dt="2022-05-13T12:10:29.322" v="706" actId="1076"/>
          <ac:spMkLst>
            <pc:docMk/>
            <pc:sldMk cId="3191817500" sldId="261"/>
            <ac:spMk id="10" creationId="{EB6A26CA-94E7-D009-2725-7C8EDE3E7C01}"/>
          </ac:spMkLst>
        </pc:spChg>
        <pc:spChg chg="add mod">
          <ac:chgData name="이 호진" userId="e7b51f9e24c37788" providerId="LiveId" clId="{5BE8447C-84A6-4F01-A315-85BDF934FEAB}" dt="2022-05-13T12:19:25.446" v="1012"/>
          <ac:spMkLst>
            <pc:docMk/>
            <pc:sldMk cId="3191817500" sldId="261"/>
            <ac:spMk id="13" creationId="{6B0E2FF9-0903-5A47-0AE3-FF02A4588AD8}"/>
          </ac:spMkLst>
        </pc:spChg>
        <pc:spChg chg="add mod">
          <ac:chgData name="이 호진" userId="e7b51f9e24c37788" providerId="LiveId" clId="{5BE8447C-84A6-4F01-A315-85BDF934FEAB}" dt="2022-05-13T12:19:25.446" v="1012"/>
          <ac:spMkLst>
            <pc:docMk/>
            <pc:sldMk cId="3191817500" sldId="261"/>
            <ac:spMk id="14" creationId="{6817827F-0DE3-0FA0-B990-8B51D289E684}"/>
          </ac:spMkLst>
        </pc:spChg>
        <pc:spChg chg="add mod">
          <ac:chgData name="이 호진" userId="e7b51f9e24c37788" providerId="LiveId" clId="{5BE8447C-84A6-4F01-A315-85BDF934FEAB}" dt="2022-05-13T12:19:25.446" v="1012"/>
          <ac:spMkLst>
            <pc:docMk/>
            <pc:sldMk cId="3191817500" sldId="261"/>
            <ac:spMk id="15" creationId="{E83B9DFF-1490-4B09-01A2-5E5906408894}"/>
          </ac:spMkLst>
        </pc:spChg>
        <pc:spChg chg="add mod">
          <ac:chgData name="이 호진" userId="e7b51f9e24c37788" providerId="LiveId" clId="{5BE8447C-84A6-4F01-A315-85BDF934FEAB}" dt="2022-05-13T12:19:25.446" v="1012"/>
          <ac:spMkLst>
            <pc:docMk/>
            <pc:sldMk cId="3191817500" sldId="261"/>
            <ac:spMk id="16" creationId="{4A117508-3849-1637-87C3-0581AEEC1699}"/>
          </ac:spMkLst>
        </pc:spChg>
        <pc:picChg chg="add del mod">
          <ac:chgData name="이 호진" userId="e7b51f9e24c37788" providerId="LiveId" clId="{5BE8447C-84A6-4F01-A315-85BDF934FEAB}" dt="2022-05-13T12:09:53.581" v="696" actId="478"/>
          <ac:picMkLst>
            <pc:docMk/>
            <pc:sldMk cId="3191817500" sldId="261"/>
            <ac:picMk id="7" creationId="{0F9244ED-17BC-A4B9-A649-861EE9B5A821}"/>
          </ac:picMkLst>
        </pc:picChg>
        <pc:picChg chg="add mod">
          <ac:chgData name="이 호진" userId="e7b51f9e24c37788" providerId="LiveId" clId="{5BE8447C-84A6-4F01-A315-85BDF934FEAB}" dt="2022-05-13T12:10:29.322" v="706" actId="1076"/>
          <ac:picMkLst>
            <pc:docMk/>
            <pc:sldMk cId="3191817500" sldId="261"/>
            <ac:picMk id="12" creationId="{525E2DE3-ECDC-3F72-5A46-47C512F15D1D}"/>
          </ac:picMkLst>
        </pc:picChg>
      </pc:sldChg>
      <pc:sldChg chg="addSp delSp modSp mod">
        <pc:chgData name="이 호진" userId="e7b51f9e24c37788" providerId="LiveId" clId="{5BE8447C-84A6-4F01-A315-85BDF934FEAB}" dt="2022-05-27T02:13:23.579" v="1473" actId="113"/>
        <pc:sldMkLst>
          <pc:docMk/>
          <pc:sldMk cId="4238118617" sldId="262"/>
        </pc:sldMkLst>
        <pc:spChg chg="del">
          <ac:chgData name="이 호진" userId="e7b51f9e24c37788" providerId="LiveId" clId="{5BE8447C-84A6-4F01-A315-85BDF934FEAB}" dt="2022-05-13T12:19:29.365" v="1013" actId="478"/>
          <ac:spMkLst>
            <pc:docMk/>
            <pc:sldMk cId="4238118617" sldId="262"/>
            <ac:spMk id="2" creationId="{0B533503-591B-CE08-2CF8-93764F16A9F7}"/>
          </ac:spMkLst>
        </pc:spChg>
        <pc:spChg chg="del">
          <ac:chgData name="이 호진" userId="e7b51f9e24c37788" providerId="LiveId" clId="{5BE8447C-84A6-4F01-A315-85BDF934FEAB}" dt="2022-05-13T12:19:29.365" v="1013" actId="478"/>
          <ac:spMkLst>
            <pc:docMk/>
            <pc:sldMk cId="4238118617" sldId="262"/>
            <ac:spMk id="3" creationId="{FE882596-B4CC-6555-680D-A712BC42322B}"/>
          </ac:spMkLst>
        </pc:spChg>
        <pc:spChg chg="add mod">
          <ac:chgData name="이 호진" userId="e7b51f9e24c37788" providerId="LiveId" clId="{5BE8447C-84A6-4F01-A315-85BDF934FEAB}" dt="2022-05-26T04:34:29.385" v="1460" actId="255"/>
          <ac:spMkLst>
            <pc:docMk/>
            <pc:sldMk cId="4238118617" sldId="262"/>
            <ac:spMk id="4" creationId="{757F94A7-2590-3F67-8120-EE95AB0D0FFD}"/>
          </ac:spMkLst>
        </pc:spChg>
        <pc:spChg chg="del">
          <ac:chgData name="이 호진" userId="e7b51f9e24c37788" providerId="LiveId" clId="{5BE8447C-84A6-4F01-A315-85BDF934FEAB}" dt="2022-05-13T12:19:29.365" v="1013" actId="478"/>
          <ac:spMkLst>
            <pc:docMk/>
            <pc:sldMk cId="4238118617" sldId="262"/>
            <ac:spMk id="4" creationId="{D2CC6BDF-AAA2-19E3-670F-80797817C1DE}"/>
          </ac:spMkLst>
        </pc:spChg>
        <pc:spChg chg="del">
          <ac:chgData name="이 호진" userId="e7b51f9e24c37788" providerId="LiveId" clId="{5BE8447C-84A6-4F01-A315-85BDF934FEAB}" dt="2022-05-13T12:19:29.365" v="1013" actId="478"/>
          <ac:spMkLst>
            <pc:docMk/>
            <pc:sldMk cId="4238118617" sldId="262"/>
            <ac:spMk id="5" creationId="{0281D26A-912F-DA87-0C31-047DBADFDD89}"/>
          </ac:spMkLst>
        </pc:spChg>
        <pc:spChg chg="add mod">
          <ac:chgData name="이 호진" userId="e7b51f9e24c37788" providerId="LiveId" clId="{5BE8447C-84A6-4F01-A315-85BDF934FEAB}" dt="2022-05-26T04:34:54.491" v="1469" actId="1076"/>
          <ac:spMkLst>
            <pc:docMk/>
            <pc:sldMk cId="4238118617" sldId="262"/>
            <ac:spMk id="5" creationId="{0EC05BE6-3931-E241-70F7-4006E5BA3D2B}"/>
          </ac:spMkLst>
        </pc:spChg>
        <pc:spChg chg="add mod">
          <ac:chgData name="이 호진" userId="e7b51f9e24c37788" providerId="LiveId" clId="{5BE8447C-84A6-4F01-A315-85BDF934FEAB}" dt="2022-05-26T04:34:48.710" v="1467" actId="1076"/>
          <ac:spMkLst>
            <pc:docMk/>
            <pc:sldMk cId="4238118617" sldId="262"/>
            <ac:spMk id="6" creationId="{81C6E023-41B9-AD46-422A-E0BE4FA75376}"/>
          </ac:spMkLst>
        </pc:spChg>
        <pc:spChg chg="add mod">
          <ac:chgData name="이 호진" userId="e7b51f9e24c37788" providerId="LiveId" clId="{5BE8447C-84A6-4F01-A315-85BDF934FEAB}" dt="2022-05-13T12:12:38.154" v="790" actId="21"/>
          <ac:spMkLst>
            <pc:docMk/>
            <pc:sldMk cId="4238118617" sldId="262"/>
            <ac:spMk id="8" creationId="{133B9972-2670-48C3-5006-E0F8A72D4050}"/>
          </ac:spMkLst>
        </pc:spChg>
        <pc:spChg chg="add mod">
          <ac:chgData name="이 호진" userId="e7b51f9e24c37788" providerId="LiveId" clId="{5BE8447C-84A6-4F01-A315-85BDF934FEAB}" dt="2022-05-26T04:34:06.499" v="1452" actId="1076"/>
          <ac:spMkLst>
            <pc:docMk/>
            <pc:sldMk cId="4238118617" sldId="262"/>
            <ac:spMk id="9" creationId="{EE2771C9-01B3-4C5D-7723-30F16B7A13E1}"/>
          </ac:spMkLst>
        </pc:spChg>
        <pc:spChg chg="add mod">
          <ac:chgData name="이 호진" userId="e7b51f9e24c37788" providerId="LiveId" clId="{5BE8447C-84A6-4F01-A315-85BDF934FEAB}" dt="2022-05-27T02:13:23.579" v="1473" actId="113"/>
          <ac:spMkLst>
            <pc:docMk/>
            <pc:sldMk cId="4238118617" sldId="262"/>
            <ac:spMk id="10" creationId="{9A293DF0-3795-020F-7C42-5B5CFF614028}"/>
          </ac:spMkLst>
        </pc:spChg>
        <pc:spChg chg="add mod">
          <ac:chgData name="이 호진" userId="e7b51f9e24c37788" providerId="LiveId" clId="{5BE8447C-84A6-4F01-A315-85BDF934FEAB}" dt="2022-05-13T12:19:29.906" v="1014"/>
          <ac:spMkLst>
            <pc:docMk/>
            <pc:sldMk cId="4238118617" sldId="262"/>
            <ac:spMk id="11" creationId="{4CAEE882-4ADD-1DC3-F3B5-E82E4787A8A9}"/>
          </ac:spMkLst>
        </pc:spChg>
        <pc:spChg chg="add mod">
          <ac:chgData name="이 호진" userId="e7b51f9e24c37788" providerId="LiveId" clId="{5BE8447C-84A6-4F01-A315-85BDF934FEAB}" dt="2022-05-13T12:19:29.906" v="1014"/>
          <ac:spMkLst>
            <pc:docMk/>
            <pc:sldMk cId="4238118617" sldId="262"/>
            <ac:spMk id="12" creationId="{6401CA86-6B72-EDB0-F64F-CA3EEFAEF56C}"/>
          </ac:spMkLst>
        </pc:spChg>
        <pc:spChg chg="add mod">
          <ac:chgData name="이 호진" userId="e7b51f9e24c37788" providerId="LiveId" clId="{5BE8447C-84A6-4F01-A315-85BDF934FEAB}" dt="2022-05-13T12:19:29.906" v="1014"/>
          <ac:spMkLst>
            <pc:docMk/>
            <pc:sldMk cId="4238118617" sldId="262"/>
            <ac:spMk id="13" creationId="{5A3CC511-BB72-759A-FE00-F4FD63E4958C}"/>
          </ac:spMkLst>
        </pc:spChg>
        <pc:spChg chg="add mod">
          <ac:chgData name="이 호진" userId="e7b51f9e24c37788" providerId="LiveId" clId="{5BE8447C-84A6-4F01-A315-85BDF934FEAB}" dt="2022-05-13T12:19:29.906" v="1014"/>
          <ac:spMkLst>
            <pc:docMk/>
            <pc:sldMk cId="4238118617" sldId="262"/>
            <ac:spMk id="14" creationId="{93E43F0C-0B6D-913C-F270-9BE8D335778C}"/>
          </ac:spMkLst>
        </pc:spChg>
        <pc:spChg chg="add mod">
          <ac:chgData name="이 호진" userId="e7b51f9e24c37788" providerId="LiveId" clId="{5BE8447C-84A6-4F01-A315-85BDF934FEAB}" dt="2022-05-26T04:34:20.459" v="1458" actId="1076"/>
          <ac:spMkLst>
            <pc:docMk/>
            <pc:sldMk cId="4238118617" sldId="262"/>
            <ac:spMk id="16" creationId="{E4DFBB90-A907-8B29-CDE4-87053CCDC2F2}"/>
          </ac:spMkLst>
        </pc:spChg>
        <pc:picChg chg="add mod">
          <ac:chgData name="이 호진" userId="e7b51f9e24c37788" providerId="LiveId" clId="{5BE8447C-84A6-4F01-A315-85BDF934FEAB}" dt="2022-05-26T04:33:44.797" v="1446" actId="1076"/>
          <ac:picMkLst>
            <pc:docMk/>
            <pc:sldMk cId="4238118617" sldId="262"/>
            <ac:picMk id="3" creationId="{82B5524B-77C6-A4CD-7E79-89FE506F9A43}"/>
          </ac:picMkLst>
        </pc:picChg>
        <pc:picChg chg="add del mod">
          <ac:chgData name="이 호진" userId="e7b51f9e24c37788" providerId="LiveId" clId="{5BE8447C-84A6-4F01-A315-85BDF934FEAB}" dt="2022-05-26T04:34:16.857" v="1457" actId="478"/>
          <ac:picMkLst>
            <pc:docMk/>
            <pc:sldMk cId="4238118617" sldId="262"/>
            <ac:picMk id="7" creationId="{A4AF62DE-18BD-BB9B-5D0E-2801E21B38B1}"/>
          </ac:picMkLst>
        </pc:picChg>
        <pc:picChg chg="add del mod">
          <ac:chgData name="이 호진" userId="e7b51f9e24c37788" providerId="LiveId" clId="{5BE8447C-84A6-4F01-A315-85BDF934FEAB}" dt="2022-05-26T04:32:04.984" v="1110" actId="478"/>
          <ac:picMkLst>
            <pc:docMk/>
            <pc:sldMk cId="4238118617" sldId="262"/>
            <ac:picMk id="1026" creationId="{69D198B2-02CE-5069-E22E-A9881F175C09}"/>
          </ac:picMkLst>
        </pc:picChg>
      </pc:sldChg>
      <pc:sldChg chg="addSp delSp modSp mod">
        <pc:chgData name="이 호진" userId="e7b51f9e24c37788" providerId="LiveId" clId="{5BE8447C-84A6-4F01-A315-85BDF934FEAB}" dt="2022-05-26T04:35:04.988" v="1471" actId="1076"/>
        <pc:sldMkLst>
          <pc:docMk/>
          <pc:sldMk cId="1297127404" sldId="263"/>
        </pc:sldMkLst>
        <pc:spChg chg="del">
          <ac:chgData name="이 호진" userId="e7b51f9e24c37788" providerId="LiveId" clId="{5BE8447C-84A6-4F01-A315-85BDF934FEAB}" dt="2022-05-13T12:19:34.859" v="1015" actId="478"/>
          <ac:spMkLst>
            <pc:docMk/>
            <pc:sldMk cId="1297127404" sldId="263"/>
            <ac:spMk id="2" creationId="{0B533503-591B-CE08-2CF8-93764F16A9F7}"/>
          </ac:spMkLst>
        </pc:spChg>
        <pc:spChg chg="del">
          <ac:chgData name="이 호진" userId="e7b51f9e24c37788" providerId="LiveId" clId="{5BE8447C-84A6-4F01-A315-85BDF934FEAB}" dt="2022-05-13T12:19:34.859" v="1015" actId="478"/>
          <ac:spMkLst>
            <pc:docMk/>
            <pc:sldMk cId="1297127404" sldId="263"/>
            <ac:spMk id="3" creationId="{FE882596-B4CC-6555-680D-A712BC42322B}"/>
          </ac:spMkLst>
        </pc:spChg>
        <pc:spChg chg="del">
          <ac:chgData name="이 호진" userId="e7b51f9e24c37788" providerId="LiveId" clId="{5BE8447C-84A6-4F01-A315-85BDF934FEAB}" dt="2022-05-13T12:19:34.859" v="1015" actId="478"/>
          <ac:spMkLst>
            <pc:docMk/>
            <pc:sldMk cId="1297127404" sldId="263"/>
            <ac:spMk id="4" creationId="{D2CC6BDF-AAA2-19E3-670F-80797817C1DE}"/>
          </ac:spMkLst>
        </pc:spChg>
        <pc:spChg chg="del">
          <ac:chgData name="이 호진" userId="e7b51f9e24c37788" providerId="LiveId" clId="{5BE8447C-84A6-4F01-A315-85BDF934FEAB}" dt="2022-05-13T12:19:34.859" v="1015" actId="478"/>
          <ac:spMkLst>
            <pc:docMk/>
            <pc:sldMk cId="1297127404" sldId="263"/>
            <ac:spMk id="5" creationId="{0281D26A-912F-DA87-0C31-047DBADFDD89}"/>
          </ac:spMkLst>
        </pc:spChg>
        <pc:spChg chg="add mod">
          <ac:chgData name="이 호진" userId="e7b51f9e24c37788" providerId="LiveId" clId="{5BE8447C-84A6-4F01-A315-85BDF934FEAB}" dt="2022-05-13T12:15:59.403" v="957" actId="14100"/>
          <ac:spMkLst>
            <pc:docMk/>
            <pc:sldMk cId="1297127404" sldId="263"/>
            <ac:spMk id="10" creationId="{2315F6EC-778A-6835-3081-E69CDF8F30D2}"/>
          </ac:spMkLst>
        </pc:spChg>
        <pc:spChg chg="add mod">
          <ac:chgData name="이 호진" userId="e7b51f9e24c37788" providerId="LiveId" clId="{5BE8447C-84A6-4F01-A315-85BDF934FEAB}" dt="2022-05-13T12:19:35.308" v="1016"/>
          <ac:spMkLst>
            <pc:docMk/>
            <pc:sldMk cId="1297127404" sldId="263"/>
            <ac:spMk id="11" creationId="{3ABF382D-C03A-31F3-B665-D7D03B4923D8}"/>
          </ac:spMkLst>
        </pc:spChg>
        <pc:spChg chg="add mod">
          <ac:chgData name="이 호진" userId="e7b51f9e24c37788" providerId="LiveId" clId="{5BE8447C-84A6-4F01-A315-85BDF934FEAB}" dt="2022-05-13T12:19:35.308" v="1016"/>
          <ac:spMkLst>
            <pc:docMk/>
            <pc:sldMk cId="1297127404" sldId="263"/>
            <ac:spMk id="12" creationId="{0A9316BE-1F31-9CA9-C151-53E189D4F48A}"/>
          </ac:spMkLst>
        </pc:spChg>
        <pc:spChg chg="add mod">
          <ac:chgData name="이 호진" userId="e7b51f9e24c37788" providerId="LiveId" clId="{5BE8447C-84A6-4F01-A315-85BDF934FEAB}" dt="2022-05-13T12:19:35.308" v="1016"/>
          <ac:spMkLst>
            <pc:docMk/>
            <pc:sldMk cId="1297127404" sldId="263"/>
            <ac:spMk id="13" creationId="{3BBA05F0-126F-A3F9-08F3-4AA7AAFECE6C}"/>
          </ac:spMkLst>
        </pc:spChg>
        <pc:spChg chg="add mod">
          <ac:chgData name="이 호진" userId="e7b51f9e24c37788" providerId="LiveId" clId="{5BE8447C-84A6-4F01-A315-85BDF934FEAB}" dt="2022-05-13T12:19:35.308" v="1016"/>
          <ac:spMkLst>
            <pc:docMk/>
            <pc:sldMk cId="1297127404" sldId="263"/>
            <ac:spMk id="14" creationId="{342E9D92-E743-52ED-6AC7-AC5B93B22B0D}"/>
          </ac:spMkLst>
        </pc:spChg>
        <pc:picChg chg="add mod">
          <ac:chgData name="이 호진" userId="e7b51f9e24c37788" providerId="LiveId" clId="{5BE8447C-84A6-4F01-A315-85BDF934FEAB}" dt="2022-05-26T04:35:02.839" v="1470" actId="1076"/>
          <ac:picMkLst>
            <pc:docMk/>
            <pc:sldMk cId="1297127404" sldId="263"/>
            <ac:picMk id="7" creationId="{8554277E-D429-4022-52FA-96F6E51FC389}"/>
          </ac:picMkLst>
        </pc:picChg>
        <pc:picChg chg="add mod">
          <ac:chgData name="이 호진" userId="e7b51f9e24c37788" providerId="LiveId" clId="{5BE8447C-84A6-4F01-A315-85BDF934FEAB}" dt="2022-05-26T04:35:04.988" v="1471" actId="1076"/>
          <ac:picMkLst>
            <pc:docMk/>
            <pc:sldMk cId="1297127404" sldId="263"/>
            <ac:picMk id="9" creationId="{94E80F40-89D7-76C3-22D4-8CC0D13E5090}"/>
          </ac:picMkLst>
        </pc:picChg>
      </pc:sldChg>
      <pc:sldChg chg="addSp delSp modSp mod">
        <pc:chgData name="이 호진" userId="e7b51f9e24c37788" providerId="LiveId" clId="{5BE8447C-84A6-4F01-A315-85BDF934FEAB}" dt="2022-05-13T12:19:40.677" v="1018"/>
        <pc:sldMkLst>
          <pc:docMk/>
          <pc:sldMk cId="74044086" sldId="264"/>
        </pc:sldMkLst>
        <pc:spChg chg="del">
          <ac:chgData name="이 호진" userId="e7b51f9e24c37788" providerId="LiveId" clId="{5BE8447C-84A6-4F01-A315-85BDF934FEAB}" dt="2022-05-13T12:19:40.101" v="1017" actId="478"/>
          <ac:spMkLst>
            <pc:docMk/>
            <pc:sldMk cId="74044086" sldId="264"/>
            <ac:spMk id="2" creationId="{0B533503-591B-CE08-2CF8-93764F16A9F7}"/>
          </ac:spMkLst>
        </pc:spChg>
        <pc:spChg chg="del">
          <ac:chgData name="이 호진" userId="e7b51f9e24c37788" providerId="LiveId" clId="{5BE8447C-84A6-4F01-A315-85BDF934FEAB}" dt="2022-05-13T12:19:40.101" v="1017" actId="478"/>
          <ac:spMkLst>
            <pc:docMk/>
            <pc:sldMk cId="74044086" sldId="264"/>
            <ac:spMk id="3" creationId="{FE882596-B4CC-6555-680D-A712BC42322B}"/>
          </ac:spMkLst>
        </pc:spChg>
        <pc:spChg chg="del">
          <ac:chgData name="이 호진" userId="e7b51f9e24c37788" providerId="LiveId" clId="{5BE8447C-84A6-4F01-A315-85BDF934FEAB}" dt="2022-05-13T12:19:40.101" v="1017" actId="478"/>
          <ac:spMkLst>
            <pc:docMk/>
            <pc:sldMk cId="74044086" sldId="264"/>
            <ac:spMk id="4" creationId="{D2CC6BDF-AAA2-19E3-670F-80797817C1DE}"/>
          </ac:spMkLst>
        </pc:spChg>
        <pc:spChg chg="del">
          <ac:chgData name="이 호진" userId="e7b51f9e24c37788" providerId="LiveId" clId="{5BE8447C-84A6-4F01-A315-85BDF934FEAB}" dt="2022-05-13T12:19:40.101" v="1017" actId="478"/>
          <ac:spMkLst>
            <pc:docMk/>
            <pc:sldMk cId="74044086" sldId="264"/>
            <ac:spMk id="5" creationId="{0281D26A-912F-DA87-0C31-047DBADFDD89}"/>
          </ac:spMkLst>
        </pc:spChg>
        <pc:spChg chg="add mod">
          <ac:chgData name="이 호진" userId="e7b51f9e24c37788" providerId="LiveId" clId="{5BE8447C-84A6-4F01-A315-85BDF934FEAB}" dt="2022-05-13T12:19:40.677" v="1018"/>
          <ac:spMkLst>
            <pc:docMk/>
            <pc:sldMk cId="74044086" sldId="264"/>
            <ac:spMk id="6" creationId="{592E6070-A27E-9D22-0633-7866D87BEE36}"/>
          </ac:spMkLst>
        </pc:spChg>
        <pc:spChg chg="add mod">
          <ac:chgData name="이 호진" userId="e7b51f9e24c37788" providerId="LiveId" clId="{5BE8447C-84A6-4F01-A315-85BDF934FEAB}" dt="2022-05-13T12:19:40.677" v="1018"/>
          <ac:spMkLst>
            <pc:docMk/>
            <pc:sldMk cId="74044086" sldId="264"/>
            <ac:spMk id="7" creationId="{B6E85454-AB31-EDE9-F0FC-30B7A033C18A}"/>
          </ac:spMkLst>
        </pc:spChg>
        <pc:spChg chg="add mod">
          <ac:chgData name="이 호진" userId="e7b51f9e24c37788" providerId="LiveId" clId="{5BE8447C-84A6-4F01-A315-85BDF934FEAB}" dt="2022-05-13T12:19:40.677" v="1018"/>
          <ac:spMkLst>
            <pc:docMk/>
            <pc:sldMk cId="74044086" sldId="264"/>
            <ac:spMk id="8" creationId="{849F9E4F-F4F0-43A3-12E0-E0A6209F606C}"/>
          </ac:spMkLst>
        </pc:spChg>
        <pc:spChg chg="add mod">
          <ac:chgData name="이 호진" userId="e7b51f9e24c37788" providerId="LiveId" clId="{5BE8447C-84A6-4F01-A315-85BDF934FEAB}" dt="2022-05-13T12:19:40.677" v="1018"/>
          <ac:spMkLst>
            <pc:docMk/>
            <pc:sldMk cId="74044086" sldId="264"/>
            <ac:spMk id="9" creationId="{E3841605-2869-842A-BA08-6EF24F8D84E7}"/>
          </ac:spMkLst>
        </pc:spChg>
      </pc:sldChg>
      <pc:sldChg chg="delSp add del mod">
        <pc:chgData name="이 호진" userId="e7b51f9e24c37788" providerId="LiveId" clId="{5BE8447C-84A6-4F01-A315-85BDF934FEAB}" dt="2022-05-13T12:18:41.338" v="982" actId="47"/>
        <pc:sldMkLst>
          <pc:docMk/>
          <pc:sldMk cId="3320011494" sldId="265"/>
        </pc:sldMkLst>
        <pc:picChg chg="del">
          <ac:chgData name="이 호진" userId="e7b51f9e24c37788" providerId="LiveId" clId="{5BE8447C-84A6-4F01-A315-85BDF934FEAB}" dt="2022-05-13T12:14:30.399" v="930" actId="478"/>
          <ac:picMkLst>
            <pc:docMk/>
            <pc:sldMk cId="3320011494" sldId="265"/>
            <ac:picMk id="7" creationId="{8554277E-D429-4022-52FA-96F6E51FC389}"/>
          </ac:picMkLst>
        </pc:picChg>
      </pc:sldChg>
      <pc:sldChg chg="del">
        <pc:chgData name="이 호진" userId="e7b51f9e24c37788" providerId="LiveId" clId="{5BE8447C-84A6-4F01-A315-85BDF934FEAB}" dt="2022-05-13T08:59:33.241" v="0" actId="47"/>
        <pc:sldMkLst>
          <pc:docMk/>
          <pc:sldMk cId="3771562344" sldId="265"/>
        </pc:sldMkLst>
      </pc:sldChg>
      <pc:sldChg chg="delSp add del mod">
        <pc:chgData name="이 호진" userId="e7b51f9e24c37788" providerId="LiveId" clId="{5BE8447C-84A6-4F01-A315-85BDF934FEAB}" dt="2022-05-13T12:18:41.338" v="982" actId="47"/>
        <pc:sldMkLst>
          <pc:docMk/>
          <pc:sldMk cId="3883000208" sldId="266"/>
        </pc:sldMkLst>
        <pc:picChg chg="del">
          <ac:chgData name="이 호진" userId="e7b51f9e24c37788" providerId="LiveId" clId="{5BE8447C-84A6-4F01-A315-85BDF934FEAB}" dt="2022-05-13T12:14:32.934" v="931" actId="478"/>
          <ac:picMkLst>
            <pc:docMk/>
            <pc:sldMk cId="3883000208" sldId="266"/>
            <ac:picMk id="7" creationId="{8554277E-D429-4022-52FA-96F6E51FC389}"/>
          </ac:picMkLst>
        </pc:picChg>
      </pc:sldChg>
      <pc:sldChg chg="delSp add del mod">
        <pc:chgData name="이 호진" userId="e7b51f9e24c37788" providerId="LiveId" clId="{5BE8447C-84A6-4F01-A315-85BDF934FEAB}" dt="2022-05-13T12:18:41.338" v="982" actId="47"/>
        <pc:sldMkLst>
          <pc:docMk/>
          <pc:sldMk cId="258252377" sldId="267"/>
        </pc:sldMkLst>
        <pc:picChg chg="del">
          <ac:chgData name="이 호진" userId="e7b51f9e24c37788" providerId="LiveId" clId="{5BE8447C-84A6-4F01-A315-85BDF934FEAB}" dt="2022-05-13T12:15:13.591" v="941" actId="478"/>
          <ac:picMkLst>
            <pc:docMk/>
            <pc:sldMk cId="258252377" sldId="267"/>
            <ac:picMk id="7" creationId="{8554277E-D429-4022-52FA-96F6E51FC389}"/>
          </ac:picMkLst>
        </pc:picChg>
      </pc:sldChg>
      <pc:sldChg chg="delSp add del mod">
        <pc:chgData name="이 호진" userId="e7b51f9e24c37788" providerId="LiveId" clId="{5BE8447C-84A6-4F01-A315-85BDF934FEAB}" dt="2022-05-13T12:18:41.338" v="982" actId="47"/>
        <pc:sldMkLst>
          <pc:docMk/>
          <pc:sldMk cId="2591399925" sldId="268"/>
        </pc:sldMkLst>
        <pc:picChg chg="del">
          <ac:chgData name="이 호진" userId="e7b51f9e24c37788" providerId="LiveId" clId="{5BE8447C-84A6-4F01-A315-85BDF934FEAB}" dt="2022-05-13T12:15:15.131" v="942" actId="478"/>
          <ac:picMkLst>
            <pc:docMk/>
            <pc:sldMk cId="2591399925" sldId="268"/>
            <ac:picMk id="7" creationId="{8554277E-D429-4022-52FA-96F6E51FC389}"/>
          </ac:picMkLst>
        </pc:picChg>
      </pc:sldChg>
      <pc:sldChg chg="delSp add del mod">
        <pc:chgData name="이 호진" userId="e7b51f9e24c37788" providerId="LiveId" clId="{5BE8447C-84A6-4F01-A315-85BDF934FEAB}" dt="2022-05-13T12:18:41.338" v="982" actId="47"/>
        <pc:sldMkLst>
          <pc:docMk/>
          <pc:sldMk cId="2634881962" sldId="269"/>
        </pc:sldMkLst>
        <pc:picChg chg="del">
          <ac:chgData name="이 호진" userId="e7b51f9e24c37788" providerId="LiveId" clId="{5BE8447C-84A6-4F01-A315-85BDF934FEAB}" dt="2022-05-13T12:15:16.792" v="943" actId="478"/>
          <ac:picMkLst>
            <pc:docMk/>
            <pc:sldMk cId="2634881962" sldId="269"/>
            <ac:picMk id="7" creationId="{8554277E-D429-4022-52FA-96F6E51FC389}"/>
          </ac:picMkLst>
        </pc:picChg>
      </pc:sldChg>
      <pc:sldChg chg="delSp add del mod">
        <pc:chgData name="이 호진" userId="e7b51f9e24c37788" providerId="LiveId" clId="{5BE8447C-84A6-4F01-A315-85BDF934FEAB}" dt="2022-05-13T12:18:41.338" v="982" actId="47"/>
        <pc:sldMkLst>
          <pc:docMk/>
          <pc:sldMk cId="53234958" sldId="270"/>
        </pc:sldMkLst>
        <pc:picChg chg="del">
          <ac:chgData name="이 호진" userId="e7b51f9e24c37788" providerId="LiveId" clId="{5BE8447C-84A6-4F01-A315-85BDF934FEAB}" dt="2022-05-13T12:15:18.732" v="944" actId="478"/>
          <ac:picMkLst>
            <pc:docMk/>
            <pc:sldMk cId="53234958" sldId="270"/>
            <ac:picMk id="7" creationId="{8554277E-D429-4022-52FA-96F6E51FC38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엑추에이터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90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/>
              <a:t>액추에이터</a:t>
            </a:r>
            <a:r>
              <a:rPr lang="ko-KR" altLang="en-US" sz="3600" dirty="0"/>
              <a:t> 알아보기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87001" y="1956550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다양한 </a:t>
            </a:r>
            <a:r>
              <a:rPr lang="ko-KR" altLang="en-US" dirty="0" err="1"/>
              <a:t>엑추에이터와</a:t>
            </a:r>
            <a:r>
              <a:rPr lang="ko-KR" altLang="en-US" dirty="0"/>
              <a:t> 연결이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CB4DD6-ED90-7640-BBB0-DDE345D5DDBF}"/>
              </a:ext>
            </a:extLst>
          </p:cNvPr>
          <p:cNvSpPr txBox="1"/>
          <p:nvPr/>
        </p:nvSpPr>
        <p:spPr>
          <a:xfrm>
            <a:off x="248771" y="867567"/>
            <a:ext cx="28104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/>
              <a:t>액추에이터</a:t>
            </a:r>
            <a:endParaRPr lang="ko-KR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0FB79-E84F-5861-12E4-22802720213C}"/>
              </a:ext>
            </a:extLst>
          </p:cNvPr>
          <p:cNvSpPr txBox="1"/>
          <p:nvPr/>
        </p:nvSpPr>
        <p:spPr>
          <a:xfrm>
            <a:off x="2978524" y="929122"/>
            <a:ext cx="5701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아두이노에서</a:t>
            </a:r>
            <a:r>
              <a:rPr lang="ko-KR" altLang="en-US" sz="1400" dirty="0"/>
              <a:t> 디지털 또는 아날로그 </a:t>
            </a:r>
            <a:r>
              <a:rPr lang="ko-KR" altLang="en-US" sz="1400" b="1" dirty="0"/>
              <a:t>신호를 출력하여 그 값으로 동작</a:t>
            </a:r>
            <a:r>
              <a:rPr lang="ko-KR" altLang="en-US" sz="1400" dirty="0"/>
              <a:t>을 시키는 것을 말합니다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CA64EB-39FB-C3D9-2ADB-10CE8AA6F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062" y="2303605"/>
            <a:ext cx="7079876" cy="186065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E9FEA0-824A-A18F-27DA-457ED90304D0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8A57CF-F0E0-B4A8-E6C9-D915E8FB5EE7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AD5078-DD38-C2DC-D4D8-FF1036AD2292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2CD6E6-BA01-B374-F73A-DDDFB0E05382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엑추에이터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3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A171A37-4108-00DA-0670-E43564051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23" y="1762878"/>
            <a:ext cx="7086602" cy="30294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D0277A-C04E-1665-967D-CE9DA5E0505C}"/>
              </a:ext>
            </a:extLst>
          </p:cNvPr>
          <p:cNvSpPr txBox="1"/>
          <p:nvPr/>
        </p:nvSpPr>
        <p:spPr>
          <a:xfrm>
            <a:off x="248771" y="867567"/>
            <a:ext cx="4666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err="1"/>
              <a:t>액추에이터</a:t>
            </a:r>
            <a:r>
              <a:rPr lang="ko-KR" altLang="en-US" sz="3600" dirty="0"/>
              <a:t> 종류들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D3A453-BBC5-CB2B-2C73-99CA7048BD1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C56340-1B3D-8334-7670-43ED061266FA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27F70E-39A1-120B-5098-8354AE12B5D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E3AFB-6746-7377-0E30-426C7AB7CEA5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엑추에이터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39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C9726E1-7A39-36BF-A98C-90F80D6A6D13}"/>
              </a:ext>
            </a:extLst>
          </p:cNvPr>
          <p:cNvSpPr txBox="1"/>
          <p:nvPr/>
        </p:nvSpPr>
        <p:spPr>
          <a:xfrm>
            <a:off x="396688" y="813547"/>
            <a:ext cx="437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출력 전류와 전압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885122-4523-D922-FCFF-FBF0BA0C95DB}"/>
              </a:ext>
            </a:extLst>
          </p:cNvPr>
          <p:cNvSpPr txBox="1"/>
          <p:nvPr/>
        </p:nvSpPr>
        <p:spPr>
          <a:xfrm>
            <a:off x="4222376" y="900953"/>
            <a:ext cx="4659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아두이노의</a:t>
            </a:r>
            <a:r>
              <a:rPr lang="ko-KR" altLang="en-US" sz="1400" dirty="0"/>
              <a:t> 포트에서는 신호를 전달하기 위한 </a:t>
            </a:r>
            <a:r>
              <a:rPr lang="ko-KR" altLang="en-US" sz="1400" b="1" dirty="0"/>
              <a:t>소량의 전류와 전압</a:t>
            </a:r>
            <a:r>
              <a:rPr lang="ko-KR" altLang="en-US" sz="1400" dirty="0"/>
              <a:t>만을 출력합니다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6A26CA-94E7-D009-2725-7C8EDE3E7C01}"/>
              </a:ext>
            </a:extLst>
          </p:cNvPr>
          <p:cNvSpPr txBox="1"/>
          <p:nvPr/>
        </p:nvSpPr>
        <p:spPr>
          <a:xfrm>
            <a:off x="4783231" y="2106210"/>
            <a:ext cx="36979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고출력을 필요로 하는 외부 </a:t>
            </a:r>
            <a:r>
              <a:rPr lang="ko-KR" altLang="en-US" sz="1400" dirty="0" err="1"/>
              <a:t>엑추에이터를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연결시</a:t>
            </a:r>
            <a:r>
              <a:rPr lang="ko-KR" altLang="en-US" sz="1400" dirty="0"/>
              <a:t> </a:t>
            </a:r>
            <a:r>
              <a:rPr lang="ko-KR" altLang="en-US" sz="1400" b="1" dirty="0"/>
              <a:t>과전류</a:t>
            </a:r>
            <a:r>
              <a:rPr lang="ko-KR" altLang="en-US" sz="1400" dirty="0"/>
              <a:t>로 인하여 </a:t>
            </a:r>
            <a:r>
              <a:rPr lang="ko-KR" altLang="en-US" sz="1400" dirty="0" err="1"/>
              <a:t>아두이노에</a:t>
            </a:r>
            <a:r>
              <a:rPr lang="ko-KR" altLang="en-US" sz="1400" dirty="0"/>
              <a:t> </a:t>
            </a:r>
            <a:r>
              <a:rPr lang="ko-KR" altLang="en-US" sz="1400" b="1" dirty="0"/>
              <a:t>손상</a:t>
            </a:r>
            <a:r>
              <a:rPr lang="ko-KR" altLang="en-US" sz="1400" dirty="0"/>
              <a:t>을 발생할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25E2DE3-ECDC-3F72-5A46-47C512F15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12" y="2085167"/>
            <a:ext cx="4023473" cy="204447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0E2FF9-0903-5A47-0AE3-FF02A4588AD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17827F-0DE3-0FA0-B990-8B51D289E684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3B9DFF-1490-4B09-01A2-5E590640889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117508-3849-1637-87C3-0581AEEC169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엑추에이터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81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33B9972-2670-48C3-5006-E0F8A72D4050}"/>
              </a:ext>
            </a:extLst>
          </p:cNvPr>
          <p:cNvSpPr txBox="1"/>
          <p:nvPr/>
        </p:nvSpPr>
        <p:spPr>
          <a:xfrm>
            <a:off x="396687" y="813547"/>
            <a:ext cx="6898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보호회로 설치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293DF0-3795-020F-7C42-5B5CFF614028}"/>
              </a:ext>
            </a:extLst>
          </p:cNvPr>
          <p:cNvSpPr txBox="1"/>
          <p:nvPr/>
        </p:nvSpPr>
        <p:spPr>
          <a:xfrm>
            <a:off x="3569912" y="85927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과전류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역전압등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아두이노를</a:t>
            </a:r>
            <a:r>
              <a:rPr lang="ko-KR" altLang="en-US" sz="1400" dirty="0"/>
              <a:t> </a:t>
            </a:r>
            <a:r>
              <a:rPr lang="ko-KR" altLang="en-US" sz="1400" b="1" dirty="0"/>
              <a:t>손상할 수 있는 전기적 </a:t>
            </a:r>
            <a:r>
              <a:rPr lang="ko-KR" altLang="en-US" sz="1400" dirty="0"/>
              <a:t>동작을 </a:t>
            </a:r>
            <a:r>
              <a:rPr lang="ko-KR" altLang="en-US" sz="1400" dirty="0" err="1"/>
              <a:t>제한한으로서</a:t>
            </a:r>
            <a:r>
              <a:rPr lang="ko-KR" altLang="en-US" sz="1400" dirty="0"/>
              <a:t> 부품을 보호합니다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AEE882-4ADD-1DC3-F3B5-E82E4787A8A9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01CA86-6B72-EDB0-F64F-CA3EEFAEF56C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3CC511-BB72-759A-FE00-F4FD63E4958C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E43F0C-0B6D-913C-F270-9BE8D335778C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엑추에이터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B5524B-77C6-A4CD-7E79-89FE506F9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87" y="1981772"/>
            <a:ext cx="3591616" cy="26692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7F94A7-2590-3F67-8120-EE95AB0D0FFD}"/>
              </a:ext>
            </a:extLst>
          </p:cNvPr>
          <p:cNvSpPr txBox="1"/>
          <p:nvPr/>
        </p:nvSpPr>
        <p:spPr>
          <a:xfrm>
            <a:off x="4672853" y="2024244"/>
            <a:ext cx="2541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다이오드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05BE6-3931-E241-70F7-4006E5BA3D2B}"/>
              </a:ext>
            </a:extLst>
          </p:cNvPr>
          <p:cNvSpPr txBox="1"/>
          <p:nvPr/>
        </p:nvSpPr>
        <p:spPr>
          <a:xfrm>
            <a:off x="4672853" y="2468227"/>
            <a:ext cx="3539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전류를 한쪽으로만 흐르도록 하는 부품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6E023-41B9-AD46-422A-E0BE4FA75376}"/>
              </a:ext>
            </a:extLst>
          </p:cNvPr>
          <p:cNvSpPr txBox="1"/>
          <p:nvPr/>
        </p:nvSpPr>
        <p:spPr>
          <a:xfrm>
            <a:off x="4672853" y="3066101"/>
            <a:ext cx="3539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사용예</a:t>
            </a:r>
            <a:r>
              <a:rPr lang="en-US" altLang="ko-KR" sz="1200" dirty="0"/>
              <a:t>) </a:t>
            </a:r>
            <a:r>
              <a:rPr lang="ko-KR" altLang="en-US" sz="1200" dirty="0"/>
              <a:t>모터를 사용하는 경우 전류가 </a:t>
            </a:r>
            <a:r>
              <a:rPr lang="ko-KR" altLang="en-US" sz="1200" dirty="0" err="1"/>
              <a:t>순가적으로</a:t>
            </a:r>
            <a:r>
              <a:rPr lang="ko-KR" altLang="en-US" sz="1200" dirty="0"/>
              <a:t> 거꾸로 </a:t>
            </a:r>
            <a:r>
              <a:rPr lang="ko-KR" altLang="en-US" sz="1200" dirty="0" err="1"/>
              <a:t>흐를수</a:t>
            </a:r>
            <a:r>
              <a:rPr lang="ko-KR" altLang="en-US" sz="1200" dirty="0"/>
              <a:t> 있어 회로가 망가지는 경우가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이경우</a:t>
            </a:r>
            <a:r>
              <a:rPr lang="en-US" altLang="ko-KR" sz="1200" dirty="0"/>
              <a:t>, </a:t>
            </a:r>
            <a:r>
              <a:rPr lang="ko-KR" altLang="en-US" sz="1200" dirty="0"/>
              <a:t>다이오드를 이용하여 역전류를 방지하여 회로를 보호합니다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771C9-01B3-4C5D-7723-30F16B7A13E1}"/>
              </a:ext>
            </a:extLst>
          </p:cNvPr>
          <p:cNvSpPr txBox="1"/>
          <p:nvPr/>
        </p:nvSpPr>
        <p:spPr>
          <a:xfrm>
            <a:off x="463922" y="3323551"/>
            <a:ext cx="51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(+)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DFBB90-A907-8B29-CDE4-87053CCDC2F2}"/>
              </a:ext>
            </a:extLst>
          </p:cNvPr>
          <p:cNvSpPr txBox="1"/>
          <p:nvPr/>
        </p:nvSpPr>
        <p:spPr>
          <a:xfrm>
            <a:off x="3395381" y="2670575"/>
            <a:ext cx="51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(-)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11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554277E-D429-4022-52FA-96F6E51FC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69" y="1836395"/>
            <a:ext cx="3452519" cy="15962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E80F40-89D7-76C3-22D4-8CC0D13E5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075" y="1836396"/>
            <a:ext cx="4568516" cy="15962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15F6EC-778A-6835-3081-E69CDF8F30D2}"/>
              </a:ext>
            </a:extLst>
          </p:cNvPr>
          <p:cNvSpPr txBox="1"/>
          <p:nvPr/>
        </p:nvSpPr>
        <p:spPr>
          <a:xfrm>
            <a:off x="396688" y="840441"/>
            <a:ext cx="246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콘덴서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BF382D-C03A-31F3-B665-D7D03B4923D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9316BE-1F31-9CA9-C151-53E189D4F48A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BA05F0-126F-A3F9-08F3-4AA7AAFECE6C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2E9D92-E743-52ED-6AC7-AC5B93B22B0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엑추에이터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12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92E6070-A27E-9D22-0633-7866D87BEE36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E85454-AB31-EDE9-F0FC-30B7A033C18A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9F9E4F-F4F0-43A3-12E0-E0A6209F606C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41605-2869-842A-BA08-6EF24F8D84E7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엑추에이터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44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116</Words>
  <Application>Microsoft Office PowerPoint</Application>
  <PresentationFormat>화면 슬라이드 쇼(16:9)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2022-05-27T02:13:34Z</dcterms:modified>
</cp:coreProperties>
</file>