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83" r:id="rId4"/>
    <p:sldId id="263" r:id="rId5"/>
    <p:sldId id="284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81A9FF-35F9-45B2-ADE0-DE5576ADB4A2}" v="138" dt="2022-05-26T07:17:56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1BE8039B-E17B-476B-BA8D-351F077FF839}"/>
    <pc:docChg chg="addSld modSld sldOrd">
      <pc:chgData name="이 호진" userId="e7b51f9e24c37788" providerId="LiveId" clId="{1BE8039B-E17B-476B-BA8D-351F077FF839}" dt="2022-05-13T08:55:15.231" v="1016" actId="20577"/>
      <pc:docMkLst>
        <pc:docMk/>
      </pc:docMkLst>
      <pc:sldChg chg="addSp modSp mod">
        <pc:chgData name="이 호진" userId="e7b51f9e24c37788" providerId="LiveId" clId="{1BE8039B-E17B-476B-BA8D-351F077FF839}" dt="2022-05-13T08:42:22.531" v="140" actId="14100"/>
        <pc:sldMkLst>
          <pc:docMk/>
          <pc:sldMk cId="2184666338" sldId="256"/>
        </pc:sldMkLst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2" creationId="{0B533503-591B-CE08-2CF8-93764F16A9F7}"/>
          </ac:spMkLst>
        </pc:spChg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3" creationId="{FE882596-B4CC-6555-680D-A712BC42322B}"/>
          </ac:spMkLst>
        </pc:spChg>
        <pc:spChg chg="add mod">
          <ac:chgData name="이 호진" userId="e7b51f9e24c37788" providerId="LiveId" clId="{1BE8039B-E17B-476B-BA8D-351F077FF839}" dt="2022-05-13T08:41:18.864" v="8" actId="14100"/>
          <ac:spMkLst>
            <pc:docMk/>
            <pc:sldMk cId="2184666338" sldId="256"/>
            <ac:spMk id="4" creationId="{D2CC6BDF-AAA2-19E3-670F-80797817C1DE}"/>
          </ac:spMkLst>
        </pc:spChg>
        <pc:spChg chg="add mod">
          <ac:chgData name="이 호진" userId="e7b51f9e24c37788" providerId="LiveId" clId="{1BE8039B-E17B-476B-BA8D-351F077FF839}" dt="2022-05-13T08:41:25.357" v="27"/>
          <ac:spMkLst>
            <pc:docMk/>
            <pc:sldMk cId="2184666338" sldId="256"/>
            <ac:spMk id="5" creationId="{0281D26A-912F-DA87-0C31-047DBADFDD89}"/>
          </ac:spMkLst>
        </pc:spChg>
        <pc:spChg chg="add mod">
          <ac:chgData name="이 호진" userId="e7b51f9e24c37788" providerId="LiveId" clId="{1BE8039B-E17B-476B-BA8D-351F077FF839}" dt="2022-05-13T08:41:56.923" v="36" actId="6549"/>
          <ac:spMkLst>
            <pc:docMk/>
            <pc:sldMk cId="2184666338" sldId="256"/>
            <ac:spMk id="7" creationId="{7CA2BC6A-8622-378D-781B-17A25B5A9C7C}"/>
          </ac:spMkLst>
        </pc:spChg>
        <pc:spChg chg="add mod">
          <ac:chgData name="이 호진" userId="e7b51f9e24c37788" providerId="LiveId" clId="{1BE8039B-E17B-476B-BA8D-351F077FF839}" dt="2022-05-13T08:42:22.531" v="140" actId="14100"/>
          <ac:spMkLst>
            <pc:docMk/>
            <pc:sldMk cId="2184666338" sldId="256"/>
            <ac:spMk id="8" creationId="{A6B608FD-058E-F0A1-B35A-F530BA00B8A2}"/>
          </ac:spMkLst>
        </pc:spChg>
        <pc:picChg chg="add mod">
          <ac:chgData name="이 호진" userId="e7b51f9e24c37788" providerId="LiveId" clId="{1BE8039B-E17B-476B-BA8D-351F077FF839}" dt="2022-05-13T08:41:52.815" v="28"/>
          <ac:picMkLst>
            <pc:docMk/>
            <pc:sldMk cId="2184666338" sldId="256"/>
            <ac:picMk id="6" creationId="{6B207170-BEC9-E541-CA02-0EA64C68F948}"/>
          </ac:picMkLst>
        </pc:picChg>
      </pc:sldChg>
      <pc:sldChg chg="addSp delSp modSp add mod">
        <pc:chgData name="이 호진" userId="e7b51f9e24c37788" providerId="LiveId" clId="{1BE8039B-E17B-476B-BA8D-351F077FF839}" dt="2022-05-13T08:53:18.629" v="866" actId="1076"/>
        <pc:sldMkLst>
          <pc:docMk/>
          <pc:sldMk cId="467707571" sldId="257"/>
        </pc:sldMkLst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7" creationId="{7CA2BC6A-8622-378D-781B-17A25B5A9C7C}"/>
          </ac:spMkLst>
        </pc:spChg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8" creationId="{A6B608FD-058E-F0A1-B35A-F530BA00B8A2}"/>
          </ac:spMkLst>
        </pc:spChg>
        <pc:spChg chg="add mod">
          <ac:chgData name="이 호진" userId="e7b51f9e24c37788" providerId="LiveId" clId="{1BE8039B-E17B-476B-BA8D-351F077FF839}" dt="2022-05-13T08:48:52.011" v="339" actId="6549"/>
          <ac:spMkLst>
            <pc:docMk/>
            <pc:sldMk cId="467707571" sldId="257"/>
            <ac:spMk id="9" creationId="{3B7C5CE0-39D3-E97E-F8CA-675E71837D68}"/>
          </ac:spMkLst>
        </pc:spChg>
        <pc:spChg chg="add mod">
          <ac:chgData name="이 호진" userId="e7b51f9e24c37788" providerId="LiveId" clId="{1BE8039B-E17B-476B-BA8D-351F077FF839}" dt="2022-05-13T08:49:55.857" v="506" actId="14100"/>
          <ac:spMkLst>
            <pc:docMk/>
            <pc:sldMk cId="467707571" sldId="257"/>
            <ac:spMk id="10" creationId="{CD2462E7-D613-5CAB-E20A-8CB0FB4444D6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1" creationId="{B932DCF6-99C0-BA87-AFA0-7FE15E8D1945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2" creationId="{0C4C77E1-D471-9C7D-02E9-5C614C9DC7AD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3" creationId="{B432CA64-0483-CB76-171B-B2E313799F61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4" creationId="{38AC16EA-DD7E-7ABE-9D83-234AAFBDCED6}"/>
          </ac:spMkLst>
        </pc:spChg>
        <pc:picChg chg="del">
          <ac:chgData name="이 호진" userId="e7b51f9e24c37788" providerId="LiveId" clId="{1BE8039B-E17B-476B-BA8D-351F077FF839}" dt="2022-05-13T08:42:28.519" v="142" actId="478"/>
          <ac:picMkLst>
            <pc:docMk/>
            <pc:sldMk cId="467707571" sldId="257"/>
            <ac:picMk id="6" creationId="{6B207170-BEC9-E541-CA02-0EA64C68F948}"/>
          </ac:picMkLst>
        </pc:picChg>
        <pc:picChg chg="add mod">
          <ac:chgData name="이 호진" userId="e7b51f9e24c37788" providerId="LiveId" clId="{1BE8039B-E17B-476B-BA8D-351F077FF839}" dt="2022-05-13T08:53:18.629" v="866" actId="1076"/>
          <ac:picMkLst>
            <pc:docMk/>
            <pc:sldMk cId="467707571" sldId="257"/>
            <ac:picMk id="15" creationId="{4563B6CB-8D74-80AD-1C6C-053E33F5DC1F}"/>
          </ac:picMkLst>
        </pc:picChg>
      </pc:sldChg>
      <pc:sldChg chg="addSp modSp add mod">
        <pc:chgData name="이 호진" userId="e7b51f9e24c37788" providerId="LiveId" clId="{1BE8039B-E17B-476B-BA8D-351F077FF839}" dt="2022-05-13T08:55:15.231" v="1016" actId="20577"/>
        <pc:sldMkLst>
          <pc:docMk/>
          <pc:sldMk cId="1430158876" sldId="258"/>
        </pc:sldMkLst>
        <pc:spChg chg="add mod">
          <ac:chgData name="이 호진" userId="e7b51f9e24c37788" providerId="LiveId" clId="{1BE8039B-E17B-476B-BA8D-351F077FF839}" dt="2022-05-13T08:54:32.722" v="886" actId="1076"/>
          <ac:spMkLst>
            <pc:docMk/>
            <pc:sldMk cId="1430158876" sldId="258"/>
            <ac:spMk id="6" creationId="{8906B5DE-7B85-48B9-DA59-18CB78281936}"/>
          </ac:spMkLst>
        </pc:spChg>
        <pc:spChg chg="add mod">
          <ac:chgData name="이 호진" userId="e7b51f9e24c37788" providerId="LiveId" clId="{1BE8039B-E17B-476B-BA8D-351F077FF839}" dt="2022-05-13T08:55:15.231" v="1016" actId="20577"/>
          <ac:spMkLst>
            <pc:docMk/>
            <pc:sldMk cId="1430158876" sldId="258"/>
            <ac:spMk id="7" creationId="{C4E16F04-D83D-9EC8-4A3B-1B3834B047F7}"/>
          </ac:spMkLst>
        </pc:spChg>
        <pc:spChg chg="add mod">
          <ac:chgData name="이 호진" userId="e7b51f9e24c37788" providerId="LiveId" clId="{1BE8039B-E17B-476B-BA8D-351F077FF839}" dt="2022-05-13T08:55:01.826" v="1011" actId="1076"/>
          <ac:spMkLst>
            <pc:docMk/>
            <pc:sldMk cId="1430158876" sldId="258"/>
            <ac:spMk id="9" creationId="{BB3183D7-0202-842A-8DBA-8056BC6C64B4}"/>
          </ac:spMkLst>
        </pc:spChg>
        <pc:picChg chg="add mod">
          <ac:chgData name="이 호진" userId="e7b51f9e24c37788" providerId="LiveId" clId="{1BE8039B-E17B-476B-BA8D-351F077FF839}" dt="2022-05-13T08:55:11.277" v="1015" actId="1076"/>
          <ac:picMkLst>
            <pc:docMk/>
            <pc:sldMk cId="1430158876" sldId="258"/>
            <ac:picMk id="8" creationId="{346674CF-A5F3-2243-C1E3-1EA686087EB3}"/>
          </ac:picMkLst>
        </pc:picChg>
      </pc:sldChg>
      <pc:sldChg chg="add">
        <pc:chgData name="이 호진" userId="e7b51f9e24c37788" providerId="LiveId" clId="{1BE8039B-E17B-476B-BA8D-351F077FF839}" dt="2022-05-13T08:42:31.235" v="144"/>
        <pc:sldMkLst>
          <pc:docMk/>
          <pc:sldMk cId="159237791" sldId="259"/>
        </pc:sldMkLst>
      </pc:sldChg>
      <pc:sldChg chg="add">
        <pc:chgData name="이 호진" userId="e7b51f9e24c37788" providerId="LiveId" clId="{1BE8039B-E17B-476B-BA8D-351F077FF839}" dt="2022-05-13T08:42:31.448" v="145"/>
        <pc:sldMkLst>
          <pc:docMk/>
          <pc:sldMk cId="3009393969" sldId="260"/>
        </pc:sldMkLst>
      </pc:sldChg>
      <pc:sldChg chg="add">
        <pc:chgData name="이 호진" userId="e7b51f9e24c37788" providerId="LiveId" clId="{1BE8039B-E17B-476B-BA8D-351F077FF839}" dt="2022-05-13T08:42:31.640" v="146"/>
        <pc:sldMkLst>
          <pc:docMk/>
          <pc:sldMk cId="3191817500" sldId="261"/>
        </pc:sldMkLst>
      </pc:sldChg>
      <pc:sldChg chg="add">
        <pc:chgData name="이 호진" userId="e7b51f9e24c37788" providerId="LiveId" clId="{1BE8039B-E17B-476B-BA8D-351F077FF839}" dt="2022-05-13T08:42:31.842" v="147"/>
        <pc:sldMkLst>
          <pc:docMk/>
          <pc:sldMk cId="4238118617" sldId="262"/>
        </pc:sldMkLst>
      </pc:sldChg>
      <pc:sldChg chg="add">
        <pc:chgData name="이 호진" userId="e7b51f9e24c37788" providerId="LiveId" clId="{1BE8039B-E17B-476B-BA8D-351F077FF839}" dt="2022-05-13T08:42:32.044" v="148"/>
        <pc:sldMkLst>
          <pc:docMk/>
          <pc:sldMk cId="1297127404" sldId="263"/>
        </pc:sldMkLst>
      </pc:sldChg>
      <pc:sldChg chg="add">
        <pc:chgData name="이 호진" userId="e7b51f9e24c37788" providerId="LiveId" clId="{1BE8039B-E17B-476B-BA8D-351F077FF839}" dt="2022-05-13T08:42:32.260" v="149"/>
        <pc:sldMkLst>
          <pc:docMk/>
          <pc:sldMk cId="74044086" sldId="264"/>
        </pc:sldMkLst>
      </pc:sldChg>
      <pc:sldChg chg="addSp delSp modSp add mod ord">
        <pc:chgData name="이 호진" userId="e7b51f9e24c37788" providerId="LiveId" clId="{1BE8039B-E17B-476B-BA8D-351F077FF839}" dt="2022-05-13T08:48:33.722" v="313"/>
        <pc:sldMkLst>
          <pc:docMk/>
          <pc:sldMk cId="3771562344" sldId="265"/>
        </pc:sldMkLst>
        <pc:spChg chg="add mod">
          <ac:chgData name="이 호진" userId="e7b51f9e24c37788" providerId="LiveId" clId="{1BE8039B-E17B-476B-BA8D-351F077FF839}" dt="2022-05-13T08:46:46.302" v="175" actId="1076"/>
          <ac:spMkLst>
            <pc:docMk/>
            <pc:sldMk cId="3771562344" sldId="265"/>
            <ac:spMk id="6" creationId="{E92F7995-15AA-A852-7110-FC9F6A1A20E5}"/>
          </ac:spMkLst>
        </pc:spChg>
        <pc:spChg chg="add mod">
          <ac:chgData name="이 호진" userId="e7b51f9e24c37788" providerId="LiveId" clId="{1BE8039B-E17B-476B-BA8D-351F077FF839}" dt="2022-05-13T08:47:21.515" v="299" actId="1076"/>
          <ac:spMkLst>
            <pc:docMk/>
            <pc:sldMk cId="3771562344" sldId="265"/>
            <ac:spMk id="7" creationId="{252AD492-ED04-6C20-F16C-0561BC544635}"/>
          </ac:spMkLst>
        </pc:spChg>
        <pc:picChg chg="add del mod">
          <ac:chgData name="이 호진" userId="e7b51f9e24c37788" providerId="LiveId" clId="{1BE8039B-E17B-476B-BA8D-351F077FF839}" dt="2022-05-13T08:47:23.465" v="300" actId="478"/>
          <ac:picMkLst>
            <pc:docMk/>
            <pc:sldMk cId="3771562344" sldId="265"/>
            <ac:picMk id="1026" creationId="{5372C8DD-AD49-4512-DBA6-D1B2EB686B9C}"/>
          </ac:picMkLst>
        </pc:picChg>
        <pc:picChg chg="add del mod">
          <ac:chgData name="이 호진" userId="e7b51f9e24c37788" providerId="LiveId" clId="{1BE8039B-E17B-476B-BA8D-351F077FF839}" dt="2022-05-13T08:47:38.949" v="303" actId="478"/>
          <ac:picMkLst>
            <pc:docMk/>
            <pc:sldMk cId="3771562344" sldId="265"/>
            <ac:picMk id="1028" creationId="{DAD8D6A8-4CAF-0B2E-784A-06A1CB3DF1B5}"/>
          </ac:picMkLst>
        </pc:picChg>
        <pc:picChg chg="add del mod">
          <ac:chgData name="이 호진" userId="e7b51f9e24c37788" providerId="LiveId" clId="{1BE8039B-E17B-476B-BA8D-351F077FF839}" dt="2022-05-13T08:48:15.174" v="308" actId="478"/>
          <ac:picMkLst>
            <pc:docMk/>
            <pc:sldMk cId="3771562344" sldId="265"/>
            <ac:picMk id="1030" creationId="{ABA2D8C1-7C3D-947D-90AB-FDDB2F27EB88}"/>
          </ac:picMkLst>
        </pc:picChg>
        <pc:picChg chg="add mod">
          <ac:chgData name="이 호진" userId="e7b51f9e24c37788" providerId="LiveId" clId="{1BE8039B-E17B-476B-BA8D-351F077FF839}" dt="2022-05-13T08:48:26.821" v="311" actId="1076"/>
          <ac:picMkLst>
            <pc:docMk/>
            <pc:sldMk cId="3771562344" sldId="265"/>
            <ac:picMk id="1032" creationId="{97586A39-50D5-3DAE-D20C-6E35E51C0DF2}"/>
          </ac:picMkLst>
        </pc:picChg>
      </pc:sldChg>
    </pc:docChg>
  </pc:docChgLst>
  <pc:docChgLst>
    <pc:chgData name="이 호진" userId="e7b51f9e24c37788" providerId="LiveId" clId="{5BE8447C-84A6-4F01-A315-85BDF934FEAB}"/>
    <pc:docChg chg="delSld modSld">
      <pc:chgData name="이 호진" userId="e7b51f9e24c37788" providerId="LiveId" clId="{5BE8447C-84A6-4F01-A315-85BDF934FEAB}" dt="2022-05-13T08:59:52.936" v="38" actId="1076"/>
      <pc:docMkLst>
        <pc:docMk/>
      </pc:docMkLst>
      <pc:sldChg chg="modSp mod">
        <pc:chgData name="이 호진" userId="e7b51f9e24c37788" providerId="LiveId" clId="{5BE8447C-84A6-4F01-A315-85BDF934FEAB}" dt="2022-05-13T08:59:52.936" v="38" actId="1076"/>
        <pc:sldMkLst>
          <pc:docMk/>
          <pc:sldMk cId="2184666338" sldId="256"/>
        </pc:sldMkLst>
        <pc:spChg chg="mod">
          <ac:chgData name="이 호진" userId="e7b51f9e24c37788" providerId="LiveId" clId="{5BE8447C-84A6-4F01-A315-85BDF934FEAB}" dt="2022-05-13T08:59:49.945" v="37" actId="14100"/>
          <ac:spMkLst>
            <pc:docMk/>
            <pc:sldMk cId="2184666338" sldId="256"/>
            <ac:spMk id="7" creationId="{7CA2BC6A-8622-378D-781B-17A25B5A9C7C}"/>
          </ac:spMkLst>
        </pc:spChg>
        <pc:spChg chg="mod">
          <ac:chgData name="이 호진" userId="e7b51f9e24c37788" providerId="LiveId" clId="{5BE8447C-84A6-4F01-A315-85BDF934FEAB}" dt="2022-05-13T08:59:52.936" v="38" actId="1076"/>
          <ac:spMkLst>
            <pc:docMk/>
            <pc:sldMk cId="2184666338" sldId="256"/>
            <ac:spMk id="8" creationId="{A6B608FD-058E-F0A1-B35A-F530BA00B8A2}"/>
          </ac:spMkLst>
        </pc:spChg>
      </pc:sldChg>
      <pc:sldChg chg="del">
        <pc:chgData name="이 호진" userId="e7b51f9e24c37788" providerId="LiveId" clId="{5BE8447C-84A6-4F01-A315-85BDF934FEAB}" dt="2022-05-13T08:59:33.241" v="0" actId="47"/>
        <pc:sldMkLst>
          <pc:docMk/>
          <pc:sldMk cId="467707571" sldId="257"/>
        </pc:sldMkLst>
      </pc:sldChg>
      <pc:sldChg chg="del">
        <pc:chgData name="이 호진" userId="e7b51f9e24c37788" providerId="LiveId" clId="{5BE8447C-84A6-4F01-A315-85BDF934FEAB}" dt="2022-05-13T08:59:33.241" v="0" actId="47"/>
        <pc:sldMkLst>
          <pc:docMk/>
          <pc:sldMk cId="1430158876" sldId="258"/>
        </pc:sldMkLst>
      </pc:sldChg>
      <pc:sldChg chg="del">
        <pc:chgData name="이 호진" userId="e7b51f9e24c37788" providerId="LiveId" clId="{5BE8447C-84A6-4F01-A315-85BDF934FEAB}" dt="2022-05-13T08:59:33.241" v="0" actId="47"/>
        <pc:sldMkLst>
          <pc:docMk/>
          <pc:sldMk cId="3771562344" sldId="265"/>
        </pc:sldMkLst>
      </pc:sldChg>
    </pc:docChg>
  </pc:docChgLst>
  <pc:docChgLst>
    <pc:chgData name="이 호진" userId="e7b51f9e24c37788" providerId="LiveId" clId="{03192B6E-B02E-41E1-8C1F-A7A61E62BD05}"/>
    <pc:docChg chg="custSel addSld delSld modSld sldOrd">
      <pc:chgData name="이 호진" userId="e7b51f9e24c37788" providerId="LiveId" clId="{03192B6E-B02E-41E1-8C1F-A7A61E62BD05}" dt="2022-05-13T14:52:29.595" v="786" actId="478"/>
      <pc:docMkLst>
        <pc:docMk/>
      </pc:docMkLst>
      <pc:sldChg chg="modSp mod">
        <pc:chgData name="이 호진" userId="e7b51f9e24c37788" providerId="LiveId" clId="{03192B6E-B02E-41E1-8C1F-A7A61E62BD05}" dt="2022-05-13T10:19:35.692" v="106" actId="20577"/>
        <pc:sldMkLst>
          <pc:docMk/>
          <pc:sldMk cId="2184666338" sldId="256"/>
        </pc:sldMkLst>
        <pc:spChg chg="mod">
          <ac:chgData name="이 호진" userId="e7b51f9e24c37788" providerId="LiveId" clId="{03192B6E-B02E-41E1-8C1F-A7A61E62BD05}" dt="2022-05-13T10:19:14.557" v="15" actId="20577"/>
          <ac:spMkLst>
            <pc:docMk/>
            <pc:sldMk cId="2184666338" sldId="256"/>
            <ac:spMk id="7" creationId="{7CA2BC6A-8622-378D-781B-17A25B5A9C7C}"/>
          </ac:spMkLst>
        </pc:spChg>
        <pc:spChg chg="mod">
          <ac:chgData name="이 호진" userId="e7b51f9e24c37788" providerId="LiveId" clId="{03192B6E-B02E-41E1-8C1F-A7A61E62BD05}" dt="2022-05-13T10:19:35.692" v="106" actId="20577"/>
          <ac:spMkLst>
            <pc:docMk/>
            <pc:sldMk cId="2184666338" sldId="256"/>
            <ac:spMk id="8" creationId="{A6B608FD-058E-F0A1-B35A-F530BA00B8A2}"/>
          </ac:spMkLst>
        </pc:spChg>
      </pc:sldChg>
      <pc:sldChg chg="addSp delSp modSp mod ord modAnim">
        <pc:chgData name="이 호진" userId="e7b51f9e24c37788" providerId="LiveId" clId="{03192B6E-B02E-41E1-8C1F-A7A61E62BD05}" dt="2022-05-13T14:50:59.922" v="775" actId="1076"/>
        <pc:sldMkLst>
          <pc:docMk/>
          <pc:sldMk cId="159237791" sldId="259"/>
        </pc:sldMkLst>
        <pc:spChg chg="add del mod">
          <ac:chgData name="이 호진" userId="e7b51f9e24c37788" providerId="LiveId" clId="{03192B6E-B02E-41E1-8C1F-A7A61E62BD05}" dt="2022-05-13T10:21:13.748" v="165" actId="21"/>
          <ac:spMkLst>
            <pc:docMk/>
            <pc:sldMk cId="159237791" sldId="259"/>
            <ac:spMk id="6" creationId="{397CC116-FA0D-7430-21C8-58D6ECB307F2}"/>
          </ac:spMkLst>
        </pc:spChg>
        <pc:spChg chg="add mod">
          <ac:chgData name="이 호진" userId="e7b51f9e24c37788" providerId="LiveId" clId="{03192B6E-B02E-41E1-8C1F-A7A61E62BD05}" dt="2022-05-13T14:47:53.638" v="679" actId="20577"/>
          <ac:spMkLst>
            <pc:docMk/>
            <pc:sldMk cId="159237791" sldId="259"/>
            <ac:spMk id="6" creationId="{580A264C-F864-C71C-EB45-5076CAD05431}"/>
          </ac:spMkLst>
        </pc:spChg>
        <pc:spChg chg="add mod">
          <ac:chgData name="이 호진" userId="e7b51f9e24c37788" providerId="LiveId" clId="{03192B6E-B02E-41E1-8C1F-A7A61E62BD05}" dt="2022-05-13T14:48:23.667" v="766" actId="1076"/>
          <ac:spMkLst>
            <pc:docMk/>
            <pc:sldMk cId="159237791" sldId="259"/>
            <ac:spMk id="7" creationId="{79B61E12-06D8-F73C-0A3C-86A9A1E69AA9}"/>
          </ac:spMkLst>
        </pc:spChg>
        <pc:spChg chg="add mod">
          <ac:chgData name="이 호진" userId="e7b51f9e24c37788" providerId="LiveId" clId="{03192B6E-B02E-41E1-8C1F-A7A61E62BD05}" dt="2022-05-13T14:48:44.480" v="768" actId="1076"/>
          <ac:spMkLst>
            <pc:docMk/>
            <pc:sldMk cId="159237791" sldId="259"/>
            <ac:spMk id="9" creationId="{5BB46E19-C81E-FC3B-FF4D-67BA030E5F07}"/>
          </ac:spMkLst>
        </pc:spChg>
        <pc:spChg chg="add mod">
          <ac:chgData name="이 호진" userId="e7b51f9e24c37788" providerId="LiveId" clId="{03192B6E-B02E-41E1-8C1F-A7A61E62BD05}" dt="2022-05-13T14:49:32.997" v="772" actId="14100"/>
          <ac:spMkLst>
            <pc:docMk/>
            <pc:sldMk cId="159237791" sldId="259"/>
            <ac:spMk id="11" creationId="{44599699-82BB-AF40-F106-0C755CE06965}"/>
          </ac:spMkLst>
        </pc:spChg>
        <pc:picChg chg="add mod">
          <ac:chgData name="이 호진" userId="e7b51f9e24c37788" providerId="LiveId" clId="{03192B6E-B02E-41E1-8C1F-A7A61E62BD05}" dt="2022-05-13T14:50:59.922" v="775" actId="1076"/>
          <ac:picMkLst>
            <pc:docMk/>
            <pc:sldMk cId="159237791" sldId="259"/>
            <ac:picMk id="12" creationId="{67CD142A-2374-8BF6-20D2-2F60FD5DA300}"/>
          </ac:picMkLst>
        </pc:picChg>
      </pc:sldChg>
      <pc:sldChg chg="addSp modSp mod ord">
        <pc:chgData name="이 호진" userId="e7b51f9e24c37788" providerId="LiveId" clId="{03192B6E-B02E-41E1-8C1F-A7A61E62BD05}" dt="2022-05-13T14:41:09.423" v="514" actId="1076"/>
        <pc:sldMkLst>
          <pc:docMk/>
          <pc:sldMk cId="3009393969" sldId="260"/>
        </pc:sldMkLst>
        <pc:spChg chg="add mod">
          <ac:chgData name="이 호진" userId="e7b51f9e24c37788" providerId="LiveId" clId="{03192B6E-B02E-41E1-8C1F-A7A61E62BD05}" dt="2022-05-13T14:38:55.438" v="512" actId="6549"/>
          <ac:spMkLst>
            <pc:docMk/>
            <pc:sldMk cId="3009393969" sldId="260"/>
            <ac:spMk id="6" creationId="{AD0D4454-DD56-3AA1-2B7A-32B3B10D5F47}"/>
          </ac:spMkLst>
        </pc:spChg>
        <pc:spChg chg="add mod">
          <ac:chgData name="이 호진" userId="e7b51f9e24c37788" providerId="LiveId" clId="{03192B6E-B02E-41E1-8C1F-A7A61E62BD05}" dt="2022-05-13T14:41:09.423" v="514" actId="1076"/>
          <ac:spMkLst>
            <pc:docMk/>
            <pc:sldMk cId="3009393969" sldId="260"/>
            <ac:spMk id="8" creationId="{A5D9BE2A-83F2-B61A-47E1-969ECF6D5DB4}"/>
          </ac:spMkLst>
        </pc:spChg>
      </pc:sldChg>
      <pc:sldChg chg="del ord">
        <pc:chgData name="이 호진" userId="e7b51f9e24c37788" providerId="LiveId" clId="{03192B6E-B02E-41E1-8C1F-A7A61E62BD05}" dt="2022-05-13T13:49:51.016" v="194" actId="2696"/>
        <pc:sldMkLst>
          <pc:docMk/>
          <pc:sldMk cId="3191817500" sldId="261"/>
        </pc:sldMkLst>
      </pc:sldChg>
      <pc:sldChg chg="delSp add mod">
        <pc:chgData name="이 호진" userId="e7b51f9e24c37788" providerId="LiveId" clId="{03192B6E-B02E-41E1-8C1F-A7A61E62BD05}" dt="2022-05-13T14:52:29.595" v="786" actId="478"/>
        <pc:sldMkLst>
          <pc:docMk/>
          <pc:sldMk cId="136112036" sldId="262"/>
        </pc:sldMkLst>
        <pc:spChg chg="del">
          <ac:chgData name="이 호진" userId="e7b51f9e24c37788" providerId="LiveId" clId="{03192B6E-B02E-41E1-8C1F-A7A61E62BD05}" dt="2022-05-13T14:52:28.779" v="785" actId="478"/>
          <ac:spMkLst>
            <pc:docMk/>
            <pc:sldMk cId="136112036" sldId="262"/>
            <ac:spMk id="2" creationId="{59B24BB8-B0D9-4404-A84B-2083C9C5A04F}"/>
          </ac:spMkLst>
        </pc:spChg>
        <pc:picChg chg="del">
          <ac:chgData name="이 호진" userId="e7b51f9e24c37788" providerId="LiveId" clId="{03192B6E-B02E-41E1-8C1F-A7A61E62BD05}" dt="2022-05-13T14:52:29.595" v="786" actId="478"/>
          <ac:picMkLst>
            <pc:docMk/>
            <pc:sldMk cId="136112036" sldId="262"/>
            <ac:picMk id="5" creationId="{CD99AFA4-BD4D-44A2-A38B-72A06905DC9A}"/>
          </ac:picMkLst>
        </pc:picChg>
      </pc:sldChg>
      <pc:sldChg chg="del">
        <pc:chgData name="이 호진" userId="e7b51f9e24c37788" providerId="LiveId" clId="{03192B6E-B02E-41E1-8C1F-A7A61E62BD05}" dt="2022-05-13T10:22:33.848" v="191" actId="47"/>
        <pc:sldMkLst>
          <pc:docMk/>
          <pc:sldMk cId="4238118617" sldId="262"/>
        </pc:sldMkLst>
      </pc:sldChg>
      <pc:sldChg chg="del">
        <pc:chgData name="이 호진" userId="e7b51f9e24c37788" providerId="LiveId" clId="{03192B6E-B02E-41E1-8C1F-A7A61E62BD05}" dt="2022-05-13T10:22:33.848" v="191" actId="47"/>
        <pc:sldMkLst>
          <pc:docMk/>
          <pc:sldMk cId="1297127404" sldId="263"/>
        </pc:sldMkLst>
      </pc:sldChg>
      <pc:sldChg chg="add">
        <pc:chgData name="이 호진" userId="e7b51f9e24c37788" providerId="LiveId" clId="{03192B6E-B02E-41E1-8C1F-A7A61E62BD05}" dt="2022-05-13T13:49:48.849" v="193"/>
        <pc:sldMkLst>
          <pc:docMk/>
          <pc:sldMk cId="3214776990" sldId="263"/>
        </pc:sldMkLst>
      </pc:sldChg>
      <pc:sldChg chg="del">
        <pc:chgData name="이 호진" userId="e7b51f9e24c37788" providerId="LiveId" clId="{03192B6E-B02E-41E1-8C1F-A7A61E62BD05}" dt="2022-05-13T10:22:33.848" v="191" actId="47"/>
        <pc:sldMkLst>
          <pc:docMk/>
          <pc:sldMk cId="74044086" sldId="264"/>
        </pc:sldMkLst>
      </pc:sldChg>
      <pc:sldChg chg="add del">
        <pc:chgData name="이 호진" userId="e7b51f9e24c37788" providerId="LiveId" clId="{03192B6E-B02E-41E1-8C1F-A7A61E62BD05}" dt="2022-05-13T14:51:41.299" v="779" actId="47"/>
        <pc:sldMkLst>
          <pc:docMk/>
          <pc:sldMk cId="1102136067" sldId="267"/>
        </pc:sldMkLst>
      </pc:sldChg>
      <pc:sldChg chg="add del">
        <pc:chgData name="이 호진" userId="e7b51f9e24c37788" providerId="LiveId" clId="{03192B6E-B02E-41E1-8C1F-A7A61E62BD05}" dt="2022-05-13T14:52:06.294" v="781" actId="47"/>
        <pc:sldMkLst>
          <pc:docMk/>
          <pc:sldMk cId="3994223010" sldId="268"/>
        </pc:sldMkLst>
      </pc:sldChg>
      <pc:sldChg chg="add del">
        <pc:chgData name="이 호진" userId="e7b51f9e24c37788" providerId="LiveId" clId="{03192B6E-B02E-41E1-8C1F-A7A61E62BD05}" dt="2022-05-13T14:52:09.155" v="782" actId="47"/>
        <pc:sldMkLst>
          <pc:docMk/>
          <pc:sldMk cId="3183355899" sldId="269"/>
        </pc:sldMkLst>
      </pc:sldChg>
      <pc:sldChg chg="add del">
        <pc:chgData name="이 호진" userId="e7b51f9e24c37788" providerId="LiveId" clId="{03192B6E-B02E-41E1-8C1F-A7A61E62BD05}" dt="2022-05-13T14:52:11.939" v="783" actId="47"/>
        <pc:sldMkLst>
          <pc:docMk/>
          <pc:sldMk cId="4279756614" sldId="270"/>
        </pc:sldMkLst>
      </pc:sldChg>
      <pc:sldChg chg="addSp modSp add mod ord">
        <pc:chgData name="이 호진" userId="e7b51f9e24c37788" providerId="LiveId" clId="{03192B6E-B02E-41E1-8C1F-A7A61E62BD05}" dt="2022-05-13T14:38:16.663" v="485" actId="1076"/>
        <pc:sldMkLst>
          <pc:docMk/>
          <pc:sldMk cId="2095076516" sldId="271"/>
        </pc:sldMkLst>
        <pc:spChg chg="add mod">
          <ac:chgData name="이 호진" userId="e7b51f9e24c37788" providerId="LiveId" clId="{03192B6E-B02E-41E1-8C1F-A7A61E62BD05}" dt="2022-05-13T14:38:08.240" v="483" actId="14100"/>
          <ac:spMkLst>
            <pc:docMk/>
            <pc:sldMk cId="2095076516" sldId="271"/>
            <ac:spMk id="2" creationId="{7BF04743-F787-AC1B-1F1C-E6D9A6B7C27C}"/>
          </ac:spMkLst>
        </pc:spChg>
        <pc:spChg chg="add mod">
          <ac:chgData name="이 호진" userId="e7b51f9e24c37788" providerId="LiveId" clId="{03192B6E-B02E-41E1-8C1F-A7A61E62BD05}" dt="2022-05-13T10:21:17.389" v="167" actId="1076"/>
          <ac:spMkLst>
            <pc:docMk/>
            <pc:sldMk cId="2095076516" sldId="271"/>
            <ac:spMk id="10" creationId="{3548C4AD-C5BD-30C1-000A-56EC62A78119}"/>
          </ac:spMkLst>
        </pc:spChg>
        <pc:picChg chg="mod">
          <ac:chgData name="이 호진" userId="e7b51f9e24c37788" providerId="LiveId" clId="{03192B6E-B02E-41E1-8C1F-A7A61E62BD05}" dt="2022-05-13T14:38:16.663" v="485" actId="1076"/>
          <ac:picMkLst>
            <pc:docMk/>
            <pc:sldMk cId="2095076516" sldId="271"/>
            <ac:picMk id="3" creationId="{70A518C0-C02E-4AA4-BAB6-DF343CD01819}"/>
          </ac:picMkLst>
        </pc:picChg>
      </pc:sldChg>
      <pc:sldChg chg="addSp modSp add mod ord">
        <pc:chgData name="이 호진" userId="e7b51f9e24c37788" providerId="LiveId" clId="{03192B6E-B02E-41E1-8C1F-A7A61E62BD05}" dt="2022-05-13T14:37:37.199" v="407"/>
        <pc:sldMkLst>
          <pc:docMk/>
          <pc:sldMk cId="765015436" sldId="272"/>
        </pc:sldMkLst>
        <pc:spChg chg="add mod">
          <ac:chgData name="이 호진" userId="e7b51f9e24c37788" providerId="LiveId" clId="{03192B6E-B02E-41E1-8C1F-A7A61E62BD05}" dt="2022-05-13T14:37:33.170" v="405" actId="1076"/>
          <ac:spMkLst>
            <pc:docMk/>
            <pc:sldMk cId="765015436" sldId="272"/>
            <ac:spMk id="2" creationId="{6D57ED03-F64A-B8CC-F730-ACCDD09A56E5}"/>
          </ac:spMkLst>
        </pc:spChg>
        <pc:spChg chg="mod">
          <ac:chgData name="이 호진" userId="e7b51f9e24c37788" providerId="LiveId" clId="{03192B6E-B02E-41E1-8C1F-A7A61E62BD05}" dt="2022-05-13T10:21:32.048" v="170" actId="1076"/>
          <ac:spMkLst>
            <pc:docMk/>
            <pc:sldMk cId="765015436" sldId="272"/>
            <ac:spMk id="5" creationId="{549C1624-0DD6-4308-B78D-AF6999FC699F}"/>
          </ac:spMkLst>
        </pc:spChg>
      </pc:sldChg>
      <pc:sldChg chg="add del ord">
        <pc:chgData name="이 호진" userId="e7b51f9e24c37788" providerId="LiveId" clId="{03192B6E-B02E-41E1-8C1F-A7A61E62BD05}" dt="2022-05-13T14:51:25.706" v="776" actId="47"/>
        <pc:sldMkLst>
          <pc:docMk/>
          <pc:sldMk cId="4087298301" sldId="273"/>
        </pc:sldMkLst>
      </pc:sldChg>
      <pc:sldChg chg="add del ord">
        <pc:chgData name="이 호진" userId="e7b51f9e24c37788" providerId="LiveId" clId="{03192B6E-B02E-41E1-8C1F-A7A61E62BD05}" dt="2022-05-13T14:51:33.720" v="777" actId="47"/>
        <pc:sldMkLst>
          <pc:docMk/>
          <pc:sldMk cId="810215711" sldId="274"/>
        </pc:sldMkLst>
      </pc:sldChg>
      <pc:sldChg chg="add del ord">
        <pc:chgData name="이 호진" userId="e7b51f9e24c37788" providerId="LiveId" clId="{03192B6E-B02E-41E1-8C1F-A7A61E62BD05}" dt="2022-05-13T14:51:37.358" v="778" actId="47"/>
        <pc:sldMkLst>
          <pc:docMk/>
          <pc:sldMk cId="1250374027" sldId="275"/>
        </pc:sldMkLst>
      </pc:sldChg>
      <pc:sldChg chg="addSp delSp modSp add mod ord">
        <pc:chgData name="이 호진" userId="e7b51f9e24c37788" providerId="LiveId" clId="{03192B6E-B02E-41E1-8C1F-A7A61E62BD05}" dt="2022-05-13T14:37:07.816" v="403"/>
        <pc:sldMkLst>
          <pc:docMk/>
          <pc:sldMk cId="2903567767" sldId="276"/>
        </pc:sldMkLst>
        <pc:spChg chg="add mod">
          <ac:chgData name="이 호진" userId="e7b51f9e24c37788" providerId="LiveId" clId="{03192B6E-B02E-41E1-8C1F-A7A61E62BD05}" dt="2022-05-13T14:36:49.017" v="399" actId="14100"/>
          <ac:spMkLst>
            <pc:docMk/>
            <pc:sldMk cId="2903567767" sldId="276"/>
            <ac:spMk id="6" creationId="{EAD35FE6-01CF-4EC1-1B42-E80A4DE3D4FB}"/>
          </ac:spMkLst>
        </pc:spChg>
        <pc:spChg chg="mod">
          <ac:chgData name="이 호진" userId="e7b51f9e24c37788" providerId="LiveId" clId="{03192B6E-B02E-41E1-8C1F-A7A61E62BD05}" dt="2022-05-13T14:35:31.518" v="213" actId="6549"/>
          <ac:spMkLst>
            <pc:docMk/>
            <pc:sldMk cId="2903567767" sldId="276"/>
            <ac:spMk id="10" creationId="{78556087-BBCB-2BA7-73F5-67B19C2BF205}"/>
          </ac:spMkLst>
        </pc:spChg>
        <pc:picChg chg="del mod">
          <ac:chgData name="이 호진" userId="e7b51f9e24c37788" providerId="LiveId" clId="{03192B6E-B02E-41E1-8C1F-A7A61E62BD05}" dt="2022-05-13T14:35:54.980" v="214" actId="478"/>
          <ac:picMkLst>
            <pc:docMk/>
            <pc:sldMk cId="2903567767" sldId="276"/>
            <ac:picMk id="3" creationId="{EAA5A6D3-8C42-4354-BBA7-56942F5F0287}"/>
          </ac:picMkLst>
        </pc:picChg>
        <pc:picChg chg="add mod">
          <ac:chgData name="이 호진" userId="e7b51f9e24c37788" providerId="LiveId" clId="{03192B6E-B02E-41E1-8C1F-A7A61E62BD05}" dt="2022-05-13T14:36:53.514" v="401" actId="14100"/>
          <ac:picMkLst>
            <pc:docMk/>
            <pc:sldMk cId="2903567767" sldId="276"/>
            <ac:picMk id="5" creationId="{F912420A-C15D-4706-4C33-D9CCA86578C6}"/>
          </ac:picMkLst>
        </pc:picChg>
      </pc:sldChg>
      <pc:sldChg chg="add del ord">
        <pc:chgData name="이 호진" userId="e7b51f9e24c37788" providerId="LiveId" clId="{03192B6E-B02E-41E1-8C1F-A7A61E62BD05}" dt="2022-05-13T10:22:33.853" v="192" actId="47"/>
        <pc:sldMkLst>
          <pc:docMk/>
          <pc:sldMk cId="3416859868" sldId="276"/>
        </pc:sldMkLst>
      </pc:sldChg>
      <pc:sldChg chg="add del">
        <pc:chgData name="이 호진" userId="e7b51f9e24c37788" providerId="LiveId" clId="{03192B6E-B02E-41E1-8C1F-A7A61E62BD05}" dt="2022-05-13T10:22:33.848" v="191" actId="47"/>
        <pc:sldMkLst>
          <pc:docMk/>
          <pc:sldMk cId="2465164484" sldId="277"/>
        </pc:sldMkLst>
      </pc:sldChg>
      <pc:sldChg chg="add del">
        <pc:chgData name="이 호진" userId="e7b51f9e24c37788" providerId="LiveId" clId="{03192B6E-B02E-41E1-8C1F-A7A61E62BD05}" dt="2022-05-13T10:22:33.848" v="191" actId="47"/>
        <pc:sldMkLst>
          <pc:docMk/>
          <pc:sldMk cId="711710213" sldId="278"/>
        </pc:sldMkLst>
      </pc:sldChg>
      <pc:sldChg chg="add del">
        <pc:chgData name="이 호진" userId="e7b51f9e24c37788" providerId="LiveId" clId="{03192B6E-B02E-41E1-8C1F-A7A61E62BD05}" dt="2022-05-13T14:52:00.982" v="780" actId="47"/>
        <pc:sldMkLst>
          <pc:docMk/>
          <pc:sldMk cId="2848163939" sldId="278"/>
        </pc:sldMkLst>
      </pc:sldChg>
      <pc:sldChg chg="add del">
        <pc:chgData name="이 호진" userId="e7b51f9e24c37788" providerId="LiveId" clId="{03192B6E-B02E-41E1-8C1F-A7A61E62BD05}" dt="2022-05-13T10:22:33.848" v="191" actId="47"/>
        <pc:sldMkLst>
          <pc:docMk/>
          <pc:sldMk cId="1707768839" sldId="279"/>
        </pc:sldMkLst>
      </pc:sldChg>
      <pc:sldChg chg="addSp modSp add mod">
        <pc:chgData name="이 호진" userId="e7b51f9e24c37788" providerId="LiveId" clId="{03192B6E-B02E-41E1-8C1F-A7A61E62BD05}" dt="2022-05-13T14:42:08.135" v="630" actId="20577"/>
        <pc:sldMkLst>
          <pc:docMk/>
          <pc:sldMk cId="3641598202" sldId="279"/>
        </pc:sldMkLst>
        <pc:spChg chg="add mod">
          <ac:chgData name="이 호진" userId="e7b51f9e24c37788" providerId="LiveId" clId="{03192B6E-B02E-41E1-8C1F-A7A61E62BD05}" dt="2022-05-13T14:41:45.199" v="535"/>
          <ac:spMkLst>
            <pc:docMk/>
            <pc:sldMk cId="3641598202" sldId="279"/>
            <ac:spMk id="6" creationId="{FDD871FE-6355-B965-F901-A6FE77597BA4}"/>
          </ac:spMkLst>
        </pc:spChg>
        <pc:spChg chg="add mod">
          <ac:chgData name="이 호진" userId="e7b51f9e24c37788" providerId="LiveId" clId="{03192B6E-B02E-41E1-8C1F-A7A61E62BD05}" dt="2022-05-13T14:42:08.135" v="630" actId="20577"/>
          <ac:spMkLst>
            <pc:docMk/>
            <pc:sldMk cId="3641598202" sldId="279"/>
            <ac:spMk id="7" creationId="{B5EF5A54-8665-3A8E-25EA-4E942B8C4E0A}"/>
          </ac:spMkLst>
        </pc:spChg>
      </pc:sldChg>
      <pc:sldChg chg="addSp delSp modSp add mod modAnim">
        <pc:chgData name="이 호진" userId="e7b51f9e24c37788" providerId="LiveId" clId="{03192B6E-B02E-41E1-8C1F-A7A61E62BD05}" dt="2022-05-13T14:47:44.459" v="677" actId="1076"/>
        <pc:sldMkLst>
          <pc:docMk/>
          <pc:sldMk cId="116526444" sldId="280"/>
        </pc:sldMkLst>
        <pc:spChg chg="add mod">
          <ac:chgData name="이 호진" userId="e7b51f9e24c37788" providerId="LiveId" clId="{03192B6E-B02E-41E1-8C1F-A7A61E62BD05}" dt="2022-05-13T14:47:38.826" v="674" actId="20577"/>
          <ac:spMkLst>
            <pc:docMk/>
            <pc:sldMk cId="116526444" sldId="280"/>
            <ac:spMk id="6" creationId="{E0B3D853-2360-3EA7-CF49-354457A90A89}"/>
          </ac:spMkLst>
        </pc:spChg>
        <pc:spChg chg="add del mod">
          <ac:chgData name="이 호진" userId="e7b51f9e24c37788" providerId="LiveId" clId="{03192B6E-B02E-41E1-8C1F-A7A61E62BD05}" dt="2022-05-13T14:46:42.240" v="663" actId="478"/>
          <ac:spMkLst>
            <pc:docMk/>
            <pc:sldMk cId="116526444" sldId="280"/>
            <ac:spMk id="8" creationId="{000AC244-A118-BA7A-B409-1B9EB0A1644B}"/>
          </ac:spMkLst>
        </pc:spChg>
        <pc:spChg chg="add mod">
          <ac:chgData name="이 호진" userId="e7b51f9e24c37788" providerId="LiveId" clId="{03192B6E-B02E-41E1-8C1F-A7A61E62BD05}" dt="2022-05-13T14:47:44.459" v="677" actId="1076"/>
          <ac:spMkLst>
            <pc:docMk/>
            <pc:sldMk cId="116526444" sldId="280"/>
            <ac:spMk id="10" creationId="{B661FFD4-6116-28DA-3FA1-6052CAE96302}"/>
          </ac:spMkLst>
        </pc:spChg>
        <pc:spChg chg="add mod">
          <ac:chgData name="이 호진" userId="e7b51f9e24c37788" providerId="LiveId" clId="{03192B6E-B02E-41E1-8C1F-A7A61E62BD05}" dt="2022-05-13T14:46:53.673" v="667" actId="14100"/>
          <ac:spMkLst>
            <pc:docMk/>
            <pc:sldMk cId="116526444" sldId="280"/>
            <ac:spMk id="12" creationId="{152550DF-ED3F-C23C-3F4E-8B01D4C0AD24}"/>
          </ac:spMkLst>
        </pc:spChg>
        <pc:picChg chg="add mod">
          <ac:chgData name="이 호진" userId="e7b51f9e24c37788" providerId="LiveId" clId="{03192B6E-B02E-41E1-8C1F-A7A61E62BD05}" dt="2022-05-13T14:47:17.718" v="671" actId="1076"/>
          <ac:picMkLst>
            <pc:docMk/>
            <pc:sldMk cId="116526444" sldId="280"/>
            <ac:picMk id="13" creationId="{A5838C5C-C838-0460-4E6A-4AFCC0F94A40}"/>
          </ac:picMkLst>
        </pc:picChg>
      </pc:sldChg>
      <pc:sldChg chg="add del">
        <pc:chgData name="이 호진" userId="e7b51f9e24c37788" providerId="LiveId" clId="{03192B6E-B02E-41E1-8C1F-A7A61E62BD05}" dt="2022-05-13T10:22:33.848" v="191" actId="47"/>
        <pc:sldMkLst>
          <pc:docMk/>
          <pc:sldMk cId="347269006" sldId="280"/>
        </pc:sldMkLst>
      </pc:sldChg>
      <pc:sldChg chg="add del">
        <pc:chgData name="이 호진" userId="e7b51f9e24c37788" providerId="LiveId" clId="{03192B6E-B02E-41E1-8C1F-A7A61E62BD05}" dt="2022-05-13T10:22:33.848" v="191" actId="47"/>
        <pc:sldMkLst>
          <pc:docMk/>
          <pc:sldMk cId="2502147491" sldId="281"/>
        </pc:sldMkLst>
      </pc:sldChg>
      <pc:sldChg chg="add">
        <pc:chgData name="이 호진" userId="e7b51f9e24c37788" providerId="LiveId" clId="{03192B6E-B02E-41E1-8C1F-A7A61E62BD05}" dt="2022-05-13T14:52:25.211" v="784"/>
        <pc:sldMkLst>
          <pc:docMk/>
          <pc:sldMk cId="3892372575" sldId="281"/>
        </pc:sldMkLst>
      </pc:sldChg>
      <pc:sldChg chg="add del">
        <pc:chgData name="이 호진" userId="e7b51f9e24c37788" providerId="LiveId" clId="{03192B6E-B02E-41E1-8C1F-A7A61E62BD05}" dt="2022-05-13T10:22:33.848" v="191" actId="47"/>
        <pc:sldMkLst>
          <pc:docMk/>
          <pc:sldMk cId="2810430248" sldId="282"/>
        </pc:sldMkLst>
      </pc:sldChg>
      <pc:sldChg chg="add del">
        <pc:chgData name="이 호진" userId="e7b51f9e24c37788" providerId="LiveId" clId="{03192B6E-B02E-41E1-8C1F-A7A61E62BD05}" dt="2022-05-13T10:22:33.848" v="191" actId="47"/>
        <pc:sldMkLst>
          <pc:docMk/>
          <pc:sldMk cId="1784140901" sldId="283"/>
        </pc:sldMkLst>
      </pc:sldChg>
      <pc:sldChg chg="add del">
        <pc:chgData name="이 호진" userId="e7b51f9e24c37788" providerId="LiveId" clId="{03192B6E-B02E-41E1-8C1F-A7A61E62BD05}" dt="2022-05-13T10:22:33.848" v="191" actId="47"/>
        <pc:sldMkLst>
          <pc:docMk/>
          <pc:sldMk cId="1759549369" sldId="284"/>
        </pc:sldMkLst>
      </pc:sldChg>
      <pc:sldChg chg="add del">
        <pc:chgData name="이 호진" userId="e7b51f9e24c37788" providerId="LiveId" clId="{03192B6E-B02E-41E1-8C1F-A7A61E62BD05}" dt="2022-05-13T10:22:33.848" v="191" actId="47"/>
        <pc:sldMkLst>
          <pc:docMk/>
          <pc:sldMk cId="1601393786" sldId="285"/>
        </pc:sldMkLst>
      </pc:sldChg>
      <pc:sldChg chg="add del">
        <pc:chgData name="이 호진" userId="e7b51f9e24c37788" providerId="LiveId" clId="{03192B6E-B02E-41E1-8C1F-A7A61E62BD05}" dt="2022-05-13T10:22:33.848" v="191" actId="47"/>
        <pc:sldMkLst>
          <pc:docMk/>
          <pc:sldMk cId="2719574154" sldId="286"/>
        </pc:sldMkLst>
      </pc:sldChg>
      <pc:sldChg chg="add del">
        <pc:chgData name="이 호진" userId="e7b51f9e24c37788" providerId="LiveId" clId="{03192B6E-B02E-41E1-8C1F-A7A61E62BD05}" dt="2022-05-13T10:22:33.848" v="191" actId="47"/>
        <pc:sldMkLst>
          <pc:docMk/>
          <pc:sldMk cId="2375654325" sldId="287"/>
        </pc:sldMkLst>
      </pc:sldChg>
      <pc:sldChg chg="add del">
        <pc:chgData name="이 호진" userId="e7b51f9e24c37788" providerId="LiveId" clId="{03192B6E-B02E-41E1-8C1F-A7A61E62BD05}" dt="2022-05-13T10:22:33.848" v="191" actId="47"/>
        <pc:sldMkLst>
          <pc:docMk/>
          <pc:sldMk cId="1550423792" sldId="288"/>
        </pc:sldMkLst>
      </pc:sldChg>
      <pc:sldChg chg="add del">
        <pc:chgData name="이 호진" userId="e7b51f9e24c37788" providerId="LiveId" clId="{03192B6E-B02E-41E1-8C1F-A7A61E62BD05}" dt="2022-05-13T10:22:33.848" v="191" actId="47"/>
        <pc:sldMkLst>
          <pc:docMk/>
          <pc:sldMk cId="1955765406" sldId="289"/>
        </pc:sldMkLst>
      </pc:sldChg>
      <pc:sldChg chg="add del">
        <pc:chgData name="이 호진" userId="e7b51f9e24c37788" providerId="LiveId" clId="{03192B6E-B02E-41E1-8C1F-A7A61E62BD05}" dt="2022-05-13T10:22:33.848" v="191" actId="47"/>
        <pc:sldMkLst>
          <pc:docMk/>
          <pc:sldMk cId="2999122562" sldId="290"/>
        </pc:sldMkLst>
      </pc:sldChg>
      <pc:sldChg chg="add del">
        <pc:chgData name="이 호진" userId="e7b51f9e24c37788" providerId="LiveId" clId="{03192B6E-B02E-41E1-8C1F-A7A61E62BD05}" dt="2022-05-13T10:22:33.848" v="191" actId="47"/>
        <pc:sldMkLst>
          <pc:docMk/>
          <pc:sldMk cId="2406939830" sldId="291"/>
        </pc:sldMkLst>
      </pc:sldChg>
      <pc:sldChg chg="add del">
        <pc:chgData name="이 호진" userId="e7b51f9e24c37788" providerId="LiveId" clId="{03192B6E-B02E-41E1-8C1F-A7A61E62BD05}" dt="2022-05-13T10:22:33.848" v="191" actId="47"/>
        <pc:sldMkLst>
          <pc:docMk/>
          <pc:sldMk cId="126623488" sldId="292"/>
        </pc:sldMkLst>
      </pc:sldChg>
      <pc:sldChg chg="add del">
        <pc:chgData name="이 호진" userId="e7b51f9e24c37788" providerId="LiveId" clId="{03192B6E-B02E-41E1-8C1F-A7A61E62BD05}" dt="2022-05-13T10:22:33.848" v="191" actId="47"/>
        <pc:sldMkLst>
          <pc:docMk/>
          <pc:sldMk cId="3758577180" sldId="293"/>
        </pc:sldMkLst>
      </pc:sldChg>
    </pc:docChg>
  </pc:docChgLst>
  <pc:docChgLst>
    <pc:chgData name="이 호진" userId="e7b51f9e24c37788" providerId="LiveId" clId="{9381A9FF-35F9-45B2-ADE0-DE5576ADB4A2}"/>
    <pc:docChg chg="custSel addSld delSld modSld sldOrd">
      <pc:chgData name="이 호진" userId="e7b51f9e24c37788" providerId="LiveId" clId="{9381A9FF-35F9-45B2-ADE0-DE5576ADB4A2}" dt="2022-06-03T00:31:02.209" v="1584"/>
      <pc:docMkLst>
        <pc:docMk/>
      </pc:docMkLst>
      <pc:sldChg chg="modSp mod">
        <pc:chgData name="이 호진" userId="e7b51f9e24c37788" providerId="LiveId" clId="{9381A9FF-35F9-45B2-ADE0-DE5576ADB4A2}" dt="2022-05-26T07:17:41.554" v="1576" actId="6549"/>
        <pc:sldMkLst>
          <pc:docMk/>
          <pc:sldMk cId="2184666338" sldId="256"/>
        </pc:sldMkLst>
        <pc:spChg chg="mod">
          <ac:chgData name="이 호진" userId="e7b51f9e24c37788" providerId="LiveId" clId="{9381A9FF-35F9-45B2-ADE0-DE5576ADB4A2}" dt="2022-05-26T07:17:41.554" v="1576" actId="6549"/>
          <ac:spMkLst>
            <pc:docMk/>
            <pc:sldMk cId="2184666338" sldId="256"/>
            <ac:spMk id="5" creationId="{0281D26A-912F-DA87-0C31-047DBADFDD89}"/>
          </ac:spMkLst>
        </pc:spChg>
        <pc:spChg chg="mod">
          <ac:chgData name="이 호진" userId="e7b51f9e24c37788" providerId="LiveId" clId="{9381A9FF-35F9-45B2-ADE0-DE5576ADB4A2}" dt="2022-05-13T14:53:51.552" v="14" actId="6549"/>
          <ac:spMkLst>
            <pc:docMk/>
            <pc:sldMk cId="2184666338" sldId="256"/>
            <ac:spMk id="7" creationId="{7CA2BC6A-8622-378D-781B-17A25B5A9C7C}"/>
          </ac:spMkLst>
        </pc:spChg>
        <pc:spChg chg="mod">
          <ac:chgData name="이 호진" userId="e7b51f9e24c37788" providerId="LiveId" clId="{9381A9FF-35F9-45B2-ADE0-DE5576ADB4A2}" dt="2022-05-13T14:54:13.792" v="71" actId="6549"/>
          <ac:spMkLst>
            <pc:docMk/>
            <pc:sldMk cId="2184666338" sldId="256"/>
            <ac:spMk id="8" creationId="{A6B608FD-058E-F0A1-B35A-F530BA00B8A2}"/>
          </ac:spMkLst>
        </pc:spChg>
      </pc:sldChg>
      <pc:sldChg chg="del">
        <pc:chgData name="이 호진" userId="e7b51f9e24c37788" providerId="LiveId" clId="{9381A9FF-35F9-45B2-ADE0-DE5576ADB4A2}" dt="2022-05-13T14:54:20.845" v="72" actId="47"/>
        <pc:sldMkLst>
          <pc:docMk/>
          <pc:sldMk cId="159237791" sldId="259"/>
        </pc:sldMkLst>
      </pc:sldChg>
      <pc:sldChg chg="del">
        <pc:chgData name="이 호진" userId="e7b51f9e24c37788" providerId="LiveId" clId="{9381A9FF-35F9-45B2-ADE0-DE5576ADB4A2}" dt="2022-05-13T14:54:20.845" v="72" actId="47"/>
        <pc:sldMkLst>
          <pc:docMk/>
          <pc:sldMk cId="3009393969" sldId="260"/>
        </pc:sldMkLst>
      </pc:sldChg>
      <pc:sldChg chg="addSp delSp modSp mod ord">
        <pc:chgData name="이 호진" userId="e7b51f9e24c37788" providerId="LiveId" clId="{9381A9FF-35F9-45B2-ADE0-DE5576ADB4A2}" dt="2022-05-26T07:17:49.236" v="1578"/>
        <pc:sldMkLst>
          <pc:docMk/>
          <pc:sldMk cId="136112036" sldId="262"/>
        </pc:sldMkLst>
        <pc:spChg chg="add mod">
          <ac:chgData name="이 호진" userId="e7b51f9e24c37788" providerId="LiveId" clId="{9381A9FF-35F9-45B2-ADE0-DE5576ADB4A2}" dt="2022-05-13T15:00:18.238" v="112" actId="14100"/>
          <ac:spMkLst>
            <pc:docMk/>
            <pc:sldMk cId="136112036" sldId="262"/>
            <ac:spMk id="2" creationId="{FE3ECB43-E165-A818-7C38-4E6E5FF43B49}"/>
          </ac:spMkLst>
        </pc:spChg>
        <pc:spChg chg="add mod">
          <ac:chgData name="이 호진" userId="e7b51f9e24c37788" providerId="LiveId" clId="{9381A9FF-35F9-45B2-ADE0-DE5576ADB4A2}" dt="2022-05-26T07:05:40.286" v="820" actId="1076"/>
          <ac:spMkLst>
            <pc:docMk/>
            <pc:sldMk cId="136112036" sldId="262"/>
            <ac:spMk id="3" creationId="{A19E168E-6D0F-E504-70C1-E0CE255B3A05}"/>
          </ac:spMkLst>
        </pc:spChg>
        <pc:spChg chg="add mod">
          <ac:chgData name="이 호진" userId="e7b51f9e24c37788" providerId="LiveId" clId="{9381A9FF-35F9-45B2-ADE0-DE5576ADB4A2}" dt="2022-05-26T07:09:05.646" v="905" actId="1076"/>
          <ac:spMkLst>
            <pc:docMk/>
            <pc:sldMk cId="136112036" sldId="262"/>
            <ac:spMk id="5" creationId="{77BECC3A-B37F-2ADD-DD8A-352E08DC7A55}"/>
          </ac:spMkLst>
        </pc:spChg>
        <pc:spChg chg="del">
          <ac:chgData name="이 호진" userId="e7b51f9e24c37788" providerId="LiveId" clId="{9381A9FF-35F9-45B2-ADE0-DE5576ADB4A2}" dt="2022-05-26T07:17:48.782" v="1577" actId="478"/>
          <ac:spMkLst>
            <pc:docMk/>
            <pc:sldMk cId="136112036" sldId="262"/>
            <ac:spMk id="9" creationId="{83A45F92-B082-4872-955B-C43A62ACE520}"/>
          </ac:spMkLst>
        </pc:spChg>
        <pc:spChg chg="add mod">
          <ac:chgData name="이 호진" userId="e7b51f9e24c37788" providerId="LiveId" clId="{9381A9FF-35F9-45B2-ADE0-DE5576ADB4A2}" dt="2022-05-26T07:08:54.838" v="902" actId="1076"/>
          <ac:spMkLst>
            <pc:docMk/>
            <pc:sldMk cId="136112036" sldId="262"/>
            <ac:spMk id="31" creationId="{B668983E-DCC1-195D-53CF-E2CB66EDB13B}"/>
          </ac:spMkLst>
        </pc:spChg>
        <pc:spChg chg="add mod">
          <ac:chgData name="이 호진" userId="e7b51f9e24c37788" providerId="LiveId" clId="{9381A9FF-35F9-45B2-ADE0-DE5576ADB4A2}" dt="2022-05-26T07:08:54.838" v="902" actId="1076"/>
          <ac:spMkLst>
            <pc:docMk/>
            <pc:sldMk cId="136112036" sldId="262"/>
            <ac:spMk id="34" creationId="{B3006A7A-44AB-2981-741E-237B9E4C7FCC}"/>
          </ac:spMkLst>
        </pc:spChg>
        <pc:spChg chg="add mod">
          <ac:chgData name="이 호진" userId="e7b51f9e24c37788" providerId="LiveId" clId="{9381A9FF-35F9-45B2-ADE0-DE5576ADB4A2}" dt="2022-05-26T07:09:24.345" v="909" actId="14100"/>
          <ac:spMkLst>
            <pc:docMk/>
            <pc:sldMk cId="136112036" sldId="262"/>
            <ac:spMk id="35" creationId="{8E3A966F-A83B-99B5-1735-56EAED1CE286}"/>
          </ac:spMkLst>
        </pc:spChg>
        <pc:spChg chg="add mod">
          <ac:chgData name="이 호진" userId="e7b51f9e24c37788" providerId="LiveId" clId="{9381A9FF-35F9-45B2-ADE0-DE5576ADB4A2}" dt="2022-05-26T07:17:49.236" v="1578"/>
          <ac:spMkLst>
            <pc:docMk/>
            <pc:sldMk cId="136112036" sldId="262"/>
            <ac:spMk id="38" creationId="{F0AA0B64-8B7F-B5B9-0A3C-04CDBB63FF71}"/>
          </ac:spMkLst>
        </pc:spChg>
        <pc:picChg chg="add del mod">
          <ac:chgData name="이 호진" userId="e7b51f9e24c37788" providerId="LiveId" clId="{9381A9FF-35F9-45B2-ADE0-DE5576ADB4A2}" dt="2022-05-26T07:06:01.061" v="825" actId="21"/>
          <ac:picMkLst>
            <pc:docMk/>
            <pc:sldMk cId="136112036" sldId="262"/>
            <ac:picMk id="10" creationId="{E8C53143-C401-903B-54C9-31B9A385BC48}"/>
          </ac:picMkLst>
        </pc:picChg>
        <pc:cxnChg chg="add mod">
          <ac:chgData name="이 호진" userId="e7b51f9e24c37788" providerId="LiveId" clId="{9381A9FF-35F9-45B2-ADE0-DE5576ADB4A2}" dt="2022-05-26T07:08:54.838" v="902" actId="1076"/>
          <ac:cxnSpMkLst>
            <pc:docMk/>
            <pc:sldMk cId="136112036" sldId="262"/>
            <ac:cxnSpMk id="11" creationId="{63878912-1AF6-A2E3-B115-6DA719382F7C}"/>
          </ac:cxnSpMkLst>
        </pc:cxnChg>
        <pc:cxnChg chg="add mod">
          <ac:chgData name="이 호진" userId="e7b51f9e24c37788" providerId="LiveId" clId="{9381A9FF-35F9-45B2-ADE0-DE5576ADB4A2}" dt="2022-05-26T07:08:54.838" v="902" actId="1076"/>
          <ac:cxnSpMkLst>
            <pc:docMk/>
            <pc:sldMk cId="136112036" sldId="262"/>
            <ac:cxnSpMk id="13" creationId="{FD9F813A-23FC-19FD-F447-C17ECD7E3AB9}"/>
          </ac:cxnSpMkLst>
        </pc:cxnChg>
        <pc:cxnChg chg="add mod">
          <ac:chgData name="이 호진" userId="e7b51f9e24c37788" providerId="LiveId" clId="{9381A9FF-35F9-45B2-ADE0-DE5576ADB4A2}" dt="2022-05-26T07:08:54.838" v="902" actId="1076"/>
          <ac:cxnSpMkLst>
            <pc:docMk/>
            <pc:sldMk cId="136112036" sldId="262"/>
            <ac:cxnSpMk id="15" creationId="{F4F9F1F3-DF7C-9F1C-4DBF-A6CD9888F6A6}"/>
          </ac:cxnSpMkLst>
        </pc:cxnChg>
        <pc:cxnChg chg="add mod">
          <ac:chgData name="이 호진" userId="e7b51f9e24c37788" providerId="LiveId" clId="{9381A9FF-35F9-45B2-ADE0-DE5576ADB4A2}" dt="2022-05-26T07:08:54.838" v="902" actId="1076"/>
          <ac:cxnSpMkLst>
            <pc:docMk/>
            <pc:sldMk cId="136112036" sldId="262"/>
            <ac:cxnSpMk id="17" creationId="{0A55233B-C8F8-B9FB-8155-A324E7552086}"/>
          </ac:cxnSpMkLst>
        </pc:cxnChg>
        <pc:cxnChg chg="add del">
          <ac:chgData name="이 호진" userId="e7b51f9e24c37788" providerId="LiveId" clId="{9381A9FF-35F9-45B2-ADE0-DE5576ADB4A2}" dt="2022-05-26T07:06:36.452" v="832" actId="478"/>
          <ac:cxnSpMkLst>
            <pc:docMk/>
            <pc:sldMk cId="136112036" sldId="262"/>
            <ac:cxnSpMk id="19" creationId="{3471ADB8-AB01-73AC-7D40-693A78129893}"/>
          </ac:cxnSpMkLst>
        </pc:cxnChg>
        <pc:cxnChg chg="add mod">
          <ac:chgData name="이 호진" userId="e7b51f9e24c37788" providerId="LiveId" clId="{9381A9FF-35F9-45B2-ADE0-DE5576ADB4A2}" dt="2022-05-26T07:08:54.838" v="902" actId="1076"/>
          <ac:cxnSpMkLst>
            <pc:docMk/>
            <pc:sldMk cId="136112036" sldId="262"/>
            <ac:cxnSpMk id="20" creationId="{191B5174-8DA4-5CBE-C4B2-1D201FF728E9}"/>
          </ac:cxnSpMkLst>
        </pc:cxnChg>
        <pc:cxnChg chg="add mod">
          <ac:chgData name="이 호진" userId="e7b51f9e24c37788" providerId="LiveId" clId="{9381A9FF-35F9-45B2-ADE0-DE5576ADB4A2}" dt="2022-05-26T07:08:54.838" v="902" actId="1076"/>
          <ac:cxnSpMkLst>
            <pc:docMk/>
            <pc:sldMk cId="136112036" sldId="262"/>
            <ac:cxnSpMk id="21" creationId="{A4B2AF0D-90A0-4BE5-A1E9-970577546327}"/>
          </ac:cxnSpMkLst>
        </pc:cxnChg>
        <pc:cxnChg chg="add mod">
          <ac:chgData name="이 호진" userId="e7b51f9e24c37788" providerId="LiveId" clId="{9381A9FF-35F9-45B2-ADE0-DE5576ADB4A2}" dt="2022-05-26T07:08:54.838" v="902" actId="1076"/>
          <ac:cxnSpMkLst>
            <pc:docMk/>
            <pc:sldMk cId="136112036" sldId="262"/>
            <ac:cxnSpMk id="22" creationId="{ACC61336-482D-88C1-7FC0-CA157DA1C279}"/>
          </ac:cxnSpMkLst>
        </pc:cxnChg>
        <pc:cxnChg chg="add mod">
          <ac:chgData name="이 호진" userId="e7b51f9e24c37788" providerId="LiveId" clId="{9381A9FF-35F9-45B2-ADE0-DE5576ADB4A2}" dt="2022-05-26T07:08:54.838" v="902" actId="1076"/>
          <ac:cxnSpMkLst>
            <pc:docMk/>
            <pc:sldMk cId="136112036" sldId="262"/>
            <ac:cxnSpMk id="23" creationId="{F20290E1-30E8-52E8-2074-CA3CD4343131}"/>
          </ac:cxnSpMkLst>
        </pc:cxnChg>
        <pc:cxnChg chg="add mod">
          <ac:chgData name="이 호진" userId="e7b51f9e24c37788" providerId="LiveId" clId="{9381A9FF-35F9-45B2-ADE0-DE5576ADB4A2}" dt="2022-05-26T07:08:54.838" v="902" actId="1076"/>
          <ac:cxnSpMkLst>
            <pc:docMk/>
            <pc:sldMk cId="136112036" sldId="262"/>
            <ac:cxnSpMk id="24" creationId="{2ED589C8-EB2D-4ED7-2852-F234AE2D053B}"/>
          </ac:cxnSpMkLst>
        </pc:cxnChg>
        <pc:cxnChg chg="add mod">
          <ac:chgData name="이 호진" userId="e7b51f9e24c37788" providerId="LiveId" clId="{9381A9FF-35F9-45B2-ADE0-DE5576ADB4A2}" dt="2022-05-26T07:08:54.838" v="902" actId="1076"/>
          <ac:cxnSpMkLst>
            <pc:docMk/>
            <pc:sldMk cId="136112036" sldId="262"/>
            <ac:cxnSpMk id="25" creationId="{4F90EF1B-75E5-CE4F-44CD-BD049B842BCD}"/>
          </ac:cxnSpMkLst>
        </pc:cxnChg>
        <pc:cxnChg chg="add mod">
          <ac:chgData name="이 호진" userId="e7b51f9e24c37788" providerId="LiveId" clId="{9381A9FF-35F9-45B2-ADE0-DE5576ADB4A2}" dt="2022-05-26T07:08:54.838" v="902" actId="1076"/>
          <ac:cxnSpMkLst>
            <pc:docMk/>
            <pc:sldMk cId="136112036" sldId="262"/>
            <ac:cxnSpMk id="27" creationId="{9A3894AD-5296-DF6B-825E-28F413915E66}"/>
          </ac:cxnSpMkLst>
        </pc:cxnChg>
        <pc:cxnChg chg="add mod">
          <ac:chgData name="이 호진" userId="e7b51f9e24c37788" providerId="LiveId" clId="{9381A9FF-35F9-45B2-ADE0-DE5576ADB4A2}" dt="2022-05-26T07:08:54.838" v="902" actId="1076"/>
          <ac:cxnSpMkLst>
            <pc:docMk/>
            <pc:sldMk cId="136112036" sldId="262"/>
            <ac:cxnSpMk id="28" creationId="{27D122AD-E6E9-F603-6DF5-B42069FC8338}"/>
          </ac:cxnSpMkLst>
        </pc:cxnChg>
        <pc:cxnChg chg="add mod">
          <ac:chgData name="이 호진" userId="e7b51f9e24c37788" providerId="LiveId" clId="{9381A9FF-35F9-45B2-ADE0-DE5576ADB4A2}" dt="2022-05-26T07:08:54.838" v="902" actId="1076"/>
          <ac:cxnSpMkLst>
            <pc:docMk/>
            <pc:sldMk cId="136112036" sldId="262"/>
            <ac:cxnSpMk id="30" creationId="{C38034C5-4CD1-76D9-9567-79A434652BA1}"/>
          </ac:cxnSpMkLst>
        </pc:cxnChg>
        <pc:cxnChg chg="add mod">
          <ac:chgData name="이 호진" userId="e7b51f9e24c37788" providerId="LiveId" clId="{9381A9FF-35F9-45B2-ADE0-DE5576ADB4A2}" dt="2022-05-26T07:08:54.838" v="902" actId="1076"/>
          <ac:cxnSpMkLst>
            <pc:docMk/>
            <pc:sldMk cId="136112036" sldId="262"/>
            <ac:cxnSpMk id="32" creationId="{AF463C93-951E-1D62-6528-670386B141B7}"/>
          </ac:cxnSpMkLst>
        </pc:cxnChg>
        <pc:cxnChg chg="add mod">
          <ac:chgData name="이 호진" userId="e7b51f9e24c37788" providerId="LiveId" clId="{9381A9FF-35F9-45B2-ADE0-DE5576ADB4A2}" dt="2022-05-26T07:09:36.063" v="912" actId="208"/>
          <ac:cxnSpMkLst>
            <pc:docMk/>
            <pc:sldMk cId="136112036" sldId="262"/>
            <ac:cxnSpMk id="37" creationId="{A4DA08B4-6A4A-5475-485F-E4B6F98A71A9}"/>
          </ac:cxnSpMkLst>
        </pc:cxnChg>
      </pc:sldChg>
      <pc:sldChg chg="addSp delSp modSp mod ord">
        <pc:chgData name="이 호진" userId="e7b51f9e24c37788" providerId="LiveId" clId="{9381A9FF-35F9-45B2-ADE0-DE5576ADB4A2}" dt="2022-05-26T07:17:56.816" v="1582"/>
        <pc:sldMkLst>
          <pc:docMk/>
          <pc:sldMk cId="3214776990" sldId="263"/>
        </pc:sldMkLst>
        <pc:spChg chg="mod">
          <ac:chgData name="이 호진" userId="e7b51f9e24c37788" providerId="LiveId" clId="{9381A9FF-35F9-45B2-ADE0-DE5576ADB4A2}" dt="2022-05-13T15:04:18.990" v="519" actId="1076"/>
          <ac:spMkLst>
            <pc:docMk/>
            <pc:sldMk cId="3214776990" sldId="263"/>
            <ac:spMk id="2" creationId="{B1CAC075-829E-442E-AD6F-08F99A0E6CF3}"/>
          </ac:spMkLst>
        </pc:spChg>
        <pc:spChg chg="add mod">
          <ac:chgData name="이 호진" userId="e7b51f9e24c37788" providerId="LiveId" clId="{9381A9FF-35F9-45B2-ADE0-DE5576ADB4A2}" dt="2022-05-26T07:17:24.977" v="1565" actId="1076"/>
          <ac:spMkLst>
            <pc:docMk/>
            <pc:sldMk cId="3214776990" sldId="263"/>
            <ac:spMk id="3" creationId="{0C3D80C9-3809-7719-E0AE-497DAE65B046}"/>
          </ac:spMkLst>
        </pc:spChg>
        <pc:spChg chg="del">
          <ac:chgData name="이 호진" userId="e7b51f9e24c37788" providerId="LiveId" clId="{9381A9FF-35F9-45B2-ADE0-DE5576ADB4A2}" dt="2022-05-26T07:17:56.400" v="1581" actId="478"/>
          <ac:spMkLst>
            <pc:docMk/>
            <pc:sldMk cId="3214776990" sldId="263"/>
            <ac:spMk id="9" creationId="{83A45F92-B082-4872-955B-C43A62ACE520}"/>
          </ac:spMkLst>
        </pc:spChg>
        <pc:spChg chg="add mod">
          <ac:chgData name="이 호진" userId="e7b51f9e24c37788" providerId="LiveId" clId="{9381A9FF-35F9-45B2-ADE0-DE5576ADB4A2}" dt="2022-05-13T15:03:31.518" v="419" actId="255"/>
          <ac:spMkLst>
            <pc:docMk/>
            <pc:sldMk cId="3214776990" sldId="263"/>
            <ac:spMk id="10" creationId="{7CB3CD94-6D99-3E36-6AF8-E8FA348C9402}"/>
          </ac:spMkLst>
        </pc:spChg>
        <pc:spChg chg="add mod">
          <ac:chgData name="이 호진" userId="e7b51f9e24c37788" providerId="LiveId" clId="{9381A9FF-35F9-45B2-ADE0-DE5576ADB4A2}" dt="2022-05-26T07:17:56.816" v="1582"/>
          <ac:spMkLst>
            <pc:docMk/>
            <pc:sldMk cId="3214776990" sldId="263"/>
            <ac:spMk id="12" creationId="{039D491B-7437-7574-BD2B-D3AD3C4A0864}"/>
          </ac:spMkLst>
        </pc:spChg>
        <pc:picChg chg="del mod">
          <ac:chgData name="이 호진" userId="e7b51f9e24c37788" providerId="LiveId" clId="{9381A9FF-35F9-45B2-ADE0-DE5576ADB4A2}" dt="2022-05-26T07:16:21.107" v="1423" actId="478"/>
          <ac:picMkLst>
            <pc:docMk/>
            <pc:sldMk cId="3214776990" sldId="263"/>
            <ac:picMk id="5" creationId="{748B618B-B082-4AE9-BDBC-C2675135859B}"/>
          </ac:picMkLst>
        </pc:picChg>
        <pc:picChg chg="add mod">
          <ac:chgData name="이 호진" userId="e7b51f9e24c37788" providerId="LiveId" clId="{9381A9FF-35F9-45B2-ADE0-DE5576ADB4A2}" dt="2022-05-26T07:16:12.858" v="1421"/>
          <ac:picMkLst>
            <pc:docMk/>
            <pc:sldMk cId="3214776990" sldId="263"/>
            <ac:picMk id="11" creationId="{E10BAA1C-352D-65A7-48E6-FFF5AAC55613}"/>
          </ac:picMkLst>
        </pc:picChg>
      </pc:sldChg>
      <pc:sldChg chg="del">
        <pc:chgData name="이 호진" userId="e7b51f9e24c37788" providerId="LiveId" clId="{9381A9FF-35F9-45B2-ADE0-DE5576ADB4A2}" dt="2022-05-13T14:54:20.845" v="72" actId="47"/>
        <pc:sldMkLst>
          <pc:docMk/>
          <pc:sldMk cId="2095076516" sldId="271"/>
        </pc:sldMkLst>
      </pc:sldChg>
      <pc:sldChg chg="del">
        <pc:chgData name="이 호진" userId="e7b51f9e24c37788" providerId="LiveId" clId="{9381A9FF-35F9-45B2-ADE0-DE5576ADB4A2}" dt="2022-05-13T14:54:20.845" v="72" actId="47"/>
        <pc:sldMkLst>
          <pc:docMk/>
          <pc:sldMk cId="765015436" sldId="272"/>
        </pc:sldMkLst>
      </pc:sldChg>
      <pc:sldChg chg="del">
        <pc:chgData name="이 호진" userId="e7b51f9e24c37788" providerId="LiveId" clId="{9381A9FF-35F9-45B2-ADE0-DE5576ADB4A2}" dt="2022-05-13T14:54:20.845" v="72" actId="47"/>
        <pc:sldMkLst>
          <pc:docMk/>
          <pc:sldMk cId="2903567767" sldId="276"/>
        </pc:sldMkLst>
      </pc:sldChg>
      <pc:sldChg chg="del">
        <pc:chgData name="이 호진" userId="e7b51f9e24c37788" providerId="LiveId" clId="{9381A9FF-35F9-45B2-ADE0-DE5576ADB4A2}" dt="2022-05-13T14:54:20.845" v="72" actId="47"/>
        <pc:sldMkLst>
          <pc:docMk/>
          <pc:sldMk cId="3641598202" sldId="279"/>
        </pc:sldMkLst>
      </pc:sldChg>
      <pc:sldChg chg="del">
        <pc:chgData name="이 호진" userId="e7b51f9e24c37788" providerId="LiveId" clId="{9381A9FF-35F9-45B2-ADE0-DE5576ADB4A2}" dt="2022-05-13T14:54:20.845" v="72" actId="47"/>
        <pc:sldMkLst>
          <pc:docMk/>
          <pc:sldMk cId="116526444" sldId="280"/>
        </pc:sldMkLst>
      </pc:sldChg>
      <pc:sldChg chg="del">
        <pc:chgData name="이 호진" userId="e7b51f9e24c37788" providerId="LiveId" clId="{9381A9FF-35F9-45B2-ADE0-DE5576ADB4A2}" dt="2022-05-13T15:08:47.119" v="811" actId="2696"/>
        <pc:sldMkLst>
          <pc:docMk/>
          <pc:sldMk cId="3892372575" sldId="281"/>
        </pc:sldMkLst>
      </pc:sldChg>
      <pc:sldChg chg="addSp delSp modSp add del mod ord">
        <pc:chgData name="이 호진" userId="e7b51f9e24c37788" providerId="LiveId" clId="{9381A9FF-35F9-45B2-ADE0-DE5576ADB4A2}" dt="2022-05-26T07:17:27.138" v="1566" actId="47"/>
        <pc:sldMkLst>
          <pc:docMk/>
          <pc:sldMk cId="2459980177" sldId="282"/>
        </pc:sldMkLst>
        <pc:spChg chg="add mod">
          <ac:chgData name="이 호진" userId="e7b51f9e24c37788" providerId="LiveId" clId="{9381A9FF-35F9-45B2-ADE0-DE5576ADB4A2}" dt="2022-05-13T15:05:20.453" v="526" actId="255"/>
          <ac:spMkLst>
            <pc:docMk/>
            <pc:sldMk cId="2459980177" sldId="282"/>
            <ac:spMk id="2" creationId="{9A0E667E-632B-6923-854E-FE10B91E4F01}"/>
          </ac:spMkLst>
        </pc:spChg>
        <pc:spChg chg="add del mod">
          <ac:chgData name="이 호진" userId="e7b51f9e24c37788" providerId="LiveId" clId="{9381A9FF-35F9-45B2-ADE0-DE5576ADB4A2}" dt="2022-05-26T07:13:18.462" v="1407" actId="21"/>
          <ac:spMkLst>
            <pc:docMk/>
            <pc:sldMk cId="2459980177" sldId="282"/>
            <ac:spMk id="10" creationId="{6E28F70E-E672-607A-4CAF-0AFF43BFDE26}"/>
          </ac:spMkLst>
        </pc:spChg>
        <pc:spChg chg="add del mod">
          <ac:chgData name="이 호진" userId="e7b51f9e24c37788" providerId="LiveId" clId="{9381A9FF-35F9-45B2-ADE0-DE5576ADB4A2}" dt="2022-05-26T07:13:27.323" v="1410" actId="21"/>
          <ac:spMkLst>
            <pc:docMk/>
            <pc:sldMk cId="2459980177" sldId="282"/>
            <ac:spMk id="11" creationId="{B6EE2005-51C2-CB44-B22D-282691290D08}"/>
          </ac:spMkLst>
        </pc:spChg>
        <pc:picChg chg="add del mod">
          <ac:chgData name="이 호진" userId="e7b51f9e24c37788" providerId="LiveId" clId="{9381A9FF-35F9-45B2-ADE0-DE5576ADB4A2}" dt="2022-05-26T07:13:06.195" v="1403" actId="21"/>
          <ac:picMkLst>
            <pc:docMk/>
            <pc:sldMk cId="2459980177" sldId="282"/>
            <ac:picMk id="6" creationId="{FABEAF83-4361-1851-7B70-6D3F7661A53F}"/>
          </ac:picMkLst>
        </pc:picChg>
      </pc:sldChg>
      <pc:sldChg chg="addSp delSp modSp add mod ord">
        <pc:chgData name="이 호진" userId="e7b51f9e24c37788" providerId="LiveId" clId="{9381A9FF-35F9-45B2-ADE0-DE5576ADB4A2}" dt="2022-06-03T00:31:02.209" v="1584"/>
        <pc:sldMkLst>
          <pc:docMk/>
          <pc:sldMk cId="2821749909" sldId="283"/>
        </pc:sldMkLst>
        <pc:spChg chg="add mod">
          <ac:chgData name="이 호진" userId="e7b51f9e24c37788" providerId="LiveId" clId="{9381A9FF-35F9-45B2-ADE0-DE5576ADB4A2}" dt="2022-05-26T07:10:58.509" v="1039" actId="1076"/>
          <ac:spMkLst>
            <pc:docMk/>
            <pc:sldMk cId="2821749909" sldId="283"/>
            <ac:spMk id="2" creationId="{015BD5BD-C884-B29D-3D7F-4A23A5847FB7}"/>
          </ac:spMkLst>
        </pc:spChg>
        <pc:spChg chg="add mod">
          <ac:chgData name="이 호진" userId="e7b51f9e24c37788" providerId="LiveId" clId="{9381A9FF-35F9-45B2-ADE0-DE5576ADB4A2}" dt="2022-05-26T07:12:40.132" v="1397" actId="255"/>
          <ac:spMkLst>
            <pc:docMk/>
            <pc:sldMk cId="2821749909" sldId="283"/>
            <ac:spMk id="3" creationId="{B10D28FB-FED0-D790-B820-72079E8D3380}"/>
          </ac:spMkLst>
        </pc:spChg>
        <pc:spChg chg="del">
          <ac:chgData name="이 호진" userId="e7b51f9e24c37788" providerId="LiveId" clId="{9381A9FF-35F9-45B2-ADE0-DE5576ADB4A2}" dt="2022-05-26T07:17:52.386" v="1579" actId="478"/>
          <ac:spMkLst>
            <pc:docMk/>
            <pc:sldMk cId="2821749909" sldId="283"/>
            <ac:spMk id="9" creationId="{83A45F92-B082-4872-955B-C43A62ACE520}"/>
          </ac:spMkLst>
        </pc:spChg>
        <pc:spChg chg="add mod">
          <ac:chgData name="이 호진" userId="e7b51f9e24c37788" providerId="LiveId" clId="{9381A9FF-35F9-45B2-ADE0-DE5576ADB4A2}" dt="2022-05-26T07:10:11.112" v="944" actId="14100"/>
          <ac:spMkLst>
            <pc:docMk/>
            <pc:sldMk cId="2821749909" sldId="283"/>
            <ac:spMk id="10" creationId="{4D6DFE69-BD3C-C848-BFAF-B976944B46E7}"/>
          </ac:spMkLst>
        </pc:spChg>
        <pc:spChg chg="add mod">
          <ac:chgData name="이 호진" userId="e7b51f9e24c37788" providerId="LiveId" clId="{9381A9FF-35F9-45B2-ADE0-DE5576ADB4A2}" dt="2022-05-26T07:13:24.166" v="1409" actId="1076"/>
          <ac:spMkLst>
            <pc:docMk/>
            <pc:sldMk cId="2821749909" sldId="283"/>
            <ac:spMk id="12" creationId="{D78AA2FA-06B1-9C59-CF37-F8A318B62B53}"/>
          </ac:spMkLst>
        </pc:spChg>
        <pc:spChg chg="add mod">
          <ac:chgData name="이 호진" userId="e7b51f9e24c37788" providerId="LiveId" clId="{9381A9FF-35F9-45B2-ADE0-DE5576ADB4A2}" dt="2022-05-26T07:13:45.518" v="1415" actId="6549"/>
          <ac:spMkLst>
            <pc:docMk/>
            <pc:sldMk cId="2821749909" sldId="283"/>
            <ac:spMk id="13" creationId="{DEB85C2A-C44E-E298-3834-D2770A4B73C9}"/>
          </ac:spMkLst>
        </pc:spChg>
        <pc:spChg chg="add mod">
          <ac:chgData name="이 호진" userId="e7b51f9e24c37788" providerId="LiveId" clId="{9381A9FF-35F9-45B2-ADE0-DE5576ADB4A2}" dt="2022-05-26T07:17:52.755" v="1580"/>
          <ac:spMkLst>
            <pc:docMk/>
            <pc:sldMk cId="2821749909" sldId="283"/>
            <ac:spMk id="14" creationId="{DF44BDFD-3E84-7DA7-367C-618DB4C6611D}"/>
          </ac:spMkLst>
        </pc:spChg>
        <pc:picChg chg="add del mod">
          <ac:chgData name="이 호진" userId="e7b51f9e24c37788" providerId="LiveId" clId="{9381A9FF-35F9-45B2-ADE0-DE5576ADB4A2}" dt="2022-05-26T07:12:43.146" v="1398" actId="478"/>
          <ac:picMkLst>
            <pc:docMk/>
            <pc:sldMk cId="2821749909" sldId="283"/>
            <ac:picMk id="6" creationId="{8393392E-EA65-0A2C-4C3B-F5A427FE13F5}"/>
          </ac:picMkLst>
        </pc:picChg>
        <pc:picChg chg="add mod">
          <ac:chgData name="이 호진" userId="e7b51f9e24c37788" providerId="LiveId" clId="{9381A9FF-35F9-45B2-ADE0-DE5576ADB4A2}" dt="2022-05-26T07:13:11.701" v="1406" actId="1076"/>
          <ac:picMkLst>
            <pc:docMk/>
            <pc:sldMk cId="2821749909" sldId="283"/>
            <ac:picMk id="11" creationId="{6A2AF3CC-2387-E1FC-A7C8-3952B47EAD2E}"/>
          </ac:picMkLst>
        </pc:picChg>
      </pc:sldChg>
      <pc:sldChg chg="add">
        <pc:chgData name="이 호진" userId="e7b51f9e24c37788" providerId="LiveId" clId="{9381A9FF-35F9-45B2-ADE0-DE5576ADB4A2}" dt="2022-05-26T07:05:20.721" v="812"/>
        <pc:sldMkLst>
          <pc:docMk/>
          <pc:sldMk cId="1713876994" sldId="28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PWM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90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PWM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87001" y="1956550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PWM</a:t>
            </a:r>
            <a:r>
              <a:rPr lang="ko-KR" altLang="en-US" dirty="0"/>
              <a:t>을 이용하여 아날로그 효과를 발생합니다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3ECB43-E165-A818-7C38-4E6E5FF43B49}"/>
              </a:ext>
            </a:extLst>
          </p:cNvPr>
          <p:cNvSpPr txBox="1"/>
          <p:nvPr/>
        </p:nvSpPr>
        <p:spPr>
          <a:xfrm>
            <a:off x="349623" y="840441"/>
            <a:ext cx="5237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아날로그 신호의 정체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9E168E-6D0F-E504-70C1-E0CE255B3A05}"/>
              </a:ext>
            </a:extLst>
          </p:cNvPr>
          <p:cNvSpPr txBox="1"/>
          <p:nvPr/>
        </p:nvSpPr>
        <p:spPr>
          <a:xfrm>
            <a:off x="403413" y="1535078"/>
            <a:ext cx="7469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analogWrite</a:t>
            </a:r>
            <a:r>
              <a:rPr lang="en-US" altLang="ko-KR" sz="1400" dirty="0"/>
              <a:t>()</a:t>
            </a:r>
            <a:r>
              <a:rPr lang="ko-KR" altLang="en-US" sz="1400" dirty="0"/>
              <a:t>로 출력되는 아날로그 신호는 정확한 아날로그 출력이 아닙니다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BECC3A-B37F-2ADD-DD8A-352E08DC7A55}"/>
              </a:ext>
            </a:extLst>
          </p:cNvPr>
          <p:cNvSpPr txBox="1"/>
          <p:nvPr/>
        </p:nvSpPr>
        <p:spPr>
          <a:xfrm>
            <a:off x="349623" y="2270245"/>
            <a:ext cx="8256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아두이노의</a:t>
            </a:r>
            <a:r>
              <a:rPr lang="ko-KR" altLang="en-US" sz="1400" dirty="0"/>
              <a:t> </a:t>
            </a:r>
            <a:r>
              <a:rPr lang="en-US" altLang="ko-KR" sz="1400" dirty="0" err="1"/>
              <a:t>analogWrite</a:t>
            </a:r>
            <a:r>
              <a:rPr lang="en-US" altLang="ko-KR" sz="1400" dirty="0"/>
              <a:t>()</a:t>
            </a:r>
            <a:r>
              <a:rPr lang="ko-KR" altLang="en-US" sz="1400" dirty="0"/>
              <a:t>로 출력되는 값은 디지털 파</a:t>
            </a:r>
            <a:r>
              <a:rPr lang="ko-KR" altLang="en-US" sz="1400" b="1" dirty="0"/>
              <a:t>형의 폭을 변조</a:t>
            </a:r>
            <a:r>
              <a:rPr lang="ko-KR" altLang="en-US" sz="1400" dirty="0"/>
              <a:t>하여 아날로그 값을 </a:t>
            </a:r>
            <a:r>
              <a:rPr lang="ko-KR" altLang="en-US" sz="1400" dirty="0" err="1"/>
              <a:t>흉내낸</a:t>
            </a:r>
            <a:r>
              <a:rPr lang="ko-KR" altLang="en-US" sz="1400" dirty="0"/>
              <a:t> 것입니다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3878912-1AF6-A2E3-B115-6DA719382F7C}"/>
              </a:ext>
            </a:extLst>
          </p:cNvPr>
          <p:cNvCxnSpPr/>
          <p:nvPr/>
        </p:nvCxnSpPr>
        <p:spPr>
          <a:xfrm>
            <a:off x="1148600" y="4266542"/>
            <a:ext cx="921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D9F813A-23FC-19FD-F447-C17ECD7E3AB9}"/>
              </a:ext>
            </a:extLst>
          </p:cNvPr>
          <p:cNvCxnSpPr/>
          <p:nvPr/>
        </p:nvCxnSpPr>
        <p:spPr>
          <a:xfrm>
            <a:off x="2063003" y="426654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4F9F1F3-DF7C-9F1C-4DBF-A6CD9888F6A6}"/>
              </a:ext>
            </a:extLst>
          </p:cNvPr>
          <p:cNvCxnSpPr/>
          <p:nvPr/>
        </p:nvCxnSpPr>
        <p:spPr>
          <a:xfrm flipV="1">
            <a:off x="2069726" y="3607636"/>
            <a:ext cx="0" cy="6589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A55233B-C8F8-B9FB-8155-A324E7552086}"/>
              </a:ext>
            </a:extLst>
          </p:cNvPr>
          <p:cNvCxnSpPr/>
          <p:nvPr/>
        </p:nvCxnSpPr>
        <p:spPr>
          <a:xfrm>
            <a:off x="2069726" y="3607636"/>
            <a:ext cx="1727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91B5174-8DA4-5CBE-C4B2-1D201FF728E9}"/>
              </a:ext>
            </a:extLst>
          </p:cNvPr>
          <p:cNvCxnSpPr/>
          <p:nvPr/>
        </p:nvCxnSpPr>
        <p:spPr>
          <a:xfrm flipV="1">
            <a:off x="3797673" y="3607636"/>
            <a:ext cx="0" cy="6589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4B2AF0D-90A0-4BE5-A1E9-970577546327}"/>
              </a:ext>
            </a:extLst>
          </p:cNvPr>
          <p:cNvCxnSpPr/>
          <p:nvPr/>
        </p:nvCxnSpPr>
        <p:spPr>
          <a:xfrm>
            <a:off x="3797673" y="4266542"/>
            <a:ext cx="9211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CC61336-482D-88C1-7FC0-CA157DA1C279}"/>
              </a:ext>
            </a:extLst>
          </p:cNvPr>
          <p:cNvCxnSpPr/>
          <p:nvPr/>
        </p:nvCxnSpPr>
        <p:spPr>
          <a:xfrm flipV="1">
            <a:off x="4723281" y="3607636"/>
            <a:ext cx="0" cy="658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20290E1-30E8-52E8-2074-CA3CD4343131}"/>
              </a:ext>
            </a:extLst>
          </p:cNvPr>
          <p:cNvCxnSpPr/>
          <p:nvPr/>
        </p:nvCxnSpPr>
        <p:spPr>
          <a:xfrm>
            <a:off x="4723278" y="3607636"/>
            <a:ext cx="17279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ED589C8-EB2D-4ED7-2852-F234AE2D053B}"/>
              </a:ext>
            </a:extLst>
          </p:cNvPr>
          <p:cNvCxnSpPr/>
          <p:nvPr/>
        </p:nvCxnSpPr>
        <p:spPr>
          <a:xfrm flipV="1">
            <a:off x="6451225" y="3607636"/>
            <a:ext cx="0" cy="658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F90EF1B-75E5-CE4F-44CD-BD049B842BCD}"/>
              </a:ext>
            </a:extLst>
          </p:cNvPr>
          <p:cNvCxnSpPr/>
          <p:nvPr/>
        </p:nvCxnSpPr>
        <p:spPr>
          <a:xfrm>
            <a:off x="6451225" y="4266542"/>
            <a:ext cx="921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A3894AD-5296-DF6B-825E-28F413915E66}"/>
              </a:ext>
            </a:extLst>
          </p:cNvPr>
          <p:cNvCxnSpPr/>
          <p:nvPr/>
        </p:nvCxnSpPr>
        <p:spPr>
          <a:xfrm>
            <a:off x="2069726" y="3096648"/>
            <a:ext cx="0" cy="5109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7D122AD-E6E9-F603-6DF5-B42069FC8338}"/>
              </a:ext>
            </a:extLst>
          </p:cNvPr>
          <p:cNvCxnSpPr/>
          <p:nvPr/>
        </p:nvCxnSpPr>
        <p:spPr>
          <a:xfrm>
            <a:off x="4718799" y="3096648"/>
            <a:ext cx="0" cy="5109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38034C5-4CD1-76D9-9567-79A434652BA1}"/>
              </a:ext>
            </a:extLst>
          </p:cNvPr>
          <p:cNvCxnSpPr/>
          <p:nvPr/>
        </p:nvCxnSpPr>
        <p:spPr>
          <a:xfrm>
            <a:off x="2069726" y="3251289"/>
            <a:ext cx="264907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668983E-DCC1-195D-53CF-E2CB66EDB13B}"/>
              </a:ext>
            </a:extLst>
          </p:cNvPr>
          <p:cNvSpPr txBox="1"/>
          <p:nvPr/>
        </p:nvSpPr>
        <p:spPr>
          <a:xfrm>
            <a:off x="2829487" y="2974495"/>
            <a:ext cx="96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펄스의 폭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F463C93-951E-1D62-6528-670386B141B7}"/>
              </a:ext>
            </a:extLst>
          </p:cNvPr>
          <p:cNvCxnSpPr>
            <a:cxnSpLocks/>
          </p:cNvCxnSpPr>
          <p:nvPr/>
        </p:nvCxnSpPr>
        <p:spPr>
          <a:xfrm>
            <a:off x="2069726" y="4062595"/>
            <a:ext cx="1727947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3006A7A-44AB-2981-741E-237B9E4C7FCC}"/>
              </a:ext>
            </a:extLst>
          </p:cNvPr>
          <p:cNvSpPr txBox="1"/>
          <p:nvPr/>
        </p:nvSpPr>
        <p:spPr>
          <a:xfrm>
            <a:off x="2293845" y="4128042"/>
            <a:ext cx="1279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High </a:t>
            </a:r>
            <a:r>
              <a:rPr lang="ko-KR" altLang="en-US" sz="1200" dirty="0">
                <a:solidFill>
                  <a:srgbClr val="C00000"/>
                </a:solidFill>
              </a:rPr>
              <a:t>유지시간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E3A966F-A83B-99B5-1735-56EAED1CE286}"/>
              </a:ext>
            </a:extLst>
          </p:cNvPr>
          <p:cNvSpPr/>
          <p:nvPr/>
        </p:nvSpPr>
        <p:spPr>
          <a:xfrm>
            <a:off x="4215654" y="2270245"/>
            <a:ext cx="1459006" cy="3015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DA08B4-6A4A-5475-485F-E4B6F98A71A9}"/>
              </a:ext>
            </a:extLst>
          </p:cNvPr>
          <p:cNvCxnSpPr>
            <a:stCxn id="35" idx="2"/>
            <a:endCxn id="31" idx="3"/>
          </p:cNvCxnSpPr>
          <p:nvPr/>
        </p:nvCxnSpPr>
        <p:spPr>
          <a:xfrm flipH="1">
            <a:off x="3797673" y="2571750"/>
            <a:ext cx="1147484" cy="5412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0AA0B64-8B7F-B5B9-0A3C-04CDBB63FF71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PWM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1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6DFE69-BD3C-C848-BFAF-B976944B46E7}"/>
              </a:ext>
            </a:extLst>
          </p:cNvPr>
          <p:cNvSpPr txBox="1"/>
          <p:nvPr/>
        </p:nvSpPr>
        <p:spPr>
          <a:xfrm>
            <a:off x="349623" y="840441"/>
            <a:ext cx="2817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펄스폭</a:t>
            </a:r>
            <a:r>
              <a:rPr lang="ko-KR" altLang="en-US" sz="3600" dirty="0"/>
              <a:t> 변조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5BD5BD-C884-B29D-3D7F-4A23A5847FB7}"/>
              </a:ext>
            </a:extLst>
          </p:cNvPr>
          <p:cNvSpPr txBox="1"/>
          <p:nvPr/>
        </p:nvSpPr>
        <p:spPr>
          <a:xfrm>
            <a:off x="3334871" y="1009717"/>
            <a:ext cx="4961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펄스폭</a:t>
            </a:r>
            <a:r>
              <a:rPr lang="ko-KR" altLang="en-US" sz="1400" dirty="0"/>
              <a:t> 변조를 </a:t>
            </a:r>
            <a:r>
              <a:rPr lang="en-US" altLang="ko-KR" sz="1400" dirty="0"/>
              <a:t>PWM(Pulse Width Modulation) </a:t>
            </a:r>
            <a:r>
              <a:rPr lang="ko-KR" altLang="en-US" sz="1400" dirty="0"/>
              <a:t>이라고 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D28FB-FED0-D790-B820-72079E8D3380}"/>
              </a:ext>
            </a:extLst>
          </p:cNvPr>
          <p:cNvSpPr txBox="1"/>
          <p:nvPr/>
        </p:nvSpPr>
        <p:spPr>
          <a:xfrm>
            <a:off x="463922" y="1754841"/>
            <a:ext cx="8014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디지털 신호의 폭을 변조하여 마치 아날로그의 신호 흉내를 내는 것이라 볼 수 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이러한 신호는 값이 누적되어 마치 </a:t>
            </a:r>
            <a:r>
              <a:rPr lang="en-US" altLang="ko-KR" sz="1400" dirty="0"/>
              <a:t>sin </a:t>
            </a:r>
            <a:r>
              <a:rPr lang="ko-KR" altLang="en-US" sz="1400" dirty="0"/>
              <a:t>신호처럼 곡선의 연속된 값으로 인식되기도 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A2AF3CC-2387-E1FC-A7C8-3952B47EA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13" y="2531585"/>
            <a:ext cx="2144806" cy="22502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8AA2FA-06B1-9C59-CF37-F8A318B62B53}"/>
              </a:ext>
            </a:extLst>
          </p:cNvPr>
          <p:cNvSpPr txBox="1"/>
          <p:nvPr/>
        </p:nvSpPr>
        <p:spPr>
          <a:xfrm>
            <a:off x="2918011" y="2715408"/>
            <a:ext cx="60377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디지털 신호는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0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과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1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의 값만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가질수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이 디지털 신호의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0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과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1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의 비율을 조절하는 것이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PWM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이다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 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이 비율을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Duty Cycle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이라고 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합니다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B85C2A-C44E-E298-3834-D2770A4B73C9}"/>
              </a:ext>
            </a:extLst>
          </p:cNvPr>
          <p:cNvSpPr txBox="1"/>
          <p:nvPr/>
        </p:nvSpPr>
        <p:spPr>
          <a:xfrm>
            <a:off x="2978523" y="3441285"/>
            <a:ext cx="4524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High</a:t>
            </a:r>
            <a:r>
              <a:rPr lang="ko-KR" altLang="en-US" sz="1400" dirty="0"/>
              <a:t>로 출력되는 시간이 길 수록 누적되는 전류가 </a:t>
            </a:r>
            <a:r>
              <a:rPr lang="ko-KR" altLang="en-US" sz="1400" dirty="0" err="1"/>
              <a:t>많아지기</a:t>
            </a:r>
            <a:r>
              <a:rPr lang="ko-KR" altLang="en-US" sz="1400" dirty="0"/>
              <a:t> 때문입니다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4BDFD-3E84-7DA7-367C-618DB4C6611D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PWM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74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CAC075-829E-442E-AD6F-08F99A0E6CF3}"/>
              </a:ext>
            </a:extLst>
          </p:cNvPr>
          <p:cNvSpPr txBox="1"/>
          <p:nvPr/>
        </p:nvSpPr>
        <p:spPr>
          <a:xfrm>
            <a:off x="3792072" y="800537"/>
            <a:ext cx="41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~</a:t>
            </a:r>
            <a:r>
              <a:rPr lang="ko-KR" altLang="en-US" sz="1400" dirty="0"/>
              <a:t>표시가 있는 핀은 </a:t>
            </a:r>
            <a:r>
              <a:rPr lang="en-US" altLang="ko-KR" sz="1400" dirty="0"/>
              <a:t>PWM </a:t>
            </a:r>
            <a:r>
              <a:rPr lang="ko-KR" altLang="en-US" sz="1400" dirty="0"/>
              <a:t>파형의 출력을 낼 수 있는 포트 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B3CD94-6D99-3E36-6AF8-E8FA348C9402}"/>
              </a:ext>
            </a:extLst>
          </p:cNvPr>
          <p:cNvSpPr txBox="1"/>
          <p:nvPr/>
        </p:nvSpPr>
        <p:spPr>
          <a:xfrm>
            <a:off x="248769" y="76268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/>
              <a:t>~</a:t>
            </a:r>
            <a:r>
              <a:rPr lang="ko-KR" altLang="en-US" sz="3600" dirty="0"/>
              <a:t>표기가 있는 핀</a:t>
            </a:r>
            <a:endParaRPr lang="en-US" altLang="ko-KR" sz="3600" dirty="0"/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E10BAA1C-352D-65A7-48E6-FFF5AAC55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12" y="1686390"/>
            <a:ext cx="3482566" cy="324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3D80C9-3809-7719-E0AE-497DAE65B046}"/>
              </a:ext>
            </a:extLst>
          </p:cNvPr>
          <p:cNvSpPr txBox="1"/>
          <p:nvPr/>
        </p:nvSpPr>
        <p:spPr>
          <a:xfrm>
            <a:off x="4444253" y="2407024"/>
            <a:ext cx="37046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아두이노는</a:t>
            </a:r>
            <a:r>
              <a:rPr lang="ko-KR" altLang="en-US" sz="1400" dirty="0"/>
              <a:t> 총 </a:t>
            </a:r>
            <a:r>
              <a:rPr lang="en-US" altLang="ko-KR" sz="1400" dirty="0"/>
              <a:t>6</a:t>
            </a:r>
            <a:r>
              <a:rPr lang="ko-KR" altLang="en-US" sz="1400" dirty="0"/>
              <a:t>개의 </a:t>
            </a:r>
            <a:r>
              <a:rPr lang="en-US" altLang="ko-KR" sz="1400" dirty="0"/>
              <a:t>PWM </a:t>
            </a:r>
            <a:r>
              <a:rPr lang="ko-KR" altLang="en-US" sz="1400" dirty="0"/>
              <a:t>파형을 출력할 수 있는 핀을 제공합니다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3</a:t>
            </a:r>
            <a:r>
              <a:rPr lang="ko-KR" altLang="en-US" sz="1400" dirty="0"/>
              <a:t>번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5</a:t>
            </a:r>
            <a:r>
              <a:rPr lang="ko-KR" altLang="en-US" sz="1400" dirty="0"/>
              <a:t>번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6</a:t>
            </a:r>
            <a:r>
              <a:rPr lang="ko-KR" altLang="en-US" sz="1400" dirty="0"/>
              <a:t>번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9</a:t>
            </a:r>
            <a:r>
              <a:rPr lang="ko-KR" altLang="en-US" sz="1400" dirty="0"/>
              <a:t>번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10</a:t>
            </a:r>
            <a:r>
              <a:rPr lang="ko-KR" altLang="en-US" sz="1400" dirty="0"/>
              <a:t>번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11</a:t>
            </a:r>
            <a:r>
              <a:rPr lang="ko-KR" altLang="en-US" sz="1400" dirty="0"/>
              <a:t>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9D491B-7437-7574-BD2B-D3AD3C4A0864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PWM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77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1713876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175</Words>
  <Application>Microsoft Office PowerPoint</Application>
  <PresentationFormat>화면 슬라이드 쇼(16:9)</PresentationFormat>
  <Paragraphs>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2022-02-09T03:28:42Z</dcterms:created>
  <dcterms:modified xsi:type="dcterms:W3CDTF">2022-06-03T00:31:11Z</dcterms:modified>
</cp:coreProperties>
</file>